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61" r:id="rId1"/>
    <p:sldMasterId id="2147483762" r:id="rId2"/>
    <p:sldMasterId id="2147483763" r:id="rId3"/>
    <p:sldMasterId id="2147483764" r:id="rId4"/>
    <p:sldMasterId id="2147483765" r:id="rId5"/>
  </p:sldMasterIdLst>
  <p:notesMasterIdLst>
    <p:notesMasterId r:id="rId46"/>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x="9144000" cy="6858000" type="screen4x3"/>
  <p:notesSz cx="6858000" cy="9144000"/>
  <p:embeddedFontLst>
    <p:embeddedFont>
      <p:font typeface="Calibri" panose="020F0502020204030204" pitchFamily="34" charset="0"/>
      <p:regular r:id="rId47"/>
      <p:bold r:id="rId48"/>
      <p:italic r:id="rId49"/>
      <p:boldItalic r:id="rId50"/>
    </p:embeddedFont>
    <p:embeddedFont>
      <p:font typeface="Lucida Sans" panose="020B0602030504020204" pitchFamily="34" charset="0"/>
      <p:regular r:id="rId51"/>
      <p:bold r:id="rId52"/>
      <p:italic r:id="rId53"/>
      <p:boldItalic r:id="rId54"/>
    </p:embeddedFont>
    <p:embeddedFont>
      <p:font typeface="Allerta" panose="020B0604020202020204" charset="0"/>
      <p:regular r:id="rId55"/>
    </p:embeddedFont>
    <p:embeddedFont>
      <p:font typeface="Helvetica Neue" panose="020B0604020202020204" charset="0"/>
      <p:regular r:id="rId56"/>
      <p:bold r:id="rId57"/>
      <p:italic r:id="rId58"/>
      <p:boldItalic r:id="rId59"/>
    </p:embeddedFont>
    <p:embeddedFont>
      <p:font typeface="Georgia" panose="02040502050405020303" pitchFamily="18"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582" autoAdjust="0"/>
  </p:normalViewPr>
  <p:slideViewPr>
    <p:cSldViewPr snapToGrid="0">
      <p:cViewPr varScale="1">
        <p:scale>
          <a:sx n="51" d="100"/>
          <a:sy n="51" d="100"/>
        </p:scale>
        <p:origin x="19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font" Target="fonts/font17.fntdata"/><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font" Target="fonts/font15.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8.fntdata"/><Relationship Id="rId62"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8788"/>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Shape 4"/>
          <p:cNvSpPr txBox="1">
            <a:spLocks noGrp="1"/>
          </p:cNvSpPr>
          <p:nvPr>
            <p:ph type="dt" idx="10"/>
          </p:nvPr>
        </p:nvSpPr>
        <p:spPr>
          <a:xfrm>
            <a:off x="3884613" y="0"/>
            <a:ext cx="2971800" cy="458788"/>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Shape 5"/>
          <p:cNvSpPr>
            <a:spLocks noGrp="1" noRot="1" noChangeAspect="1"/>
          </p:cNvSpPr>
          <p:nvPr>
            <p:ph type="sldImg" idx="3"/>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lstStyle>
            <a:lvl1pPr marL="0" marR="0" lvl="0"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457200" marR="0" lvl="1"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914400" marR="0" lvl="2"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371600" marR="0" lvl="3"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1828800" marR="0" lvl="4"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286000" marR="0" lvl="5"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2743200" marR="0" lvl="6"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200400" marR="0" lvl="7"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3657600" marR="0" lvl="8" indent="76200" algn="l" rtl="0">
              <a:spcBef>
                <a:spcPts val="0"/>
              </a:spcBef>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dirty="0"/>
          </a:p>
        </p:txBody>
      </p:sp>
      <p:sp>
        <p:nvSpPr>
          <p:cNvPr id="7" name="Shape 7"/>
          <p:cNvSpPr txBox="1">
            <a:spLocks noGrp="1"/>
          </p:cNvSpPr>
          <p:nvPr>
            <p:ph type="ftr" idx="11"/>
          </p:nvPr>
        </p:nvSpPr>
        <p:spPr>
          <a:xfrm>
            <a:off x="0" y="8685213"/>
            <a:ext cx="2971800" cy="458787"/>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Shape 8"/>
          <p:cNvSpPr txBox="1">
            <a:spLocks noGrp="1"/>
          </p:cNvSpPr>
          <p:nvPr>
            <p:ph type="sldNum" idx="12"/>
          </p:nvPr>
        </p:nvSpPr>
        <p:spPr>
          <a:xfrm>
            <a:off x="3884613" y="8685213"/>
            <a:ext cx="2971800" cy="458787"/>
          </a:xfrm>
          <a:prstGeom prst="rect">
            <a:avLst/>
          </a:prstGeom>
          <a:noFill/>
          <a:ln>
            <a:noFill/>
          </a:ln>
        </p:spPr>
        <p:txBody>
          <a:bodyPr wrap="square" lIns="91425" tIns="45700" rIns="91425" bIns="45700" anchor="b" anchorCtr="0">
            <a:noAutofit/>
          </a:bodyPr>
          <a:lstStyle>
            <a:lvl1pPr>
              <a:defRPr>
                <a:latin typeface="Arial" panose="020B0604020202020204" pitchFamily="34" charset="0"/>
                <a:cs typeface="Arial" panose="020B0604020202020204" pitchFamily="34" charset="0"/>
              </a:defRPr>
            </a:lvl1pPr>
          </a:lstStyle>
          <a:p>
            <a:pPr indent="-19050" algn="r">
              <a:buClr>
                <a:schemeClr val="dk1"/>
              </a:buClr>
              <a:buSzPts val="300"/>
              <a:buFont typeface="Lucida Sans"/>
              <a:buNone/>
            </a:pPr>
            <a:fld id="{00000000-1234-1234-1234-123412341234}" type="slidenum">
              <a:rPr lang="en-US" sz="1200" smtClean="0">
                <a:solidFill>
                  <a:schemeClr val="dk1"/>
                </a:solidFill>
                <a:ea typeface="Lucida Sans"/>
                <a:sym typeface="Lucida Sans"/>
              </a:rPr>
              <a:pPr indent="-19050" algn="r">
                <a:buClr>
                  <a:schemeClr val="dk1"/>
                </a:buClr>
                <a:buSzPts val="300"/>
                <a:buFont typeface="Lucida Sans"/>
                <a:buNone/>
              </a:pPr>
              <a:t>‹#›</a:t>
            </a:fld>
            <a:endParaRPr lang="en-US" sz="1200" dirty="0">
              <a:solidFill>
                <a:schemeClr val="dk1"/>
              </a:solidFill>
              <a:ea typeface="Lucida Sans"/>
              <a:sym typeface="Lucida Sans"/>
            </a:endParaRPr>
          </a:p>
        </p:txBody>
      </p:sp>
    </p:spTree>
    <p:extLst>
      <p:ext uri="{BB962C8B-B14F-4D97-AF65-F5344CB8AC3E}">
        <p14:creationId xmlns:p14="http://schemas.microsoft.com/office/powerpoint/2010/main" val="22626118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achievethecore.org/coherence-ma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ommoncoretools.me/2012/02/16/the-structure-is-the-standard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58" name="Shape 858"/>
          <p:cNvSpPr txBox="1">
            <a:spLocks noGrp="1"/>
          </p:cNvSpPr>
          <p:nvPr>
            <p:ph type="body" idx="1"/>
          </p:nvPr>
        </p:nvSpPr>
        <p:spPr>
          <a:xfrm>
            <a:off x="685800" y="4400550"/>
            <a:ext cx="5486400" cy="3600600"/>
          </a:xfrm>
          <a:prstGeom prst="rect">
            <a:avLst/>
          </a:prstGeom>
          <a:noFill/>
          <a:ln>
            <a:noFill/>
          </a:ln>
        </p:spPr>
        <p:txBody>
          <a:bodyPr wrap="square" lIns="91425" tIns="45700" rIns="91425" bIns="45700" anchor="t" anchorCtr="0">
            <a:noAutofit/>
          </a:bodyPr>
          <a:lstStyle/>
          <a:p>
            <a:pPr marL="0" marR="0" lvl="0" indent="-19050" algn="l" rtl="0">
              <a:spcBef>
                <a:spcPts val="0"/>
              </a:spcBef>
              <a:spcAft>
                <a:spcPts val="0"/>
              </a:spcAft>
              <a:buClr>
                <a:schemeClr val="dk1"/>
              </a:buClr>
              <a:buSzPts val="300"/>
              <a:buFont typeface="Calibri"/>
              <a:buNone/>
            </a:pPr>
            <a:endParaRPr lang="en-US" dirty="0">
              <a:latin typeface="Arial" panose="020B0604020202020204" pitchFamily="34" charset="0"/>
              <a:ea typeface="Lucida Sans"/>
              <a:cs typeface="Arial" panose="020B0604020202020204" pitchFamily="34" charset="0"/>
              <a:sym typeface="Lucida Sans"/>
            </a:endParaRPr>
          </a:p>
        </p:txBody>
      </p:sp>
      <p:sp>
        <p:nvSpPr>
          <p:cNvPr id="859" name="Shape 859"/>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Lucida Sans"/>
                <a:sym typeface="Lucida Sans"/>
              </a:rPr>
              <a:t>1</a:t>
            </a:fld>
            <a:endParaRPr lang="en-US" sz="1200" b="0" i="0" u="none" strike="noStrike" cap="none" dirty="0">
              <a:solidFill>
                <a:schemeClr val="dk1"/>
              </a:solidFill>
              <a:ea typeface="Lucida Sans"/>
              <a:sym typeface="Lucida Sans"/>
            </a:endParaRPr>
          </a:p>
        </p:txBody>
      </p:sp>
    </p:spTree>
    <p:extLst>
      <p:ext uri="{BB962C8B-B14F-4D97-AF65-F5344CB8AC3E}">
        <p14:creationId xmlns:p14="http://schemas.microsoft.com/office/powerpoint/2010/main" val="75612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Shape 9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22" name="Shape 92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smtClean="0">
                <a:latin typeface="Arial" panose="020B0604020202020204" pitchFamily="34" charset="0"/>
                <a:cs typeface="Arial" panose="020B0604020202020204" pitchFamily="34" charset="0"/>
              </a:rPr>
              <a:t>I </a:t>
            </a:r>
            <a:r>
              <a:rPr lang="en-US" dirty="0">
                <a:latin typeface="Arial" panose="020B0604020202020204" pitchFamily="34" charset="0"/>
                <a:cs typeface="Arial" panose="020B0604020202020204" pitchFamily="34" charset="0"/>
              </a:rPr>
              <a:t>want to start off by just walking you through how the site is organized, so that you can easily go to the correct section when you do go. Today on the webinar, I’d like for you all to stay here with me, and NOT go explore the site as we move through. However, when we wrap up, we encourage you to go to </a:t>
            </a:r>
            <a:r>
              <a:rPr lang="en-US" u="sng" dirty="0">
                <a:solidFill>
                  <a:schemeClr val="hlink"/>
                </a:solidFill>
                <a:latin typeface="Arial" panose="020B0604020202020204" pitchFamily="34" charset="0"/>
                <a:cs typeface="Arial" panose="020B0604020202020204" pitchFamily="34" charset="0"/>
                <a:hlinkClick r:id="rId3"/>
              </a:rPr>
              <a:t>www.achievethecore.org</a:t>
            </a:r>
            <a:r>
              <a:rPr lang="en-US" dirty="0">
                <a:latin typeface="Arial" panose="020B0604020202020204" pitchFamily="34" charset="0"/>
                <a:cs typeface="Arial" panose="020B0604020202020204" pitchFamily="34" charset="0"/>
              </a:rPr>
              <a:t> to explore the site and find resources you can use tomorrow.</a:t>
            </a:r>
          </a:p>
          <a:p>
            <a:pPr marL="0" marR="0" lvl="0" indent="-76200" algn="l" rtl="0">
              <a:spcBef>
                <a:spcPts val="0"/>
              </a:spcBef>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When you go to ATC, you’ll notice there are three ways to navigate into the site: Professional Learning, Planning and Reflection, and classroom resources.  Each of these sections has a specific purpose in terms of use.</a:t>
            </a:r>
          </a:p>
        </p:txBody>
      </p:sp>
      <p:sp>
        <p:nvSpPr>
          <p:cNvPr id="923" name="Shape 923"/>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10</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058205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0" name="Shape 93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Resources found in the Professional Learning section will help educators learn more about the shifts and </a:t>
            </a:r>
            <a:r>
              <a:rPr lang="en-US" dirty="0">
                <a:latin typeface="Arial" panose="020B0604020202020204" pitchFamily="34" charset="0"/>
                <a:cs typeface="Arial" panose="020B0604020202020204" pitchFamily="34" charset="0"/>
              </a:rPr>
              <a:t>college- and career-ready standards</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either on </a:t>
            </a:r>
            <a:r>
              <a:rPr lang="en-US" dirty="0">
                <a:latin typeface="Arial" panose="020B0604020202020204" pitchFamily="34" charset="0"/>
                <a:cs typeface="Arial" panose="020B0604020202020204" pitchFamily="34" charset="0"/>
              </a:rPr>
              <a:t>your</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own or with others. </a:t>
            </a:r>
          </a:p>
        </p:txBody>
      </p:sp>
      <p:sp>
        <p:nvSpPr>
          <p:cNvPr id="931" name="Shape 931"/>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11</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22051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Shape 9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7" name="Shape 93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The Planning and Reflection section provides tools and resources for educators to be better able to plan for instruction or reflect back on previous instruction.  You will also find resources for selecting aligned materials and adapting current materials.</a:t>
            </a:r>
          </a:p>
        </p:txBody>
      </p:sp>
      <p:sp>
        <p:nvSpPr>
          <p:cNvPr id="938" name="Shape 938"/>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12</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7213278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Shape 9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4" name="Shape 94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Finally, the Classroom Resources section provides resources that you can use in your classroom – the more “grab and go” type of resources.</a:t>
            </a:r>
          </a:p>
        </p:txBody>
      </p:sp>
      <p:sp>
        <p:nvSpPr>
          <p:cNvPr id="945" name="Shape 945"/>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13</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251295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Shape 9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1" name="Shape 95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As you find resources that you love and want to come back to</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we encourage you to “favorite” resources, to save them for later.  You will find these favorited items in your account.</a:t>
            </a:r>
          </a:p>
        </p:txBody>
      </p:sp>
      <p:sp>
        <p:nvSpPr>
          <p:cNvPr id="952" name="Shape 952"/>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14</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196952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Shape 9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59" name="Shape 95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To create an account after this session, if you don’t have one already, simply navigate to the upper right of any page and click “sign up”. One note- if you complete the sign up for Core Advocates, then you already have an account for achieve the core.</a:t>
            </a:r>
          </a:p>
        </p:txBody>
      </p:sp>
      <p:sp>
        <p:nvSpPr>
          <p:cNvPr id="960" name="Shape 960"/>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15</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19732976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Shape 9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7" name="Shape 96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76200">
              <a:spcBef>
                <a:spcPts val="0"/>
              </a:spcBef>
              <a:buNone/>
            </a:pPr>
            <a:r>
              <a:rPr lang="en-US" dirty="0">
                <a:latin typeface="Arial" panose="020B0604020202020204" pitchFamily="34" charset="0"/>
                <a:cs typeface="Arial" panose="020B0604020202020204" pitchFamily="34" charset="0"/>
              </a:rPr>
              <a:t>We’ve heard from lots of you and your colleagues that there are some common issues that you have to address in your classrooms. Here are some of the most frequently cited issues.</a:t>
            </a:r>
          </a:p>
          <a:p>
            <a:pPr marL="0" lvl="0" indent="76200">
              <a:spcBef>
                <a:spcPts val="0"/>
              </a:spcBef>
              <a:buNone/>
            </a:pPr>
            <a:endParaRPr dirty="0">
              <a:latin typeface="Arial" panose="020B0604020202020204" pitchFamily="34" charset="0"/>
              <a:cs typeface="Arial" panose="020B0604020202020204" pitchFamily="34" charset="0"/>
            </a:endParaRPr>
          </a:p>
        </p:txBody>
      </p:sp>
      <p:sp>
        <p:nvSpPr>
          <p:cNvPr id="968" name="Shape 968"/>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19050">
              <a:spcBef>
                <a:spcPts val="0"/>
              </a:spcBef>
              <a:buClr>
                <a:schemeClr val="dk1"/>
              </a:buClr>
              <a:buSzPts val="300"/>
              <a:buFont typeface="Lucida Sans"/>
              <a:buNone/>
            </a:pPr>
            <a:fld id="{00000000-1234-1234-1234-123412341234}" type="slidenum">
              <a:rPr lang="en-US"/>
              <a:t>16</a:t>
            </a:fld>
            <a:endParaRPr lang="en-US"/>
          </a:p>
        </p:txBody>
      </p:sp>
    </p:spTree>
    <p:extLst>
      <p:ext uri="{BB962C8B-B14F-4D97-AF65-F5344CB8AC3E}">
        <p14:creationId xmlns:p14="http://schemas.microsoft.com/office/powerpoint/2010/main" val="3697015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Shape 97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Lucida Sans"/>
              <a:buNone/>
            </a:pPr>
            <a:r>
              <a:rPr lang="en-US" dirty="0">
                <a:latin typeface="Arial" panose="020B0604020202020204" pitchFamily="34" charset="0"/>
                <a:ea typeface="Lucida Sans"/>
                <a:cs typeface="Arial" panose="020B0604020202020204" pitchFamily="34" charset="0"/>
                <a:sym typeface="Lucida Sans"/>
              </a:rPr>
              <a:t>We want to hear from you - what are some of the challenges, issues, or concerns you have as a math teacher?</a:t>
            </a:r>
          </a:p>
          <a:p>
            <a:pPr marL="0" marR="0" lvl="0" indent="-76200" algn="l" rtl="0">
              <a:spcBef>
                <a:spcPts val="0"/>
              </a:spcBef>
              <a:buClr>
                <a:schemeClr val="dk1"/>
              </a:buClr>
              <a:buSzPts val="1200"/>
              <a:buFont typeface="Lucida Sans"/>
              <a:buNone/>
            </a:pPr>
            <a:endParaRPr dirty="0">
              <a:latin typeface="Arial" panose="020B0604020202020204" pitchFamily="34" charset="0"/>
              <a:ea typeface="Lucida Sans"/>
              <a:cs typeface="Arial" panose="020B0604020202020204" pitchFamily="34" charset="0"/>
              <a:sym typeface="Lucida Sans"/>
            </a:endParaRPr>
          </a:p>
          <a:p>
            <a:pPr marL="0" marR="0" lvl="0" indent="-76200" algn="l" rtl="0">
              <a:spcBef>
                <a:spcPts val="0"/>
              </a:spcBef>
              <a:buClr>
                <a:schemeClr val="dk1"/>
              </a:buClr>
              <a:buSzPts val="1200"/>
              <a:buFont typeface="Lucida Sans"/>
              <a:buNone/>
            </a:pPr>
            <a:r>
              <a:rPr lang="en-US" dirty="0">
                <a:latin typeface="Arial" panose="020B0604020202020204" pitchFamily="34" charset="0"/>
                <a:ea typeface="Lucida Sans"/>
                <a:cs typeface="Arial" panose="020B0604020202020204" pitchFamily="34" charset="0"/>
                <a:sym typeface="Lucida Sans"/>
              </a:rPr>
              <a:t>While we certainly won’t be able to address all of these issues this evening, we encourage you to explore </a:t>
            </a:r>
            <a:r>
              <a:rPr lang="en-US" dirty="0" err="1">
                <a:latin typeface="Arial" panose="020B0604020202020204" pitchFamily="34" charset="0"/>
                <a:ea typeface="Lucida Sans"/>
                <a:cs typeface="Arial" panose="020B0604020202020204" pitchFamily="34" charset="0"/>
                <a:sym typeface="Lucida Sans"/>
              </a:rPr>
              <a:t>achievethecore</a:t>
            </a:r>
            <a:r>
              <a:rPr lang="en-US" dirty="0">
                <a:latin typeface="Arial" panose="020B0604020202020204" pitchFamily="34" charset="0"/>
                <a:ea typeface="Lucida Sans"/>
                <a:cs typeface="Arial" panose="020B0604020202020204" pitchFamily="34" charset="0"/>
                <a:sym typeface="Lucida Sans"/>
              </a:rPr>
              <a:t> to find resources to support you in addressing your specific issue</a:t>
            </a:r>
            <a:r>
              <a:rPr lang="en-US" dirty="0" smtClean="0">
                <a:latin typeface="Arial" panose="020B0604020202020204" pitchFamily="34" charset="0"/>
                <a:ea typeface="Lucida Sans"/>
                <a:cs typeface="Arial" panose="020B0604020202020204" pitchFamily="34" charset="0"/>
                <a:sym typeface="Lucida Sans"/>
              </a:rPr>
              <a:t>.</a:t>
            </a:r>
            <a:endParaRPr lang="en-US" dirty="0">
              <a:latin typeface="Arial" panose="020B0604020202020204" pitchFamily="34" charset="0"/>
              <a:ea typeface="Lucida Sans"/>
              <a:cs typeface="Arial" panose="020B0604020202020204" pitchFamily="34" charset="0"/>
              <a:sym typeface="Lucida Sans"/>
            </a:endParaRPr>
          </a:p>
        </p:txBody>
      </p:sp>
      <p:sp>
        <p:nvSpPr>
          <p:cNvPr id="974" name="Shape 9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39074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9" name="Shape 97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a:latin typeface="Arial" panose="020B0604020202020204" pitchFamily="34" charset="0"/>
                <a:ea typeface="Lucida Sans"/>
                <a:cs typeface="Arial" panose="020B0604020202020204" pitchFamily="34" charset="0"/>
                <a:sym typeface="Lucida Sans"/>
              </a:rPr>
              <a:t>For this evening, we decided to explore one of the most commonly cited issues we hear from math educators - what resources do you have to support designing or implementing coherent math instruction, especially when my curriculum isn’t aligned! Now, what if you said your biggest concern is creating focus in the math classroom? Not to worry - we have a handout that provides resources for all the commonly cited concerns for a math classroom.</a:t>
            </a:r>
          </a:p>
        </p:txBody>
      </p:sp>
      <p:sp>
        <p:nvSpPr>
          <p:cNvPr id="980" name="Shape 980"/>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ea typeface="Lucida Sans"/>
                <a:sym typeface="Lucida Sans"/>
              </a:rPr>
              <a:t>18</a:t>
            </a:fld>
            <a:endParaRPr lang="en-US" sz="1400" b="0" i="0" u="none" strike="noStrike" cap="none" dirty="0">
              <a:solidFill>
                <a:srgbClr val="000000"/>
              </a:solidFill>
              <a:ea typeface="Lucida Sans"/>
              <a:sym typeface="Lucida Sans"/>
            </a:endParaRPr>
          </a:p>
        </p:txBody>
      </p:sp>
    </p:spTree>
    <p:extLst>
      <p:ext uri="{BB962C8B-B14F-4D97-AF65-F5344CB8AC3E}">
        <p14:creationId xmlns:p14="http://schemas.microsoft.com/office/powerpoint/2010/main" val="3843995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85" name="Shape 98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Depending on how you learn best, ATC provides a variety of types of resources to learn about a given topic. Our first set of resources are going to help y</a:t>
            </a:r>
            <a:r>
              <a:rPr lang="en-US" dirty="0">
                <a:latin typeface="Arial" panose="020B0604020202020204" pitchFamily="34" charset="0"/>
                <a:cs typeface="Arial" panose="020B0604020202020204" pitchFamily="34" charset="0"/>
              </a:rPr>
              <a:t>ou grow your own knowledge of a topic, either on your own or with a group. Let’s imagine that your PLC is multi-grade and is focused on vertical alignment. You’ve had some struggles with students coming to older grades without having mastered the standards of previous grades. Within your PLC, you could use a flipped learning model and watch the webinars on the Coherence Map and how to support all learners in working with grade-level mathematics individually to ensure everyone has the same understanding of coherence across the grades. Then, the time in your PLC could be spent discussing what you watched, and how you can use the resources to better align instruction vertically.</a:t>
            </a:r>
          </a:p>
          <a:p>
            <a:pPr marL="0" marR="0" lvl="0" indent="-76200" algn="l" rtl="0">
              <a:spcBef>
                <a:spcPts val="0"/>
              </a:spcBef>
              <a:spcAft>
                <a:spcPts val="0"/>
              </a:spcAft>
              <a:buClr>
                <a:schemeClr val="dk1"/>
              </a:buClr>
              <a:buSzPts val="1200"/>
              <a:buFont typeface="Calibri"/>
              <a:buNone/>
            </a:pPr>
            <a:endParaRPr dirty="0">
              <a:latin typeface="Arial" panose="020B0604020202020204" pitchFamily="34" charset="0"/>
              <a:cs typeface="Arial" panose="020B0604020202020204" pitchFamily="34" charset="0"/>
            </a:endParaRPr>
          </a:p>
          <a:p>
            <a:pPr marL="0" marR="0" lvl="0" indent="-76200" algn="l" rtl="0">
              <a:spcBef>
                <a:spcPts val="0"/>
              </a:spcBef>
              <a:spcAft>
                <a:spcPts val="0"/>
              </a:spcAft>
              <a:buClr>
                <a:schemeClr val="dk1"/>
              </a:buClr>
              <a:buSzPts val="1200"/>
              <a:buFont typeface="Calibri"/>
              <a:buNone/>
            </a:pPr>
            <a:endParaRPr dirty="0">
              <a:latin typeface="Arial" panose="020B0604020202020204" pitchFamily="34" charset="0"/>
              <a:cs typeface="Arial" panose="020B0604020202020204" pitchFamily="34" charset="0"/>
            </a:endParaRPr>
          </a:p>
          <a:p>
            <a:pPr marL="0" marR="0" lvl="0" indent="-76200" algn="l" rtl="0">
              <a:spcBef>
                <a:spcPts val="0"/>
              </a:spcBef>
              <a:spcAft>
                <a:spcPts val="0"/>
              </a:spcAft>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Webinars</a:t>
            </a:r>
          </a:p>
          <a:p>
            <a:pPr marL="0" marR="0" lvl="0" indent="-76200" algn="l" rtl="0">
              <a:spcBef>
                <a:spcPts val="0"/>
              </a:spcBef>
              <a:spcAft>
                <a:spcPts val="0"/>
              </a:spcAft>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The Coherence Map (2015 October Webinar):</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The </a:t>
            </a:r>
            <a:r>
              <a:rPr lang="en-US" sz="1200" b="1" i="0" u="sng" strike="noStrike" cap="none" dirty="0">
                <a:solidFill>
                  <a:schemeClr val="hlink"/>
                </a:solidFill>
                <a:latin typeface="Arial" panose="020B0604020202020204" pitchFamily="34" charset="0"/>
                <a:cs typeface="Arial" panose="020B0604020202020204" pitchFamily="34" charset="0"/>
                <a:sym typeface="Calibri"/>
                <a:hlinkClick r:id="rId3"/>
              </a:rPr>
              <a:t>Coherence Map</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is an interactive tool that allows teachers to see the connections between math standards within and </a:t>
            </a:r>
            <a:r>
              <a:rPr lang="en-US" sz="1400" b="0" i="0" u="none" strike="noStrike" cap="none" dirty="0">
                <a:solidFill>
                  <a:schemeClr val="dk1"/>
                </a:solidFill>
                <a:latin typeface="Arial" panose="020B0604020202020204" pitchFamily="34" charset="0"/>
                <a:cs typeface="Arial" panose="020B0604020202020204" pitchFamily="34" charset="0"/>
                <a:sym typeface="Calibri"/>
              </a:rPr>
              <a:t>across grades. You may have seen the previous static version (often referred to as the Zimba Wiring Diagram), but the digital tool will wow you.</a:t>
            </a:r>
          </a:p>
          <a:p>
            <a:pPr marL="0" marR="0" lvl="0" indent="-76200" algn="l" rtl="0">
              <a:spcBef>
                <a:spcPts val="0"/>
              </a:spcBef>
              <a:spcAft>
                <a:spcPts val="0"/>
              </a:spcAft>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76200" algn="l" rtl="0">
              <a:spcBef>
                <a:spcPts val="0"/>
              </a:spcBef>
              <a:spcAft>
                <a:spcPts val="0"/>
              </a:spcAft>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Supporting ALL Learners in Working with Grade-Level Mathematics (March 2017):</a:t>
            </a:r>
          </a:p>
          <a:p>
            <a:pPr marL="0" marR="0" lvl="0" indent="-76200" algn="l" rtl="0">
              <a:spcBef>
                <a:spcPts val="0"/>
              </a:spcBef>
              <a:spcAft>
                <a:spcPts val="0"/>
              </a:spcAft>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This webinar explores how to use the vertical and horizontal coherence of the math standards to address students’ unfinished learning within grade level contexts. See how you might use the coherence map and rich math tasks with multiple entry points to explicitly plan to address the needs of all students in your classroom.</a:t>
            </a:r>
          </a:p>
          <a:p>
            <a:pPr marL="0" marR="0" lvl="0" indent="-76200" algn="l" rtl="0">
              <a:spcBef>
                <a:spcPts val="0"/>
              </a:spcBef>
              <a:spcAft>
                <a:spcPts val="0"/>
              </a:spcAft>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76200" algn="l" rtl="0">
              <a:spcBef>
                <a:spcPts val="0"/>
              </a:spcBef>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p:txBody>
      </p:sp>
      <p:sp>
        <p:nvSpPr>
          <p:cNvPr id="986" name="Shape 986"/>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19</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170286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Shape 8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67" name="Shape 867"/>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ts val="300"/>
              <a:buFont typeface="Calibri"/>
              <a:buNone/>
            </a:pPr>
            <a:endParaRPr lang="en-US" dirty="0">
              <a:latin typeface="Arial" panose="020B0604020202020204" pitchFamily="34" charset="0"/>
              <a:cs typeface="Arial" panose="020B0604020202020204" pitchFamily="34" charset="0"/>
            </a:endParaRPr>
          </a:p>
        </p:txBody>
      </p:sp>
      <p:sp>
        <p:nvSpPr>
          <p:cNvPr id="868" name="Shape 868"/>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Lucida Sans"/>
                <a:sym typeface="Lucida Sans"/>
              </a:rPr>
              <a:t>2</a:t>
            </a:fld>
            <a:endParaRPr lang="en-US" sz="1200" b="0" i="0" u="none" strike="noStrike" cap="none" dirty="0">
              <a:solidFill>
                <a:schemeClr val="dk1"/>
              </a:solidFill>
              <a:ea typeface="Lucida Sans"/>
              <a:sym typeface="Lucida Sans"/>
            </a:endParaRPr>
          </a:p>
        </p:txBody>
      </p:sp>
    </p:spTree>
    <p:extLst>
      <p:ext uri="{BB962C8B-B14F-4D97-AF65-F5344CB8AC3E}">
        <p14:creationId xmlns:p14="http://schemas.microsoft.com/office/powerpoint/2010/main" val="30038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Shape 99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93" name="Shape 993"/>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Let’s continue with this PLC model, focusing on vertical alignment and coherence across the grades - to really understand the importance of teaching grade-level standards, together you could read an article, “The Structure is in the Standards”, and discuss the implications of the article on your school, your teaching experience, and the academic experience for your students.</a:t>
            </a:r>
          </a:p>
          <a:p>
            <a:pPr marL="0" marR="0" lvl="0" indent="-76200" algn="l" rtl="0">
              <a:spcBef>
                <a:spcPts val="0"/>
              </a:spcBef>
              <a:buClr>
                <a:schemeClr val="dk1"/>
              </a:buClr>
              <a:buSzPts val="1200"/>
              <a:buFont typeface="Calibri"/>
              <a:buNone/>
            </a:pPr>
            <a:endParaRPr dirty="0">
              <a:latin typeface="Arial" panose="020B0604020202020204" pitchFamily="34" charset="0"/>
              <a:cs typeface="Arial" panose="020B0604020202020204" pitchFamily="34" charset="0"/>
            </a:endParaRPr>
          </a:p>
          <a:p>
            <a:pPr marL="0" marR="0" lvl="0" indent="-76200" algn="l" rtl="0">
              <a:spcBef>
                <a:spcPts val="0"/>
              </a:spcBef>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The Structure is the Standards:</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An essay by CCSSM lead writers Phil Daro, William McCallum, and Jason Zimba that describes the importance of the structure of the Standards and cautions against fragmenting the Standards or taking them out of context.  The original post can be found </a:t>
            </a:r>
            <a:r>
              <a:rPr lang="en-US" sz="1200" b="0" i="0" u="sng" strike="noStrike" cap="none" dirty="0">
                <a:solidFill>
                  <a:schemeClr val="hlink"/>
                </a:solidFill>
                <a:latin typeface="Arial" panose="020B0604020202020204" pitchFamily="34" charset="0"/>
                <a:cs typeface="Arial" panose="020B0604020202020204" pitchFamily="34" charset="0"/>
                <a:sym typeface="Calibri"/>
                <a:hlinkClick r:id="rId3"/>
              </a:rPr>
              <a:t>here</a:t>
            </a:r>
            <a:r>
              <a:rPr lang="en-US" sz="1200" b="0" i="0" u="none" strike="noStrike" cap="none" dirty="0">
                <a:solidFill>
                  <a:schemeClr val="dk1"/>
                </a:solidFill>
                <a:latin typeface="Arial" panose="020B0604020202020204" pitchFamily="34" charset="0"/>
                <a:cs typeface="Arial" panose="020B0604020202020204" pitchFamily="34" charset="0"/>
                <a:sym typeface="Calibri"/>
              </a:rPr>
              <a:t>.</a:t>
            </a:r>
          </a:p>
        </p:txBody>
      </p:sp>
      <p:sp>
        <p:nvSpPr>
          <p:cNvPr id="994" name="Shape 994"/>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20</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18205627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1" name="Shape 1001"/>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spcAft>
                <a:spcPts val="0"/>
              </a:spcAft>
              <a:buClr>
                <a:schemeClr val="dk1"/>
              </a:buClr>
              <a:buSzPts val="1200"/>
              <a:buFont typeface="Calibri"/>
              <a:buNone/>
            </a:pPr>
            <a:r>
              <a:rPr lang="en-US" dirty="0">
                <a:latin typeface="Arial" panose="020B0604020202020204" pitchFamily="34" charset="0"/>
                <a:cs typeface="Arial" panose="020B0604020202020204" pitchFamily="34" charset="0"/>
              </a:rPr>
              <a:t>To understand how other educators have taken on the issue of coherent math instruction, the Aligned blog is a great resource. We have educators from across the country write about how they have addressed this concern in their school or district.</a:t>
            </a:r>
          </a:p>
          <a:p>
            <a:pPr marL="0" marR="0" lvl="0" indent="-76200" algn="l" rtl="0">
              <a:spcBef>
                <a:spcPts val="0"/>
              </a:spcBef>
              <a:spcAft>
                <a:spcPts val="0"/>
              </a:spcAft>
              <a:buClr>
                <a:schemeClr val="dk1"/>
              </a:buClr>
              <a:buSzPts val="1200"/>
              <a:buFont typeface="Calibri"/>
              <a:buNone/>
            </a:pPr>
            <a:endParaRPr dirty="0">
              <a:latin typeface="Arial" panose="020B0604020202020204" pitchFamily="34" charset="0"/>
              <a:cs typeface="Arial" panose="020B0604020202020204" pitchFamily="34" charset="0"/>
            </a:endParaRPr>
          </a:p>
          <a:p>
            <a:pPr marL="0" marR="0" lvl="0" indent="-76200" algn="l" rtl="0">
              <a:spcBef>
                <a:spcPts val="0"/>
              </a:spcBef>
              <a:spcAft>
                <a:spcPts val="0"/>
              </a:spcAft>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Creating a Coherent Math Curriculum: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This blog post discusses how the Coherence Map can help you uncover gaps in understanding and find resources to supplement your instructional materials.</a:t>
            </a:r>
          </a:p>
          <a:p>
            <a:pPr marL="0" marR="0" lvl="0" indent="-76200" algn="l" rtl="0">
              <a:spcBef>
                <a:spcPts val="0"/>
              </a:spcBef>
              <a:spcAft>
                <a:spcPts val="0"/>
              </a:spcAft>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Navigating the Spiral in Mathematics Textbooks: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A classroom teacher and curriculum coordinator describe how they used the spiral design of their textbook to help them focus on creating coherent instruction.</a:t>
            </a:r>
          </a:p>
          <a:p>
            <a:pPr marL="0" marR="0" lvl="0" indent="-76200" algn="l" rtl="0">
              <a:spcBef>
                <a:spcPts val="0"/>
              </a:spcBef>
              <a:spcAft>
                <a:spcPts val="0"/>
              </a:spcAft>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Forming a United Whole – The Coherence Map: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A K-12 STEM District Supervisor explains how he used the Coherence Map to improve his district's math curriculum</a:t>
            </a:r>
          </a:p>
          <a:p>
            <a:pPr marL="0" marR="0" lvl="0" indent="-76200" algn="l" rtl="0">
              <a:spcBef>
                <a:spcPts val="0"/>
              </a:spcBef>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p:txBody>
      </p:sp>
      <p:sp>
        <p:nvSpPr>
          <p:cNvPr id="1002" name="Shape 1002"/>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21</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2684558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Shape 10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9" name="Shape 1009"/>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To continue this idea of a PLC working through vertical alignment of instruction, an amazing activity to do is the “Coherence Card Activity”. If you have had the opportunity to participate or lead this activity before, go ahead and type into the chat box “yes”. This activity provides individual standards within a given domain across grades. Teachers need to identify the grade level each standard belongs within. This is an amazing way to see, visually, the impact of not teaching a standard in a given grade.</a:t>
            </a:r>
          </a:p>
          <a:p>
            <a:pPr marL="0" marR="0" lvl="0" indent="-76200" algn="l" rtl="0">
              <a:spcBef>
                <a:spcPts val="0"/>
              </a:spcBef>
              <a:buClr>
                <a:schemeClr val="dk1"/>
              </a:buClr>
              <a:buSzPts val="1200"/>
              <a:buFont typeface="Calibri"/>
              <a:buNone/>
            </a:pPr>
            <a:endParaRPr b="1" dirty="0">
              <a:latin typeface="Arial" panose="020B0604020202020204" pitchFamily="34" charset="0"/>
              <a:cs typeface="Arial" panose="020B0604020202020204" pitchFamily="34" charset="0"/>
            </a:endParaRPr>
          </a:p>
          <a:p>
            <a:pPr marL="0" marR="0" lvl="0" indent="-76200" algn="l" rtl="0">
              <a:spcBef>
                <a:spcPts val="0"/>
              </a:spcBef>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Coherence Card Activity from the Deep Dive into the Mathematics Shifts:</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Use the Coherence Activity: Uncovering Progressions and Themes from the Deep Dive Into the Math Shifts Professional Development to support a stronger understanding of coherence.</a:t>
            </a:r>
          </a:p>
        </p:txBody>
      </p:sp>
      <p:sp>
        <p:nvSpPr>
          <p:cNvPr id="1010" name="Shape 1010"/>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22</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1478696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Shape 10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7" name="Shape 1017"/>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Let’s say that after all that cross-grade planning, the teachers in your school are really on board with putting a plan together to address the standards within a great, and teachers within a grade decide to plan together. A great resources for common planning is the “Lesson Planning Tool”- a resources that provides guiding questions and supports to help teachers create lessons that align to the Shifts. .There is a specific module that is dedicated to creating coherent connections within a lesson and across grades. It is an excellent resource to engage in a “</a:t>
            </a:r>
            <a:r>
              <a:rPr lang="en-US" dirty="0" err="1">
                <a:latin typeface="Arial" panose="020B0604020202020204" pitchFamily="34" charset="0"/>
                <a:cs typeface="Arial" panose="020B0604020202020204" pitchFamily="34" charset="0"/>
              </a:rPr>
              <a:t>japanese</a:t>
            </a:r>
            <a:r>
              <a:rPr lang="en-US" dirty="0">
                <a:latin typeface="Arial" panose="020B0604020202020204" pitchFamily="34" charset="0"/>
                <a:cs typeface="Arial" panose="020B0604020202020204" pitchFamily="34" charset="0"/>
              </a:rPr>
              <a:t> lesson study” type of activity, and plan together with your peers.</a:t>
            </a:r>
          </a:p>
          <a:p>
            <a:pPr marL="0" marR="0" lvl="0" indent="-76200" algn="l" rtl="0">
              <a:spcBef>
                <a:spcPts val="0"/>
              </a:spcBef>
              <a:buClr>
                <a:schemeClr val="dk1"/>
              </a:buClr>
              <a:buSzPts val="1200"/>
              <a:buFont typeface="Calibri"/>
              <a:buNone/>
            </a:pPr>
            <a:endParaRPr b="1" dirty="0">
              <a:latin typeface="Arial" panose="020B0604020202020204" pitchFamily="34" charset="0"/>
              <a:cs typeface="Arial" panose="020B0604020202020204" pitchFamily="34" charset="0"/>
            </a:endParaRPr>
          </a:p>
          <a:p>
            <a:pPr marL="0" marR="0" lvl="0" indent="-76200" algn="l" rtl="0">
              <a:spcBef>
                <a:spcPts val="0"/>
              </a:spcBef>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Lesson Planning Tool: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This tool provides guiding questions and supports to help teachers create lessons that align to the Shifts required by the Common Core. It includes a module dedicated to creating coherent connections within a lesson. </a:t>
            </a:r>
          </a:p>
        </p:txBody>
      </p:sp>
      <p:sp>
        <p:nvSpPr>
          <p:cNvPr id="1018" name="Shape 1018"/>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23</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90722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Shape 10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5" name="Shape 102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Finally, as your school determines to pull together a scope and sequence that address coherence, the Coherence Map is a fantastic tool. It illustrates the coherent structure of the Common Core State Standards for Mathematics K-8, with related tasks, assessment items, and other supportive material. It visually illustrates the connections of the standards both within and across grades.</a:t>
            </a:r>
          </a:p>
          <a:p>
            <a:pPr marL="0" marR="0" lvl="0" indent="-76200" algn="l" rtl="0">
              <a:spcBef>
                <a:spcPts val="0"/>
              </a:spcBef>
              <a:buClr>
                <a:schemeClr val="dk1"/>
              </a:buClr>
              <a:buSzPts val="1200"/>
              <a:buFont typeface="Calibri"/>
              <a:buNone/>
            </a:pPr>
            <a:endParaRPr dirty="0">
              <a:latin typeface="Arial" panose="020B0604020202020204" pitchFamily="34" charset="0"/>
              <a:cs typeface="Arial" panose="020B0604020202020204" pitchFamily="34" charset="0"/>
            </a:endParaRPr>
          </a:p>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As you consider all these resources for supporting the implementation of a coherent curriculum, which resources are you most excited to try in your school?</a:t>
            </a:r>
          </a:p>
          <a:p>
            <a:pPr marL="0" marR="0" lvl="0" indent="-76200" algn="l" rtl="0">
              <a:spcBef>
                <a:spcPts val="0"/>
              </a:spcBef>
              <a:buClr>
                <a:schemeClr val="dk1"/>
              </a:buClr>
              <a:buSzPts val="1200"/>
              <a:buFont typeface="Calibri"/>
              <a:buNone/>
            </a:pPr>
            <a:endParaRPr dirty="0">
              <a:latin typeface="Arial" panose="020B0604020202020204" pitchFamily="34" charset="0"/>
              <a:cs typeface="Arial" panose="020B0604020202020204" pitchFamily="34" charset="0"/>
            </a:endParaRPr>
          </a:p>
          <a:p>
            <a:pPr marL="0" marR="0" lvl="0" indent="-76200" algn="l" rtl="0">
              <a:spcBef>
                <a:spcPts val="0"/>
              </a:spcBef>
              <a:buClr>
                <a:schemeClr val="dk1"/>
              </a:buClr>
              <a:buSzPts val="1200"/>
              <a:buFont typeface="Calibri"/>
              <a:buNone/>
            </a:pPr>
            <a:endParaRPr b="1" dirty="0">
              <a:latin typeface="Arial" panose="020B0604020202020204" pitchFamily="34" charset="0"/>
              <a:cs typeface="Arial" panose="020B0604020202020204" pitchFamily="34" charset="0"/>
            </a:endParaRPr>
          </a:p>
          <a:p>
            <a:pPr marL="0" marR="0" lvl="0" indent="-76200" algn="l" rtl="0">
              <a:spcBef>
                <a:spcPts val="0"/>
              </a:spcBef>
              <a:buClr>
                <a:schemeClr val="dk1"/>
              </a:buClr>
              <a:buSzPts val="1200"/>
              <a:buFont typeface="Calibri"/>
              <a:buNone/>
            </a:pPr>
            <a:r>
              <a:rPr lang="en-US" sz="1200" b="1" i="0" u="none" strike="noStrike" cap="none" dirty="0">
                <a:solidFill>
                  <a:schemeClr val="dk1"/>
                </a:solidFill>
                <a:latin typeface="Arial" panose="020B0604020202020204" pitchFamily="34" charset="0"/>
                <a:cs typeface="Arial" panose="020B0604020202020204" pitchFamily="34" charset="0"/>
                <a:sym typeface="Calibri"/>
              </a:rPr>
              <a:t>Coherence Map</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Standards relate to one another, both within and across grades. The Coherence Map is an interactive website that illustrates the coherent structure of the Common Core State Standards for Mathematics K-8, with related tasks, assessment items, and other supportive material. </a:t>
            </a:r>
          </a:p>
        </p:txBody>
      </p:sp>
      <p:sp>
        <p:nvSpPr>
          <p:cNvPr id="1026" name="Shape 1026"/>
          <p:cNvSpPr txBox="1">
            <a:spLocks noGrp="1"/>
          </p:cNvSpPr>
          <p:nvPr>
            <p:ph type="sldNum" idx="12"/>
          </p:nvPr>
        </p:nvSpPr>
        <p:spPr>
          <a:xfrm>
            <a:off x="3884612" y="8685213"/>
            <a:ext cx="2971800" cy="4587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Calibri"/>
                <a:sym typeface="Calibri"/>
              </a:rPr>
              <a:t>24</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313682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Shape 1032"/>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lvl="0" indent="-76200" rtl="0">
              <a:spcBef>
                <a:spcPts val="0"/>
              </a:spcBef>
              <a:buClr>
                <a:schemeClr val="dk1"/>
              </a:buClr>
              <a:buSzPts val="1200"/>
              <a:buFont typeface="Lucida Sans"/>
              <a:buNone/>
            </a:pPr>
            <a:endParaRPr lang="en-US" dirty="0">
              <a:latin typeface="Arial" panose="020B0604020202020204" pitchFamily="34" charset="0"/>
              <a:ea typeface="Lucida Sans"/>
              <a:cs typeface="Arial" panose="020B0604020202020204" pitchFamily="34" charset="0"/>
              <a:sym typeface="Lucida Sans"/>
            </a:endParaRPr>
          </a:p>
          <a:p>
            <a:pPr marL="0" marR="0" lvl="0" indent="0" algn="l" rtl="0">
              <a:spcBef>
                <a:spcPts val="0"/>
              </a:spcBef>
              <a:spcAft>
                <a:spcPts val="0"/>
              </a:spcAft>
              <a:buNone/>
            </a:pPr>
            <a:endParaRPr dirty="0">
              <a:latin typeface="Arial" panose="020B0604020202020204" pitchFamily="34" charset="0"/>
              <a:cs typeface="Arial" panose="020B0604020202020204" pitchFamily="34" charset="0"/>
            </a:endParaRPr>
          </a:p>
          <a:p>
            <a:pPr marL="0" marR="0" lvl="0" indent="0" algn="l" rtl="0">
              <a:spcBef>
                <a:spcPts val="0"/>
              </a:spcBef>
              <a:buNone/>
            </a:pPr>
            <a:endParaRPr dirty="0">
              <a:latin typeface="Arial" panose="020B0604020202020204" pitchFamily="34" charset="0"/>
              <a:cs typeface="Arial" panose="020B0604020202020204" pitchFamily="34" charset="0"/>
            </a:endParaRPr>
          </a:p>
        </p:txBody>
      </p:sp>
      <p:sp>
        <p:nvSpPr>
          <p:cNvPr id="1033" name="Shape 10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21132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Shape 10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8" name="Shape 1038"/>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endParaRPr lang="en-US" dirty="0">
              <a:latin typeface="Arial" panose="020B0604020202020204" pitchFamily="34" charset="0"/>
              <a:ea typeface="Lucida Sans"/>
              <a:cs typeface="Arial" panose="020B0604020202020204" pitchFamily="34" charset="0"/>
              <a:sym typeface="Lucida Sans"/>
            </a:endParaRPr>
          </a:p>
        </p:txBody>
      </p:sp>
      <p:sp>
        <p:nvSpPr>
          <p:cNvPr id="1039" name="Shape 1039"/>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ea typeface="Lucida Sans"/>
                <a:sym typeface="Lucida Sans"/>
              </a:rPr>
              <a:t>26</a:t>
            </a:fld>
            <a:endParaRPr lang="en-US" sz="1400" b="0" i="0" u="none" strike="noStrike" cap="none" dirty="0">
              <a:solidFill>
                <a:srgbClr val="000000"/>
              </a:solidFill>
              <a:ea typeface="Lucida Sans"/>
              <a:sym typeface="Lucida Sans"/>
            </a:endParaRPr>
          </a:p>
        </p:txBody>
      </p:sp>
    </p:spTree>
    <p:extLst>
      <p:ext uri="{BB962C8B-B14F-4D97-AF65-F5344CB8AC3E}">
        <p14:creationId xmlns:p14="http://schemas.microsoft.com/office/powerpoint/2010/main" val="3845324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44" name="Shape 104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endParaRPr sz="1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045" name="Shape 104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ea typeface="Lucida Sans"/>
                <a:sym typeface="Lucida Sans"/>
              </a:rPr>
              <a:t>27</a:t>
            </a:fld>
            <a:endParaRPr lang="en-US" sz="1400" b="0" i="0" u="none" strike="noStrike" cap="none" dirty="0">
              <a:solidFill>
                <a:srgbClr val="000000"/>
              </a:solidFill>
              <a:ea typeface="Lucida Sans"/>
              <a:sym typeface="Lucida Sans"/>
            </a:endParaRPr>
          </a:p>
        </p:txBody>
      </p:sp>
    </p:spTree>
    <p:extLst>
      <p:ext uri="{BB962C8B-B14F-4D97-AF65-F5344CB8AC3E}">
        <p14:creationId xmlns:p14="http://schemas.microsoft.com/office/powerpoint/2010/main" val="3206480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Shape 10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3" name="Shape 1053"/>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76200">
              <a:spcBef>
                <a:spcPts val="0"/>
              </a:spcBef>
              <a:buNone/>
            </a:pPr>
            <a:r>
              <a:rPr lang="en-US" dirty="0">
                <a:latin typeface="Arial" panose="020B0604020202020204" pitchFamily="34" charset="0"/>
                <a:cs typeface="Arial" panose="020B0604020202020204" pitchFamily="34" charset="0"/>
              </a:rPr>
              <a:t>I have been a teacher for 15 years and have had the privilege to work in 2 vastly contrasting districts that pose their own independent issues.  You can imagine the tools that I have accumulated in my tool belt over the course of time.</a:t>
            </a:r>
          </a:p>
        </p:txBody>
      </p:sp>
      <p:sp>
        <p:nvSpPr>
          <p:cNvPr id="1054" name="Shape 1054"/>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19050">
              <a:spcBef>
                <a:spcPts val="0"/>
              </a:spcBef>
              <a:buClr>
                <a:schemeClr val="dk1"/>
              </a:buClr>
              <a:buSzPts val="300"/>
              <a:buFont typeface="Lucida Sans"/>
              <a:buNone/>
            </a:pPr>
            <a:fld id="{00000000-1234-1234-1234-123412341234}" type="slidenum">
              <a:rPr lang="en-US"/>
              <a:t>28</a:t>
            </a:fld>
            <a:endParaRPr lang="en-US"/>
          </a:p>
        </p:txBody>
      </p:sp>
    </p:spTree>
    <p:extLst>
      <p:ext uri="{BB962C8B-B14F-4D97-AF65-F5344CB8AC3E}">
        <p14:creationId xmlns:p14="http://schemas.microsoft.com/office/powerpoint/2010/main" val="17564608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Shape 10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1" name="Shape 1061"/>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76200">
              <a:spcBef>
                <a:spcPts val="0"/>
              </a:spcBef>
              <a:buNone/>
            </a:pPr>
            <a:r>
              <a:rPr lang="en-US" dirty="0">
                <a:latin typeface="Arial" panose="020B0604020202020204" pitchFamily="34" charset="0"/>
                <a:cs typeface="Arial" panose="020B0604020202020204" pitchFamily="34" charset="0"/>
              </a:rPr>
              <a:t>In my previous work, we did a lot of work becoming familiar with the standards at our grade levels and how that translated vertically.  It was a lot of work as an instructional coach but little did I know how I would be able to use this information in the near future. As I began work  in a new district, I found that they had the similar challenges that we faced in my previous district with some big exceptions. The students are high achieving which brought a level of comfortability in classrooms and teachers approach. I found that teachers did not always teach in depth because on a skill level, most students were able to attend to the work. It was teaching in depth and being sure to stay on topic.  Teachers were teaching beyond their grade level expectations with limited knowledge of their grade level expectations.  Basically, teaching was all over the place.</a:t>
            </a:r>
          </a:p>
        </p:txBody>
      </p:sp>
      <p:sp>
        <p:nvSpPr>
          <p:cNvPr id="1062" name="Shape 1062"/>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19050">
              <a:spcBef>
                <a:spcPts val="0"/>
              </a:spcBef>
              <a:buClr>
                <a:schemeClr val="dk1"/>
              </a:buClr>
              <a:buSzPts val="300"/>
              <a:buFont typeface="Lucida Sans"/>
              <a:buNone/>
            </a:pPr>
            <a:fld id="{00000000-1234-1234-1234-123412341234}" type="slidenum">
              <a:rPr lang="en-US"/>
              <a:t>29</a:t>
            </a:fld>
            <a:endParaRPr lang="en-US"/>
          </a:p>
        </p:txBody>
      </p:sp>
    </p:spTree>
    <p:extLst>
      <p:ext uri="{BB962C8B-B14F-4D97-AF65-F5344CB8AC3E}">
        <p14:creationId xmlns:p14="http://schemas.microsoft.com/office/powerpoint/2010/main" val="70458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Shape 87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74" name="Shape 874"/>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ts val="300"/>
              <a:buFont typeface="Calibri"/>
              <a:buNone/>
            </a:pPr>
            <a:endParaRPr dirty="0">
              <a:latin typeface="Arial" panose="020B0604020202020204" pitchFamily="34" charset="0"/>
              <a:cs typeface="Arial" panose="020B0604020202020204" pitchFamily="34" charset="0"/>
            </a:endParaRPr>
          </a:p>
          <a:p>
            <a:pPr marL="0" marR="0" lvl="0" indent="-19050" algn="l" rtl="0">
              <a:spcBef>
                <a:spcPts val="0"/>
              </a:spcBef>
              <a:buClr>
                <a:schemeClr val="dk1"/>
              </a:buClr>
              <a:buSzPts val="300"/>
              <a:buFont typeface="Calibri"/>
              <a:buNone/>
            </a:pPr>
            <a:r>
              <a:rPr lang="en-US" dirty="0">
                <a:latin typeface="Arial" panose="020B0604020202020204" pitchFamily="34" charset="0"/>
                <a:cs typeface="Arial" panose="020B0604020202020204" pitchFamily="34" charset="0"/>
              </a:rPr>
              <a:t>CAs are teachers from all over the country who believe in the potential of high quality standards and the importance of all students being prepared for college and careers.</a:t>
            </a:r>
          </a:p>
          <a:p>
            <a:pPr marL="0" marR="0" lvl="0" indent="-19050" algn="l" rtl="0">
              <a:spcBef>
                <a:spcPts val="0"/>
              </a:spcBef>
              <a:buClr>
                <a:schemeClr val="dk1"/>
              </a:buClr>
              <a:buSzPts val="300"/>
              <a:buFont typeface="Calibri"/>
              <a:buNone/>
            </a:pPr>
            <a:endParaRPr dirty="0">
              <a:latin typeface="Arial" panose="020B0604020202020204" pitchFamily="34" charset="0"/>
              <a:cs typeface="Arial" panose="020B0604020202020204" pitchFamily="34" charset="0"/>
            </a:endParaRPr>
          </a:p>
          <a:p>
            <a:pPr marL="0" marR="0" lvl="0" indent="-19050" algn="l" rtl="0">
              <a:spcBef>
                <a:spcPts val="0"/>
              </a:spcBef>
              <a:buClr>
                <a:schemeClr val="dk1"/>
              </a:buClr>
              <a:buSzPts val="300"/>
              <a:buFont typeface="Calibri"/>
              <a:buNone/>
            </a:pPr>
            <a:r>
              <a:rPr lang="en-US" dirty="0">
                <a:latin typeface="Arial" panose="020B0604020202020204" pitchFamily="34" charset="0"/>
                <a:cs typeface="Arial" panose="020B0604020202020204" pitchFamily="34" charset="0"/>
              </a:rPr>
              <a:t>They support their colleagues in understanding and advocating for the standards and embrace the Shifts in </a:t>
            </a:r>
            <a:r>
              <a:rPr lang="en-US" dirty="0" smtClean="0">
                <a:latin typeface="Arial" panose="020B0604020202020204" pitchFamily="34" charset="0"/>
                <a:cs typeface="Arial" panose="020B0604020202020204" pitchFamily="34" charset="0"/>
              </a:rPr>
              <a:t>instruction.</a:t>
            </a:r>
            <a:endParaRPr lang="en-US" dirty="0">
              <a:latin typeface="Arial" panose="020B0604020202020204" pitchFamily="34" charset="0"/>
              <a:cs typeface="Arial" panose="020B0604020202020204" pitchFamily="34" charset="0"/>
            </a:endParaRPr>
          </a:p>
          <a:p>
            <a:pPr marL="0" marR="0" lvl="0" indent="-19050" algn="l" rtl="0">
              <a:spcBef>
                <a:spcPts val="0"/>
              </a:spcBef>
              <a:buClr>
                <a:schemeClr val="dk1"/>
              </a:buClr>
              <a:buSzPts val="300"/>
              <a:buFont typeface="Calibri"/>
              <a:buNone/>
            </a:pPr>
            <a:endParaRPr dirty="0">
              <a:latin typeface="Arial" panose="020B0604020202020204" pitchFamily="34" charset="0"/>
              <a:cs typeface="Arial" panose="020B0604020202020204" pitchFamily="34" charset="0"/>
            </a:endParaRPr>
          </a:p>
          <a:p>
            <a:pPr marL="0" marR="0" lvl="0" indent="-19050" algn="l" rtl="0">
              <a:spcBef>
                <a:spcPts val="0"/>
              </a:spcBef>
              <a:buClr>
                <a:schemeClr val="dk1"/>
              </a:buClr>
              <a:buSzPts val="300"/>
              <a:buFont typeface="Calibri"/>
              <a:buNone/>
            </a:pPr>
            <a:r>
              <a:rPr lang="en-US" dirty="0">
                <a:latin typeface="Arial" panose="020B0604020202020204" pitchFamily="34" charset="0"/>
                <a:cs typeface="Arial" panose="020B0604020202020204" pitchFamily="34" charset="0"/>
              </a:rPr>
              <a:t>The Core Advocate network is over 10K </a:t>
            </a:r>
            <a:r>
              <a:rPr lang="en-US" dirty="0" smtClean="0">
                <a:latin typeface="Arial" panose="020B0604020202020204" pitchFamily="34" charset="0"/>
                <a:cs typeface="Arial" panose="020B0604020202020204" pitchFamily="34" charset="0"/>
              </a:rPr>
              <a:t>educators </a:t>
            </a:r>
            <a:r>
              <a:rPr lang="en-US" dirty="0">
                <a:latin typeface="Arial" panose="020B0604020202020204" pitchFamily="34" charset="0"/>
                <a:cs typeface="Arial" panose="020B0604020202020204" pitchFamily="34" charset="0"/>
              </a:rPr>
              <a:t>strong and we’d love for you to join us if you have not </a:t>
            </a:r>
            <a:r>
              <a:rPr lang="en-US" dirty="0" smtClean="0">
                <a:latin typeface="Arial" panose="020B0604020202020204" pitchFamily="34" charset="0"/>
                <a:cs typeface="Arial" panose="020B0604020202020204" pitchFamily="34" charset="0"/>
              </a:rPr>
              <a:t>already.</a:t>
            </a:r>
            <a:endParaRPr lang="en-US" dirty="0">
              <a:latin typeface="Arial" panose="020B0604020202020204" pitchFamily="34" charset="0"/>
              <a:cs typeface="Arial" panose="020B0604020202020204" pitchFamily="34" charset="0"/>
            </a:endParaRPr>
          </a:p>
        </p:txBody>
      </p:sp>
      <p:sp>
        <p:nvSpPr>
          <p:cNvPr id="875" name="Shape 875"/>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Lucida Sans"/>
                <a:sym typeface="Lucida Sans"/>
              </a:rPr>
              <a:t>3</a:t>
            </a:fld>
            <a:endParaRPr lang="en-US" sz="1200" b="0" i="0" u="none" strike="noStrike" cap="none" dirty="0">
              <a:solidFill>
                <a:schemeClr val="dk1"/>
              </a:solidFill>
              <a:ea typeface="Lucida Sans"/>
              <a:sym typeface="Lucida Sans"/>
            </a:endParaRPr>
          </a:p>
        </p:txBody>
      </p:sp>
    </p:spTree>
    <p:extLst>
      <p:ext uri="{BB962C8B-B14F-4D97-AF65-F5344CB8AC3E}">
        <p14:creationId xmlns:p14="http://schemas.microsoft.com/office/powerpoint/2010/main" val="547632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9" name="Shape 1069"/>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76200">
              <a:spcBef>
                <a:spcPts val="0"/>
              </a:spcBef>
              <a:buNone/>
            </a:pPr>
            <a:r>
              <a:rPr lang="en-US" dirty="0">
                <a:latin typeface="Arial" panose="020B0604020202020204" pitchFamily="34" charset="0"/>
                <a:cs typeface="Arial" panose="020B0604020202020204" pitchFamily="34" charset="0"/>
              </a:rPr>
              <a:t>We started with what should be taught at each grade using the standards and the focus documents.</a:t>
            </a:r>
          </a:p>
        </p:txBody>
      </p:sp>
      <p:sp>
        <p:nvSpPr>
          <p:cNvPr id="1070" name="Shape 1070"/>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19050">
              <a:spcBef>
                <a:spcPts val="0"/>
              </a:spcBef>
              <a:buClr>
                <a:schemeClr val="dk1"/>
              </a:buClr>
              <a:buSzPts val="300"/>
              <a:buFont typeface="Lucida Sans"/>
              <a:buNone/>
            </a:pPr>
            <a:fld id="{00000000-1234-1234-1234-123412341234}" type="slidenum">
              <a:rPr lang="en-US"/>
              <a:t>30</a:t>
            </a:fld>
            <a:endParaRPr lang="en-US"/>
          </a:p>
        </p:txBody>
      </p:sp>
    </p:spTree>
    <p:extLst>
      <p:ext uri="{BB962C8B-B14F-4D97-AF65-F5344CB8AC3E}">
        <p14:creationId xmlns:p14="http://schemas.microsoft.com/office/powerpoint/2010/main" val="9500902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Shape 10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7" name="Shape 1077"/>
          <p:cNvSpPr txBox="1">
            <a:spLocks noGrp="1"/>
          </p:cNvSpPr>
          <p:nvPr>
            <p:ph type="body" idx="1"/>
          </p:nvPr>
        </p:nvSpPr>
        <p:spPr>
          <a:xfrm>
            <a:off x="685800" y="4400550"/>
            <a:ext cx="5486400" cy="3600600"/>
          </a:xfrm>
          <a:prstGeom prst="rect">
            <a:avLst/>
          </a:prstGeom>
        </p:spPr>
        <p:txBody>
          <a:bodyPr wrap="square" lIns="91425" tIns="91425" rIns="91425" bIns="91425" anchor="t" anchorCtr="0">
            <a:noAutofit/>
          </a:bodyPr>
          <a:lstStyle/>
          <a:p>
            <a:pPr marL="0" lvl="0" indent="0">
              <a:spcBef>
                <a:spcPts val="0"/>
              </a:spcBef>
              <a:buNone/>
            </a:pPr>
            <a:r>
              <a:rPr lang="en-US" dirty="0">
                <a:latin typeface="Arial" panose="020B0604020202020204" pitchFamily="34" charset="0"/>
                <a:cs typeface="Arial" panose="020B0604020202020204" pitchFamily="34" charset="0"/>
              </a:rPr>
              <a:t>Now that we know what we are supposed to be teaching, how can we use our PLC’s to bring the learning across grades.</a:t>
            </a:r>
          </a:p>
        </p:txBody>
      </p:sp>
      <p:sp>
        <p:nvSpPr>
          <p:cNvPr id="1078" name="Shape 1078"/>
          <p:cNvSpPr txBox="1">
            <a:spLocks noGrp="1"/>
          </p:cNvSpPr>
          <p:nvPr>
            <p:ph type="sldNum" idx="12"/>
          </p:nvPr>
        </p:nvSpPr>
        <p:spPr>
          <a:xfrm>
            <a:off x="3884613" y="8685213"/>
            <a:ext cx="2971800" cy="458700"/>
          </a:xfrm>
          <a:prstGeom prst="rect">
            <a:avLst/>
          </a:prstGeom>
        </p:spPr>
        <p:txBody>
          <a:bodyPr wrap="square" lIns="91425" tIns="45700" rIns="91425" bIns="45700" anchor="b" anchorCtr="0">
            <a:noAutofit/>
          </a:bodyPr>
          <a:lstStyle/>
          <a:p>
            <a:pPr marL="0" lvl="0" indent="-19050">
              <a:spcBef>
                <a:spcPts val="0"/>
              </a:spcBef>
              <a:buClr>
                <a:schemeClr val="dk1"/>
              </a:buClr>
              <a:buSzPts val="300"/>
              <a:buFont typeface="Lucida Sans"/>
              <a:buNone/>
            </a:pPr>
            <a:fld id="{00000000-1234-1234-1234-123412341234}" type="slidenum">
              <a:rPr lang="en-US"/>
              <a:t>31</a:t>
            </a:fld>
            <a:endParaRPr lang="en-US"/>
          </a:p>
        </p:txBody>
      </p:sp>
    </p:spTree>
    <p:extLst>
      <p:ext uri="{BB962C8B-B14F-4D97-AF65-F5344CB8AC3E}">
        <p14:creationId xmlns:p14="http://schemas.microsoft.com/office/powerpoint/2010/main" val="1044032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Shape 10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5" name="Shape 1085"/>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lvl="0" indent="-76200" rtl="0">
              <a:spcBef>
                <a:spcPts val="0"/>
              </a:spcBef>
              <a:buClr>
                <a:schemeClr val="dk1"/>
              </a:buClr>
              <a:buSzPts val="1200"/>
              <a:buFont typeface="Calibri"/>
              <a:buNone/>
            </a:pPr>
            <a:r>
              <a:rPr lang="en-US" dirty="0">
                <a:latin typeface="Arial" panose="020B0604020202020204" pitchFamily="34" charset="0"/>
                <a:ea typeface="Lucida Sans"/>
                <a:cs typeface="Arial" panose="020B0604020202020204" pitchFamily="34" charset="0"/>
                <a:sym typeface="Lucida Sans"/>
              </a:rPr>
              <a:t>Background:</a:t>
            </a:r>
          </a:p>
          <a:p>
            <a:pPr marL="0" lvl="0" indent="-76200" rtl="0">
              <a:spcBef>
                <a:spcPts val="0"/>
              </a:spcBef>
              <a:buClr>
                <a:schemeClr val="dk1"/>
              </a:buClr>
              <a:buSzPts val="1200"/>
              <a:buFont typeface="Calibri"/>
              <a:buNone/>
            </a:pPr>
            <a:endParaRPr dirty="0">
              <a:latin typeface="Arial" panose="020B0604020202020204" pitchFamily="34" charset="0"/>
              <a:ea typeface="Lucida Sans"/>
              <a:cs typeface="Arial" panose="020B0604020202020204" pitchFamily="34" charset="0"/>
              <a:sym typeface="Lucida Sans"/>
            </a:endParaRPr>
          </a:p>
          <a:p>
            <a:pPr marL="0" lvl="0" indent="-76200" rtl="0">
              <a:spcBef>
                <a:spcPts val="0"/>
              </a:spcBef>
              <a:buClr>
                <a:schemeClr val="dk1"/>
              </a:buClr>
              <a:buSzPts val="1200"/>
              <a:buFont typeface="Calibri"/>
              <a:buNone/>
            </a:pPr>
            <a:r>
              <a:rPr lang="en-US" dirty="0">
                <a:latin typeface="Arial" panose="020B0604020202020204" pitchFamily="34" charset="0"/>
                <a:ea typeface="Lucida Sans"/>
                <a:cs typeface="Arial" panose="020B0604020202020204" pitchFamily="34" charset="0"/>
                <a:sym typeface="Lucida Sans"/>
              </a:rPr>
              <a:t>CT Educator for almost 20 years as a: </a:t>
            </a:r>
          </a:p>
          <a:p>
            <a:pPr marL="457200" lvl="0" indent="-304800" rtl="0">
              <a:spcBef>
                <a:spcPts val="0"/>
              </a:spcBef>
              <a:spcAft>
                <a:spcPts val="0"/>
              </a:spcAft>
              <a:buSzPts val="1200"/>
              <a:buFont typeface="Lucida Sans"/>
              <a:buChar char="●"/>
            </a:pPr>
            <a:r>
              <a:rPr lang="en-US" dirty="0">
                <a:latin typeface="Arial" panose="020B0604020202020204" pitchFamily="34" charset="0"/>
                <a:ea typeface="Lucida Sans"/>
                <a:cs typeface="Arial" panose="020B0604020202020204" pitchFamily="34" charset="0"/>
                <a:sym typeface="Lucida Sans"/>
              </a:rPr>
              <a:t>Secondary Math Teacher</a:t>
            </a:r>
          </a:p>
          <a:p>
            <a:pPr marL="457200" lvl="0" indent="-304800" rtl="0">
              <a:spcBef>
                <a:spcPts val="0"/>
              </a:spcBef>
              <a:spcAft>
                <a:spcPts val="0"/>
              </a:spcAft>
              <a:buSzPts val="1200"/>
              <a:buFont typeface="Lucida Sans"/>
              <a:buChar char="●"/>
            </a:pPr>
            <a:r>
              <a:rPr lang="en-US" dirty="0">
                <a:latin typeface="Arial" panose="020B0604020202020204" pitchFamily="34" charset="0"/>
                <a:ea typeface="Lucida Sans"/>
                <a:cs typeface="Arial" panose="020B0604020202020204" pitchFamily="34" charset="0"/>
                <a:sym typeface="Lucida Sans"/>
              </a:rPr>
              <a:t>District Math Coach</a:t>
            </a:r>
          </a:p>
          <a:p>
            <a:pPr marL="457200" lvl="0" indent="-304800" rtl="0">
              <a:spcBef>
                <a:spcPts val="0"/>
              </a:spcBef>
              <a:buSzPts val="1200"/>
              <a:buFont typeface="Lucida Sans"/>
              <a:buChar char="●"/>
            </a:pPr>
            <a:r>
              <a:rPr lang="en-US" dirty="0">
                <a:latin typeface="Arial" panose="020B0604020202020204" pitchFamily="34" charset="0"/>
                <a:ea typeface="Lucida Sans"/>
                <a:cs typeface="Arial" panose="020B0604020202020204" pitchFamily="34" charset="0"/>
                <a:sym typeface="Lucida Sans"/>
              </a:rPr>
              <a:t>Administrator for Professional Development Provider</a:t>
            </a:r>
          </a:p>
          <a:p>
            <a:pPr marL="0" lvl="0" indent="0" rtl="0">
              <a:spcBef>
                <a:spcPts val="0"/>
              </a:spcBef>
              <a:buNone/>
            </a:pPr>
            <a:r>
              <a:rPr lang="en-US" dirty="0">
                <a:latin typeface="Arial" panose="020B0604020202020204" pitchFamily="34" charset="0"/>
                <a:ea typeface="Lucida Sans"/>
                <a:cs typeface="Arial" panose="020B0604020202020204" pitchFamily="34" charset="0"/>
                <a:sym typeface="Lucida Sans"/>
              </a:rPr>
              <a:t>	</a:t>
            </a:r>
          </a:p>
          <a:p>
            <a:pPr marL="0" lvl="0" indent="-76200" rtl="0">
              <a:spcBef>
                <a:spcPts val="0"/>
              </a:spcBef>
              <a:buClr>
                <a:schemeClr val="dk1"/>
              </a:buClr>
              <a:buSzPts val="1200"/>
              <a:buFont typeface="Calibri"/>
              <a:buNone/>
            </a:pPr>
            <a:endParaRPr dirty="0">
              <a:latin typeface="Arial" panose="020B0604020202020204" pitchFamily="34" charset="0"/>
              <a:ea typeface="Lucida Sans"/>
              <a:cs typeface="Arial" panose="020B0604020202020204" pitchFamily="34" charset="0"/>
              <a:sym typeface="Lucida Sans"/>
            </a:endParaRPr>
          </a:p>
          <a:p>
            <a:pPr marL="0" lvl="0" indent="-76200" rtl="0">
              <a:spcBef>
                <a:spcPts val="0"/>
              </a:spcBef>
              <a:buClr>
                <a:schemeClr val="dk1"/>
              </a:buClr>
              <a:buSzPts val="1200"/>
              <a:buFont typeface="Calibri"/>
              <a:buNone/>
            </a:pPr>
            <a:endParaRPr dirty="0">
              <a:latin typeface="Arial" panose="020B0604020202020204" pitchFamily="34" charset="0"/>
              <a:ea typeface="Lucida Sans"/>
              <a:cs typeface="Arial" panose="020B0604020202020204" pitchFamily="34" charset="0"/>
              <a:sym typeface="Lucida Sans"/>
            </a:endParaRPr>
          </a:p>
        </p:txBody>
      </p:sp>
      <p:sp>
        <p:nvSpPr>
          <p:cNvPr id="1086" name="Shape 1086"/>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ea typeface="Lucida Sans"/>
                <a:sym typeface="Lucida Sans"/>
              </a:rPr>
              <a:t>32</a:t>
            </a:fld>
            <a:endParaRPr lang="en-US" sz="1400" b="0" i="0" u="none" strike="noStrike" cap="none" dirty="0">
              <a:solidFill>
                <a:srgbClr val="000000"/>
              </a:solidFill>
              <a:ea typeface="Lucida Sans"/>
              <a:sym typeface="Lucida Sans"/>
            </a:endParaRPr>
          </a:p>
        </p:txBody>
      </p:sp>
    </p:spTree>
    <p:extLst>
      <p:ext uri="{BB962C8B-B14F-4D97-AF65-F5344CB8AC3E}">
        <p14:creationId xmlns:p14="http://schemas.microsoft.com/office/powerpoint/2010/main" val="613575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Shape 10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4" name="Shape 1094"/>
          <p:cNvSpPr txBox="1">
            <a:spLocks noGrp="1"/>
          </p:cNvSpPr>
          <p:nvPr>
            <p:ph type="body" idx="1"/>
          </p:nvPr>
        </p:nvSpPr>
        <p:spPr>
          <a:xfrm>
            <a:off x="685800" y="4343400"/>
            <a:ext cx="5486400" cy="4114800"/>
          </a:xfrm>
          <a:prstGeom prst="rect">
            <a:avLst/>
          </a:prstGeom>
          <a:noFill/>
          <a:ln>
            <a:noFill/>
          </a:ln>
        </p:spPr>
        <p:txBody>
          <a:bodyPr wrap="square" lIns="91325" tIns="45650" rIns="91325" bIns="45650" anchor="t" anchorCtr="0">
            <a:noAutofit/>
          </a:bodyPr>
          <a:lstStyle/>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We all know that classroom teachers are held accountable for student success of academic growth outcomes and achievement.  </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Here is something that happened to me….  I was talking with a group of teachers and one of them shared their feedback from their administrator saying,  the lesson was not rigorous enough.  </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Unfortunately for this teacher, they didn’t know what that meant.  This left the poor teacher frustrated because they didn’t’ get specific feedback, and confused with so many questions. For instance:</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How come my lesson was not rigorous?</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What does rigor mean?</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How do I plan </a:t>
            </a:r>
            <a:r>
              <a:rPr lang="en-US" dirty="0">
                <a:latin typeface="Arial" panose="020B0604020202020204" pitchFamily="34" charset="0"/>
                <a:cs typeface="Arial" panose="020B0604020202020204" pitchFamily="34" charset="0"/>
              </a:rPr>
              <a:t>for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rigorous </a:t>
            </a:r>
            <a:r>
              <a:rPr lang="en-US" dirty="0">
                <a:latin typeface="Arial" panose="020B0604020202020204" pitchFamily="34" charset="0"/>
                <a:cs typeface="Arial" panose="020B0604020202020204" pitchFamily="34" charset="0"/>
              </a:rPr>
              <a:t>instruction</a:t>
            </a:r>
            <a:r>
              <a:rPr lang="en-US" sz="1200" b="0" i="0" u="none" strike="noStrike" cap="none" dirty="0">
                <a:solidFill>
                  <a:schemeClr val="dk1"/>
                </a:solidFill>
                <a:latin typeface="Arial" panose="020B0604020202020204" pitchFamily="34" charset="0"/>
                <a:cs typeface="Arial" panose="020B0604020202020204" pitchFamily="34" charset="0"/>
                <a:sym typeface="Calibri"/>
              </a:rPr>
              <a:t>? What does it look like?</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How will I know when my lesson is rigorous enough?</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What instructional opportunities should I have? </a:t>
            </a:r>
          </a:p>
          <a:p>
            <a:pPr marL="165100" marR="0" lvl="0" indent="-165100" algn="l" rtl="0">
              <a:spcBef>
                <a:spcPts val="0"/>
              </a:spcBef>
              <a:buClr>
                <a:schemeClr val="dk1"/>
              </a:buClr>
              <a:buSzPts val="1200"/>
              <a:buFont typeface="Arial"/>
              <a:buChar char="•"/>
            </a:pPr>
            <a:r>
              <a:rPr lang="en-US" dirty="0">
                <a:latin typeface="Arial" panose="020B0604020202020204" pitchFamily="34" charset="0"/>
                <a:cs typeface="Arial" panose="020B0604020202020204" pitchFamily="34" charset="0"/>
              </a:rPr>
              <a:t>How do I know I am doing it right?</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I was implementing the standards, but what should I be doing differently?</a:t>
            </a:r>
          </a:p>
          <a:p>
            <a:pPr marL="165100" marR="0" lvl="0" indent="-165100" algn="l" rtl="0">
              <a:spcBef>
                <a:spcPts val="0"/>
              </a:spcBef>
              <a:buClr>
                <a:schemeClr val="dk1"/>
              </a:buClr>
              <a:buSzPts val="1200"/>
              <a:buFont typeface="Arial"/>
              <a:buChar char="•"/>
            </a:pPr>
            <a:r>
              <a:rPr lang="en-US" dirty="0">
                <a:latin typeface="Arial" panose="020B0604020202020204" pitchFamily="34" charset="0"/>
                <a:cs typeface="Arial" panose="020B0604020202020204" pitchFamily="34" charset="0"/>
              </a:rPr>
              <a:t>What about my students?  How should they be thinking and how should they be engaging in the learning? </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My students are completing their work, so what are students expected to be doing?</a:t>
            </a: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 and  so on. </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Add to this scenario, (generally speaking of-course) </a:t>
            </a:r>
            <a:r>
              <a:rPr lang="en-US" dirty="0">
                <a:latin typeface="Arial" panose="020B0604020202020204" pitchFamily="34" charset="0"/>
                <a:cs typeface="Arial" panose="020B0604020202020204" pitchFamily="34" charset="0"/>
              </a:rPr>
              <a:t>most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administrators lack the necessary math background to provide specific and meaningful feedback resulting in teacher action to improve their practice.  Consequently, the administrator’s stance remains as evaluator never moving along the continuum of supervision to coach or collaborator.  </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So as a result of the teacher telling me this, I recommended a great tool for this teacher. (Next slide)</a:t>
            </a:r>
          </a:p>
        </p:txBody>
      </p:sp>
      <p:sp>
        <p:nvSpPr>
          <p:cNvPr id="1095" name="Shape 1095"/>
          <p:cNvSpPr txBox="1">
            <a:spLocks noGrp="1"/>
          </p:cNvSpPr>
          <p:nvPr>
            <p:ph type="sldNum" idx="12"/>
          </p:nvPr>
        </p:nvSpPr>
        <p:spPr>
          <a:xfrm>
            <a:off x="3884613" y="8685214"/>
            <a:ext cx="2971800" cy="457200"/>
          </a:xfrm>
          <a:prstGeom prst="rect">
            <a:avLst/>
          </a:prstGeom>
          <a:noFill/>
          <a:ln>
            <a:noFill/>
          </a:ln>
        </p:spPr>
        <p:txBody>
          <a:bodyPr wrap="square" lIns="91325" tIns="45650" rIns="91325" bIns="4565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ea typeface="Calibri"/>
                <a:sym typeface="Calibri"/>
              </a:rPr>
              <a:t>33</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2830856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Shape 110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1" name="Shape 1101"/>
          <p:cNvSpPr txBox="1">
            <a:spLocks noGrp="1"/>
          </p:cNvSpPr>
          <p:nvPr>
            <p:ph type="body" idx="1"/>
          </p:nvPr>
        </p:nvSpPr>
        <p:spPr>
          <a:xfrm>
            <a:off x="685800" y="4343400"/>
            <a:ext cx="5486400" cy="4114800"/>
          </a:xfrm>
          <a:prstGeom prst="rect">
            <a:avLst/>
          </a:prstGeom>
          <a:noFill/>
          <a:ln>
            <a:noFill/>
          </a:ln>
        </p:spPr>
        <p:txBody>
          <a:bodyPr wrap="square" lIns="91325" tIns="45650" rIns="91325" bIns="45650" anchor="t" anchorCtr="0">
            <a:noAutofit/>
          </a:bodyPr>
          <a:lstStyle/>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This tool (called the Instructional Practice Guide (IPG)) is awesome! The IPG  is available for Math for all grades, K – High School. The one I am showing you now is for Math K-8 and there is one for high school.  </a:t>
            </a:r>
            <a:r>
              <a:rPr lang="en-US" dirty="0">
                <a:latin typeface="Arial" panose="020B0604020202020204" pitchFamily="34" charset="0"/>
                <a:cs typeface="Arial" panose="020B0604020202020204" pitchFamily="34" charset="0"/>
              </a:rPr>
              <a:t>The IPG is digital and in print.</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It allows for the teacher to see all at once the dynamics of  a rigorous lesson:</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Planning to reflect the Shifts</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Instructional practices for students learn the content</a:t>
            </a:r>
          </a:p>
          <a:p>
            <a:pPr marL="165100" marR="0" lvl="0" indent="-165100" algn="l" rtl="0">
              <a:spcBef>
                <a:spcPts val="0"/>
              </a:spcBef>
              <a:buClr>
                <a:schemeClr val="dk1"/>
              </a:buClr>
              <a:buSzPts val="1200"/>
              <a:buFont typeface="Arial"/>
              <a:buChar cha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Opportunities for students to exhibit the Math Practices</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The IPG supports:  </a:t>
            </a:r>
          </a:p>
          <a:p>
            <a:pPr marL="228600" marR="0" lvl="0" indent="-228600" algn="l" rtl="0">
              <a:spcBef>
                <a:spcPts val="0"/>
              </a:spcBef>
              <a:buClr>
                <a:schemeClr val="dk1"/>
              </a:buClr>
              <a:buSzPts val="1200"/>
              <a:buFont typeface="Calibri"/>
              <a:buAutoNum type="arabicParen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Designing coherent math instruction, consisting of sets of questions that guide teachers through planning a lesson that exemplifies the Shifts  </a:t>
            </a:r>
          </a:p>
          <a:p>
            <a:pPr marL="228600" marR="0" lvl="0" indent="-228600" algn="l" rtl="0">
              <a:spcBef>
                <a:spcPts val="0"/>
              </a:spcBef>
              <a:buClr>
                <a:schemeClr val="dk1"/>
              </a:buClr>
              <a:buSzPts val="1200"/>
              <a:buFont typeface="Calibri"/>
              <a:buAutoNum type="arabicParen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Creating focus in the math classroom, and </a:t>
            </a:r>
          </a:p>
          <a:p>
            <a:pPr marL="228600" marR="0" lvl="0" indent="-228600" algn="l" rtl="0">
              <a:spcBef>
                <a:spcPts val="0"/>
              </a:spcBef>
              <a:buClr>
                <a:schemeClr val="dk1"/>
              </a:buClr>
              <a:buSzPts val="1200"/>
              <a:buFont typeface="Calibri"/>
              <a:buAutoNum type="arabicParenR"/>
            </a:pPr>
            <a:r>
              <a:rPr lang="en-US" sz="1200" b="0" i="0" u="none" strike="noStrike" cap="none" dirty="0">
                <a:solidFill>
                  <a:schemeClr val="dk1"/>
                </a:solidFill>
                <a:latin typeface="Arial" panose="020B0604020202020204" pitchFamily="34" charset="0"/>
                <a:cs typeface="Arial" panose="020B0604020202020204" pitchFamily="34" charset="0"/>
                <a:sym typeface="Calibri"/>
              </a:rPr>
              <a:t>Addressing the elements of Rigor in your math classroom.</a:t>
            </a:r>
          </a:p>
          <a:p>
            <a:pPr marL="228600" marR="0" lvl="0" indent="-228600" algn="l" rtl="0">
              <a:spcBef>
                <a:spcPts val="0"/>
              </a:spcBef>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76200" algn="l" rtl="0">
              <a:spcBef>
                <a:spcPts val="0"/>
              </a:spcBef>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This  tool helps teachers to consider the standard(s) and/or cluster(s) they have chosen to target, the learning goal(s) for the students, the problems students will engage with, discussions about the mathematics of the lesson, using examples and representations to make the mathematics explicit</a:t>
            </a:r>
            <a:r>
              <a:rPr lang="en-US" dirty="0">
                <a:latin typeface="Arial" panose="020B0604020202020204" pitchFamily="34" charset="0"/>
                <a:cs typeface="Arial" panose="020B0604020202020204" pitchFamily="34" charset="0"/>
              </a:rPr>
              <a:t>, self-reflection and analysis of their practice of teaching through individual lessons  or a series of lessons. Teachers can focus their work and develop specific practices critical for implementation of CCSS,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to name a few. </a:t>
            </a:r>
          </a:p>
          <a:p>
            <a:pPr marL="0" marR="0" lvl="0" indent="-76200" algn="l" rtl="0">
              <a:spcBef>
                <a:spcPts val="0"/>
              </a:spcBef>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76200" algn="l" rtl="0">
              <a:spcBef>
                <a:spcPts val="0"/>
              </a:spcBef>
              <a:buClr>
                <a:schemeClr val="dk1"/>
              </a:buClr>
              <a:buSzPts val="1200"/>
              <a:buFont typeface="Calibri"/>
              <a:buNone/>
            </a:pPr>
            <a:r>
              <a:rPr lang="en-US" dirty="0">
                <a:latin typeface="Arial" panose="020B0604020202020204" pitchFamily="34" charset="0"/>
                <a:cs typeface="Arial" panose="020B0604020202020204" pitchFamily="34" charset="0"/>
              </a:rPr>
              <a:t>Basically, this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tool really helps teachers to know what rigorous instruction looks like. What teachers should be doing, and what the students should be doing. </a:t>
            </a:r>
          </a:p>
          <a:p>
            <a:pPr marL="0" marR="0" lvl="0" indent="-76200" algn="l" rtl="0">
              <a:spcBef>
                <a:spcPts val="0"/>
              </a:spcBef>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76200" algn="l" rtl="0">
              <a:spcBef>
                <a:spcPts val="0"/>
              </a:spcBef>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This tool compiles everything into one document that teachers can share in PLCs/department meetings and with administrators.  </a:t>
            </a:r>
          </a:p>
          <a:p>
            <a:pPr marL="0" marR="0" lvl="0" indent="-76200" algn="l" rtl="0">
              <a:spcBef>
                <a:spcPts val="0"/>
              </a:spcBef>
              <a:buClr>
                <a:schemeClr val="dk1"/>
              </a:buClr>
              <a:buSzPts val="1200"/>
              <a:buFont typeface="Calibri"/>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76200" algn="l" rtl="0">
              <a:spcBef>
                <a:spcPts val="0"/>
              </a:spcBef>
              <a:buClr>
                <a:schemeClr val="dk1"/>
              </a:buClr>
              <a:buSzPts val="1200"/>
              <a:buFont typeface="Calibri"/>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For example (next slide) </a:t>
            </a:r>
          </a:p>
        </p:txBody>
      </p:sp>
      <p:sp>
        <p:nvSpPr>
          <p:cNvPr id="1102" name="Shape 1102"/>
          <p:cNvSpPr txBox="1">
            <a:spLocks noGrp="1"/>
          </p:cNvSpPr>
          <p:nvPr>
            <p:ph type="sldNum" idx="12"/>
          </p:nvPr>
        </p:nvSpPr>
        <p:spPr>
          <a:xfrm>
            <a:off x="3884613" y="8685214"/>
            <a:ext cx="2971800" cy="457200"/>
          </a:xfrm>
          <a:prstGeom prst="rect">
            <a:avLst/>
          </a:prstGeom>
          <a:noFill/>
          <a:ln>
            <a:noFill/>
          </a:ln>
        </p:spPr>
        <p:txBody>
          <a:bodyPr wrap="square" lIns="91325" tIns="45650" rIns="91325" bIns="4565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ea typeface="Calibri"/>
                <a:sym typeface="Calibri"/>
              </a:rPr>
              <a:t>34</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27583510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Shape 11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07" name="Shape 1107"/>
          <p:cNvSpPr txBox="1">
            <a:spLocks noGrp="1"/>
          </p:cNvSpPr>
          <p:nvPr>
            <p:ph type="body" idx="1"/>
          </p:nvPr>
        </p:nvSpPr>
        <p:spPr>
          <a:xfrm>
            <a:off x="685800" y="4343400"/>
            <a:ext cx="5486400" cy="4114800"/>
          </a:xfrm>
          <a:prstGeom prst="rect">
            <a:avLst/>
          </a:prstGeom>
          <a:noFill/>
          <a:ln>
            <a:noFill/>
          </a:ln>
        </p:spPr>
        <p:txBody>
          <a:bodyPr wrap="square" lIns="91325" tIns="45650" rIns="91325" bIns="45650" anchor="t" anchorCtr="0">
            <a:noAutofit/>
          </a:bodyPr>
          <a:lstStyle/>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The teacher can share with the administrator their planning</a:t>
            </a:r>
            <a:r>
              <a:rPr lang="en-US" dirty="0">
                <a:latin typeface="Arial" panose="020B0604020202020204" pitchFamily="34" charset="0"/>
                <a:cs typeface="Arial" panose="020B0604020202020204" pitchFamily="34" charset="0"/>
              </a:rPr>
              <a:t> for what is important,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math speci</a:t>
            </a:r>
            <a:r>
              <a:rPr lang="en-US" dirty="0">
                <a:latin typeface="Arial" panose="020B0604020202020204" pitchFamily="34" charset="0"/>
                <a:cs typeface="Arial" panose="020B0604020202020204" pitchFamily="34" charset="0"/>
              </a:rPr>
              <a:t>fic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instructional strategies and the </a:t>
            </a:r>
            <a:r>
              <a:rPr lang="en-US" dirty="0">
                <a:latin typeface="Arial" panose="020B0604020202020204" pitchFamily="34" charset="0"/>
                <a:cs typeface="Arial" panose="020B0604020202020204" pitchFamily="34" charset="0"/>
              </a:rPr>
              <a:t>standards for mathematical practices and </a:t>
            </a:r>
            <a:r>
              <a:rPr lang="en-US" sz="1200" b="0" i="0" u="none" strike="noStrike" cap="none" dirty="0">
                <a:solidFill>
                  <a:schemeClr val="dk1"/>
                </a:solidFill>
                <a:latin typeface="Arial" panose="020B0604020202020204" pitchFamily="34" charset="0"/>
                <a:cs typeface="Arial" panose="020B0604020202020204" pitchFamily="34" charset="0"/>
                <a:sym typeface="Calibri"/>
              </a:rPr>
              <a:t>student outcomes.  The  administrator can look at the tool and the lesson, discuss observational evidence collected, and use the tool to provide math specific, purposeful and meaningful feedback to the teacher to improve teacher practice.  </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 It creates a great opportunity for the teacher as well as the administrator giving the administrator the opportunity to  coach and collaborate with the teacher to improve the teacher’s practice.  </a:t>
            </a:r>
          </a:p>
          <a:p>
            <a:pPr marL="0" marR="0" lvl="0" indent="0" algn="l" rtl="0">
              <a:spcBef>
                <a:spcPts val="0"/>
              </a:spcBef>
              <a:buNone/>
            </a:pPr>
            <a:endParaRPr sz="1200" b="0" i="0" u="none" strike="noStrike" cap="none" dirty="0">
              <a:solidFill>
                <a:schemeClr val="dk1"/>
              </a:solidFill>
              <a:latin typeface="Arial" panose="020B0604020202020204" pitchFamily="34" charset="0"/>
              <a:cs typeface="Arial" panose="020B0604020202020204" pitchFamily="34" charset="0"/>
              <a:sym typeface="Calibri"/>
            </a:endParaRPr>
          </a:p>
          <a:p>
            <a:pPr marL="0" marR="0" lvl="0" indent="0" algn="l" rtl="0">
              <a:spcBef>
                <a:spcPts val="0"/>
              </a:spcBef>
              <a:buNone/>
            </a:pPr>
            <a:r>
              <a:rPr lang="en-US" sz="1200" b="0" i="0" u="none" strike="noStrike" cap="none" dirty="0">
                <a:solidFill>
                  <a:schemeClr val="dk1"/>
                </a:solidFill>
                <a:latin typeface="Arial" panose="020B0604020202020204" pitchFamily="34" charset="0"/>
                <a:cs typeface="Arial" panose="020B0604020202020204" pitchFamily="34" charset="0"/>
                <a:sym typeface="Calibri"/>
              </a:rPr>
              <a:t>This tool removes the guess work, targets the focus and grounds the conversation.  I can’t say enough about the benefits of this tool!</a:t>
            </a:r>
          </a:p>
        </p:txBody>
      </p:sp>
      <p:sp>
        <p:nvSpPr>
          <p:cNvPr id="1108" name="Shape 1108"/>
          <p:cNvSpPr txBox="1">
            <a:spLocks noGrp="1"/>
          </p:cNvSpPr>
          <p:nvPr>
            <p:ph type="sldNum" idx="12"/>
          </p:nvPr>
        </p:nvSpPr>
        <p:spPr>
          <a:xfrm>
            <a:off x="3884613" y="8685214"/>
            <a:ext cx="2971800" cy="457200"/>
          </a:xfrm>
          <a:prstGeom prst="rect">
            <a:avLst/>
          </a:prstGeom>
          <a:noFill/>
          <a:ln>
            <a:noFill/>
          </a:ln>
        </p:spPr>
        <p:txBody>
          <a:bodyPr wrap="square" lIns="91325" tIns="45650" rIns="91325" bIns="45650" anchor="b" anchorCtr="0">
            <a:noAutofit/>
          </a:bodyPr>
          <a:lstStyle/>
          <a:p>
            <a:pPr marL="0" marR="0" lvl="0" indent="0" algn="r" rtl="0">
              <a:spcBef>
                <a:spcPts val="0"/>
              </a:spcBef>
              <a:buNone/>
            </a:pPr>
            <a:fld id="{00000000-1234-1234-1234-123412341234}" type="slidenum">
              <a:rPr lang="en-US" sz="1200" b="0" i="0" u="none" strike="noStrike" cap="none">
                <a:solidFill>
                  <a:schemeClr val="dk1"/>
                </a:solidFill>
                <a:ea typeface="Calibri"/>
                <a:sym typeface="Calibri"/>
              </a:rPr>
              <a:t>35</a:t>
            </a:fld>
            <a:endParaRPr lang="en-US" sz="1200" b="0" i="0" u="none" strike="noStrike" cap="none" dirty="0">
              <a:solidFill>
                <a:schemeClr val="dk1"/>
              </a:solidFill>
              <a:ea typeface="Calibri"/>
              <a:sym typeface="Calibri"/>
            </a:endParaRPr>
          </a:p>
        </p:txBody>
      </p:sp>
    </p:spTree>
    <p:extLst>
      <p:ext uri="{BB962C8B-B14F-4D97-AF65-F5344CB8AC3E}">
        <p14:creationId xmlns:p14="http://schemas.microsoft.com/office/powerpoint/2010/main" val="35996325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Shape 1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4" name="Shape 1114"/>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Lucida Sans"/>
              <a:buNone/>
            </a:pPr>
            <a:r>
              <a:rPr lang="en-US" dirty="0" smtClean="0">
                <a:latin typeface="Arial" panose="020B0604020202020204" pitchFamily="34" charset="0"/>
                <a:cs typeface="Arial" panose="020B0604020202020204" pitchFamily="34" charset="0"/>
              </a:rPr>
              <a:t>Going </a:t>
            </a:r>
            <a:r>
              <a:rPr lang="en-US" dirty="0">
                <a:latin typeface="Arial" panose="020B0604020202020204" pitchFamily="34" charset="0"/>
                <a:cs typeface="Arial" panose="020B0604020202020204" pitchFamily="34" charset="0"/>
              </a:rPr>
              <a:t>back to </a:t>
            </a:r>
            <a:r>
              <a:rPr lang="en-US" dirty="0" smtClean="0">
                <a:latin typeface="Arial" panose="020B0604020202020204" pitchFamily="34" charset="0"/>
                <a:cs typeface="Arial" panose="020B0604020202020204" pitchFamily="34" charset="0"/>
              </a:rPr>
              <a:t>discussion </a:t>
            </a:r>
            <a:r>
              <a:rPr lang="en-US" dirty="0">
                <a:latin typeface="Arial" panose="020B0604020202020204" pitchFamily="34" charset="0"/>
                <a:cs typeface="Arial" panose="020B0604020202020204" pitchFamily="34" charset="0"/>
              </a:rPr>
              <a:t>of the Lesson Planning Tool - if I was to use it to create an aligned lesson, is there an easy way for me to share that lesson with my colleagues</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1115" name="Shape 1115"/>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ea typeface="Lucida Sans"/>
                <a:sym typeface="Lucida Sans"/>
              </a:rPr>
              <a:t>36</a:t>
            </a:fld>
            <a:endParaRPr lang="en-US" sz="1400" b="0" i="0" u="none" strike="noStrike" cap="none" dirty="0">
              <a:solidFill>
                <a:srgbClr val="000000"/>
              </a:solidFill>
              <a:ea typeface="Lucida Sans"/>
              <a:sym typeface="Lucida Sans"/>
            </a:endParaRPr>
          </a:p>
        </p:txBody>
      </p:sp>
    </p:spTree>
    <p:extLst>
      <p:ext uri="{BB962C8B-B14F-4D97-AF65-F5344CB8AC3E}">
        <p14:creationId xmlns:p14="http://schemas.microsoft.com/office/powerpoint/2010/main" val="1562689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Shape 11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0" name="Shape 1120"/>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r>
              <a:rPr lang="en-US" dirty="0" smtClean="0">
                <a:latin typeface="Arial" panose="020B0604020202020204" pitchFamily="34" charset="0"/>
                <a:ea typeface="Lucida Sans"/>
                <a:cs typeface="Arial" panose="020B0604020202020204" pitchFamily="34" charset="0"/>
                <a:sym typeface="Lucida Sans"/>
              </a:rPr>
              <a:t>If </a:t>
            </a:r>
            <a:r>
              <a:rPr lang="en-US" dirty="0">
                <a:latin typeface="Arial" panose="020B0604020202020204" pitchFamily="34" charset="0"/>
                <a:ea typeface="Lucida Sans"/>
                <a:cs typeface="Arial" panose="020B0604020202020204" pitchFamily="34" charset="0"/>
                <a:sym typeface="Lucida Sans"/>
              </a:rPr>
              <a:t>you found tonight’s webinar helpful, we’d like to invite you to join our Core Advocate network! The Field Impact Team is committed to solving real problems that real teachers have and we know the best way to do this is to know more about what folks are experiencing.</a:t>
            </a:r>
          </a:p>
          <a:p>
            <a:pPr marL="0" marR="0" lvl="0" indent="-76200" algn="l" rtl="0">
              <a:spcBef>
                <a:spcPts val="0"/>
              </a:spcBef>
              <a:buClr>
                <a:schemeClr val="dk1"/>
              </a:buClr>
              <a:buSzPts val="1200"/>
              <a:buFont typeface="Calibri"/>
              <a:buNone/>
            </a:pPr>
            <a:endParaRPr dirty="0">
              <a:latin typeface="Arial" panose="020B0604020202020204" pitchFamily="34" charset="0"/>
              <a:ea typeface="Lucida Sans"/>
              <a:cs typeface="Arial" panose="020B0604020202020204" pitchFamily="34" charset="0"/>
              <a:sym typeface="Lucida Sans"/>
            </a:endParaRPr>
          </a:p>
          <a:p>
            <a:pPr marL="0" marR="0" lvl="0" indent="-76200" algn="l" rtl="0">
              <a:spcBef>
                <a:spcPts val="0"/>
              </a:spcBef>
              <a:buClr>
                <a:schemeClr val="dk1"/>
              </a:buClr>
              <a:buSzPts val="1200"/>
              <a:buFont typeface="Calibri"/>
              <a:buNone/>
            </a:pPr>
            <a:r>
              <a:rPr lang="en-US" dirty="0">
                <a:latin typeface="Arial" panose="020B0604020202020204" pitchFamily="34" charset="0"/>
                <a:ea typeface="Lucida Sans"/>
                <a:cs typeface="Arial" panose="020B0604020202020204" pitchFamily="34" charset="0"/>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p>
        </p:txBody>
      </p:sp>
      <p:sp>
        <p:nvSpPr>
          <p:cNvPr id="1121" name="Shape 1121"/>
          <p:cNvSpPr txBox="1">
            <a:spLocks noGrp="1"/>
          </p:cNvSpPr>
          <p:nvPr>
            <p:ph type="sldNum" idx="12"/>
          </p:nvPr>
        </p:nvSpPr>
        <p:spPr>
          <a:xfrm>
            <a:off x="3884613" y="8685213"/>
            <a:ext cx="2971800" cy="4587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ea typeface="Lucida Sans"/>
                <a:sym typeface="Lucida Sans"/>
              </a:rPr>
              <a:t>37</a:t>
            </a:fld>
            <a:endParaRPr lang="en-US" sz="1400" b="0" i="0" u="none" strike="noStrike" cap="none" dirty="0">
              <a:solidFill>
                <a:srgbClr val="000000"/>
              </a:solidFill>
              <a:ea typeface="Lucida Sans"/>
              <a:sym typeface="Lucida Sans"/>
            </a:endParaRPr>
          </a:p>
        </p:txBody>
      </p:sp>
    </p:spTree>
    <p:extLst>
      <p:ext uri="{BB962C8B-B14F-4D97-AF65-F5344CB8AC3E}">
        <p14:creationId xmlns:p14="http://schemas.microsoft.com/office/powerpoint/2010/main" val="3948230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Shape 1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9" name="Shape 1129"/>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spcAft>
                <a:spcPts val="0"/>
              </a:spcAft>
              <a:buClr>
                <a:schemeClr val="dk1"/>
              </a:buClr>
              <a:buSzPts val="300"/>
              <a:buFont typeface="Calibri"/>
              <a:buNone/>
            </a:pPr>
            <a:r>
              <a:rPr lang="en-US" sz="1200" b="0" i="0" u="none" strike="noStrike" cap="none" dirty="0" smtClean="0">
                <a:solidFill>
                  <a:schemeClr val="dk1"/>
                </a:solidFill>
                <a:latin typeface="Arial" panose="020B0604020202020204" pitchFamily="34" charset="0"/>
                <a:ea typeface="Lucida Sans"/>
                <a:cs typeface="Arial" panose="020B0604020202020204" pitchFamily="34" charset="0"/>
                <a:sym typeface="Lucida Sans"/>
              </a:rPr>
              <a:t>We </a:t>
            </a:r>
            <a:r>
              <a:rPr lang="en-US" sz="1200" b="0" i="0" u="none" strike="noStrike" cap="none" dirty="0">
                <a:solidFill>
                  <a:schemeClr val="dk1"/>
                </a:solidFill>
                <a:latin typeface="Arial" panose="020B0604020202020204" pitchFamily="34" charset="0"/>
                <a:ea typeface="Lucida Sans"/>
                <a:cs typeface="Arial" panose="020B0604020202020204" pitchFamily="34" charset="0"/>
                <a:sym typeface="Lucida Sans"/>
              </a:rPr>
              <a:t>like to invite Core Advocates </a:t>
            </a:r>
            <a:r>
              <a:rPr lang="en-US" dirty="0">
                <a:latin typeface="Arial" panose="020B0604020202020204" pitchFamily="34" charset="0"/>
                <a:ea typeface="Lucida Sans"/>
                <a:cs typeface="Arial" panose="020B0604020202020204" pitchFamily="34" charset="0"/>
                <a:sym typeface="Lucida Sans"/>
              </a:rPr>
              <a:t>to </a:t>
            </a:r>
            <a:r>
              <a:rPr lang="en-US" sz="1200" b="0" i="0" u="none" strike="noStrike" cap="none" dirty="0">
                <a:solidFill>
                  <a:schemeClr val="dk1"/>
                </a:solidFill>
                <a:latin typeface="Arial" panose="020B0604020202020204" pitchFamily="34" charset="0"/>
                <a:ea typeface="Lucida Sans"/>
                <a:cs typeface="Arial" panose="020B0604020202020204" pitchFamily="34" charset="0"/>
                <a:sym typeface="Lucida Sans"/>
              </a:rPr>
              <a:t>share what they are doing more broadly. Whether its you </a:t>
            </a:r>
            <a:r>
              <a:rPr lang="en-US" dirty="0">
                <a:latin typeface="Arial" panose="020B0604020202020204" pitchFamily="34" charset="0"/>
                <a:ea typeface="Lucida Sans"/>
                <a:cs typeface="Arial" panose="020B0604020202020204" pitchFamily="34" charset="0"/>
                <a:sym typeface="Lucida Sans"/>
              </a:rPr>
              <a:t>trying a strategy or a tool, we’d like to know how it went. </a:t>
            </a:r>
            <a:r>
              <a:rPr lang="en-US" sz="1200" b="0" i="0" u="none" strike="noStrike" cap="none" dirty="0">
                <a:solidFill>
                  <a:schemeClr val="dk1"/>
                </a:solidFill>
                <a:latin typeface="Arial" panose="020B0604020202020204" pitchFamily="34" charset="0"/>
                <a:ea typeface="Lucida Sans"/>
                <a:cs typeface="Arial" panose="020B0604020202020204" pitchFamily="34" charset="0"/>
                <a:sym typeface="Lucida Sans"/>
              </a:rPr>
              <a:t>Please let us know about your advocacy</a:t>
            </a:r>
            <a:r>
              <a:rPr lang="en-US" dirty="0">
                <a:latin typeface="Arial" panose="020B0604020202020204" pitchFamily="34" charset="0"/>
                <a:ea typeface="Lucida Sans"/>
                <a:cs typeface="Arial" panose="020B0604020202020204" pitchFamily="34" charset="0"/>
                <a:sym typeface="Lucida Sans"/>
              </a:rPr>
              <a:t> with our IAAF.</a:t>
            </a:r>
          </a:p>
          <a:p>
            <a:pPr marL="0" marR="0" lvl="0" indent="-19050" algn="l" rtl="0">
              <a:spcBef>
                <a:spcPts val="0"/>
              </a:spcBef>
              <a:buClr>
                <a:schemeClr val="dk1"/>
              </a:buClr>
              <a:buSzPts val="300"/>
              <a:buFont typeface="Calibri"/>
              <a:buNone/>
            </a:pPr>
            <a:endParaRPr sz="1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130" name="Shape 1130"/>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Lucida Sans"/>
                <a:sym typeface="Lucida Sans"/>
              </a:rPr>
              <a:t>38</a:t>
            </a:fld>
            <a:endParaRPr lang="en-US" sz="1200" b="0" i="0" u="none" strike="noStrike" cap="none" dirty="0">
              <a:solidFill>
                <a:schemeClr val="dk1"/>
              </a:solidFill>
              <a:ea typeface="Lucida Sans"/>
              <a:sym typeface="Lucida Sans"/>
            </a:endParaRPr>
          </a:p>
        </p:txBody>
      </p:sp>
    </p:spTree>
    <p:extLst>
      <p:ext uri="{BB962C8B-B14F-4D97-AF65-F5344CB8AC3E}">
        <p14:creationId xmlns:p14="http://schemas.microsoft.com/office/powerpoint/2010/main" val="35365472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7" name="Shape 1137"/>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ts val="300"/>
              <a:buFont typeface="Calibri"/>
              <a:buNone/>
            </a:pPr>
            <a:endParaRPr lang="en-US" dirty="0">
              <a:latin typeface="Arial" panose="020B0604020202020204" pitchFamily="34" charset="0"/>
              <a:ea typeface="Lucida Sans"/>
              <a:cs typeface="Arial" panose="020B0604020202020204" pitchFamily="34" charset="0"/>
              <a:sym typeface="Lucida Sans"/>
            </a:endParaRPr>
          </a:p>
        </p:txBody>
      </p:sp>
      <p:sp>
        <p:nvSpPr>
          <p:cNvPr id="1138" name="Shape 113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Lucida Sans"/>
                <a:sym typeface="Lucida Sans"/>
              </a:rPr>
              <a:t>39</a:t>
            </a:fld>
            <a:endParaRPr lang="en-US" sz="1200" b="0" i="0" u="none" strike="noStrike" cap="none" dirty="0">
              <a:solidFill>
                <a:schemeClr val="dk1"/>
              </a:solidFill>
              <a:ea typeface="Lucida Sans"/>
              <a:sym typeface="Lucida Sans"/>
            </a:endParaRPr>
          </a:p>
        </p:txBody>
      </p:sp>
    </p:spTree>
    <p:extLst>
      <p:ext uri="{BB962C8B-B14F-4D97-AF65-F5344CB8AC3E}">
        <p14:creationId xmlns:p14="http://schemas.microsoft.com/office/powerpoint/2010/main" val="59006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Shape 8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82" name="Shape 882"/>
          <p:cNvSpPr txBox="1">
            <a:spLocks noGrp="1"/>
          </p:cNvSpPr>
          <p:nvPr>
            <p:ph type="body" idx="1"/>
          </p:nvPr>
        </p:nvSpPr>
        <p:spPr>
          <a:xfrm>
            <a:off x="685800" y="4343400"/>
            <a:ext cx="5486400"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ts val="300"/>
              <a:buFont typeface="Calibri"/>
              <a:buNone/>
            </a:pPr>
            <a:endParaRPr dirty="0">
              <a:latin typeface="Arial" panose="020B0604020202020204" pitchFamily="34" charset="0"/>
              <a:ea typeface="Lucida Sans"/>
              <a:cs typeface="Arial" panose="020B0604020202020204" pitchFamily="34" charset="0"/>
              <a:sym typeface="Lucida Sans"/>
            </a:endParaRPr>
          </a:p>
          <a:p>
            <a:pPr marL="0" marR="0" lvl="0" indent="-19050" algn="l" rtl="0">
              <a:spcBef>
                <a:spcPts val="0"/>
              </a:spcBef>
              <a:buClr>
                <a:schemeClr val="dk1"/>
              </a:buClr>
              <a:buSzPts val="300"/>
              <a:buFont typeface="Calibri"/>
              <a:buNone/>
            </a:pPr>
            <a:r>
              <a:rPr lang="en-US" dirty="0">
                <a:latin typeface="Arial" panose="020B0604020202020204" pitchFamily="34" charset="0"/>
                <a:ea typeface="Lucida Sans"/>
                <a:cs typeface="Arial" panose="020B0604020202020204" pitchFamily="34" charset="0"/>
                <a:sym typeface="Lucida Sans"/>
              </a:rPr>
              <a:t>If you’d like to learn more about the network, contact Joanie or Jennie (their emails are here). </a:t>
            </a:r>
          </a:p>
          <a:p>
            <a:pPr marL="0" marR="0" lvl="0" indent="-19050" algn="l" rtl="0">
              <a:spcBef>
                <a:spcPts val="0"/>
              </a:spcBef>
              <a:buClr>
                <a:schemeClr val="dk1"/>
              </a:buClr>
              <a:buSzPts val="300"/>
              <a:buFont typeface="Calibri"/>
              <a:buNone/>
            </a:pPr>
            <a:endParaRPr dirty="0">
              <a:latin typeface="Arial" panose="020B0604020202020204" pitchFamily="34" charset="0"/>
              <a:ea typeface="Lucida Sans"/>
              <a:cs typeface="Arial" panose="020B0604020202020204" pitchFamily="34" charset="0"/>
              <a:sym typeface="Lucida Sans"/>
            </a:endParaRPr>
          </a:p>
          <a:p>
            <a:pPr marL="0" marR="0" lvl="0" indent="-19050" algn="l" rtl="0">
              <a:spcBef>
                <a:spcPts val="0"/>
              </a:spcBef>
              <a:buClr>
                <a:schemeClr val="dk1"/>
              </a:buClr>
              <a:buSzPts val="300"/>
              <a:buFont typeface="Calibri"/>
              <a:buNone/>
            </a:pPr>
            <a:r>
              <a:rPr lang="en-US" dirty="0">
                <a:latin typeface="Arial" panose="020B0604020202020204" pitchFamily="34" charset="0"/>
                <a:ea typeface="Lucida Sans"/>
                <a:cs typeface="Arial" panose="020B0604020202020204" pitchFamily="34" charset="0"/>
                <a:sym typeface="Lucida Sans"/>
              </a:rPr>
              <a:t>We also want to invite you to join the network by signing up at achievethecore.org/ca-signup and visit our website for more info and opportunities</a:t>
            </a:r>
          </a:p>
        </p:txBody>
      </p:sp>
      <p:sp>
        <p:nvSpPr>
          <p:cNvPr id="883" name="Shape 883"/>
          <p:cNvSpPr txBox="1">
            <a:spLocks noGrp="1"/>
          </p:cNvSpPr>
          <p:nvPr>
            <p:ph type="sldNum" idx="12"/>
          </p:nvPr>
        </p:nvSpPr>
        <p:spPr>
          <a:xfrm>
            <a:off x="3884612" y="8685213"/>
            <a:ext cx="2971800"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Lucida Sans"/>
                <a:sym typeface="Lucida Sans"/>
              </a:rPr>
              <a:t>4</a:t>
            </a:fld>
            <a:endParaRPr lang="en-US" sz="1200" b="0" i="0" u="none" strike="noStrike" cap="none" dirty="0">
              <a:solidFill>
                <a:schemeClr val="dk1"/>
              </a:solidFill>
              <a:ea typeface="Lucida Sans"/>
              <a:sym typeface="Lucida Sans"/>
            </a:endParaRPr>
          </a:p>
        </p:txBody>
      </p:sp>
    </p:spTree>
    <p:extLst>
      <p:ext uri="{BB962C8B-B14F-4D97-AF65-F5344CB8AC3E}">
        <p14:creationId xmlns:p14="http://schemas.microsoft.com/office/powerpoint/2010/main" val="29563766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Shape 1143"/>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endParaRPr lang="en-US" dirty="0">
              <a:latin typeface="Arial" panose="020B0604020202020204" pitchFamily="34" charset="0"/>
              <a:ea typeface="Lucida Sans"/>
              <a:cs typeface="Arial" panose="020B0604020202020204" pitchFamily="34" charset="0"/>
              <a:sym typeface="Lucida Sans"/>
            </a:endParaRPr>
          </a:p>
        </p:txBody>
      </p:sp>
      <p:sp>
        <p:nvSpPr>
          <p:cNvPr id="1144" name="Shape 114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24426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19050" algn="l" rtl="0">
              <a:spcBef>
                <a:spcPts val="0"/>
              </a:spcBef>
              <a:buClr>
                <a:schemeClr val="dk1"/>
              </a:buClr>
              <a:buSzPts val="300"/>
              <a:buFont typeface="Calibri"/>
              <a:buNone/>
            </a:pPr>
            <a:endParaRPr lang="en-US" dirty="0">
              <a:latin typeface="Arial" panose="020B0604020202020204" pitchFamily="34" charset="0"/>
              <a:cs typeface="Arial" panose="020B0604020202020204" pitchFamily="34" charset="0"/>
            </a:endParaRPr>
          </a:p>
        </p:txBody>
      </p:sp>
      <p:sp>
        <p:nvSpPr>
          <p:cNvPr id="890" name="Shape 8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5235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Shape 8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97" name="Shape 89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19050" algn="l" rtl="0">
              <a:spcBef>
                <a:spcPts val="0"/>
              </a:spcBef>
              <a:buClr>
                <a:schemeClr val="dk1"/>
              </a:buClr>
              <a:buSzPts val="300"/>
              <a:buFont typeface="Calibri"/>
              <a:buNone/>
            </a:pPr>
            <a:endParaRPr lang="en-US" dirty="0">
              <a:latin typeface="Arial" panose="020B0604020202020204" pitchFamily="34" charset="0"/>
              <a:cs typeface="Arial" panose="020B0604020202020204" pitchFamily="34" charset="0"/>
            </a:endParaRPr>
          </a:p>
        </p:txBody>
      </p:sp>
      <p:sp>
        <p:nvSpPr>
          <p:cNvPr id="898" name="Shape 898"/>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22225"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ea typeface="Lucida Sans"/>
                <a:sym typeface="Lucida Sans"/>
              </a:rPr>
              <a:t>6</a:t>
            </a:fld>
            <a:endParaRPr lang="en-US" sz="1400" b="0" i="0" u="none" strike="noStrike" cap="none" dirty="0">
              <a:solidFill>
                <a:srgbClr val="000000"/>
              </a:solidFill>
              <a:ea typeface="Lucida Sans"/>
              <a:sym typeface="Lucida Sans"/>
            </a:endParaRPr>
          </a:p>
        </p:txBody>
      </p:sp>
    </p:spTree>
    <p:extLst>
      <p:ext uri="{BB962C8B-B14F-4D97-AF65-F5344CB8AC3E}">
        <p14:creationId xmlns:p14="http://schemas.microsoft.com/office/powerpoint/2010/main" val="337802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Shape 9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5" name="Shape 905"/>
          <p:cNvSpPr txBox="1">
            <a:spLocks noGrp="1"/>
          </p:cNvSpPr>
          <p:nvPr>
            <p:ph type="body" idx="1"/>
          </p:nvPr>
        </p:nvSpPr>
        <p:spPr>
          <a:xfrm>
            <a:off x="685800" y="4343400"/>
            <a:ext cx="5486399" cy="4114800"/>
          </a:xfrm>
          <a:prstGeom prst="rect">
            <a:avLst/>
          </a:prstGeom>
          <a:noFill/>
          <a:ln>
            <a:noFill/>
          </a:ln>
        </p:spPr>
        <p:txBody>
          <a:bodyPr wrap="square" lIns="91425" tIns="45700" rIns="91425" bIns="45700" anchor="t" anchorCtr="0">
            <a:noAutofit/>
          </a:bodyPr>
          <a:lstStyle/>
          <a:p>
            <a:pPr marL="0" marR="0" lvl="0" indent="-19050" algn="l" rtl="0">
              <a:spcBef>
                <a:spcPts val="0"/>
              </a:spcBef>
              <a:buClr>
                <a:schemeClr val="dk1"/>
              </a:buClr>
              <a:buSzPts val="300"/>
              <a:buFont typeface="Calibri"/>
              <a:buNone/>
            </a:pPr>
            <a:r>
              <a:rPr lang="en-US" dirty="0" smtClean="0">
                <a:latin typeface="Arial" panose="020B0604020202020204" pitchFamily="34" charset="0"/>
                <a:ea typeface="Lucida Sans"/>
                <a:cs typeface="Arial" panose="020B0604020202020204" pitchFamily="34" charset="0"/>
                <a:sym typeface="Lucida Sans"/>
              </a:rPr>
              <a:t>We </a:t>
            </a:r>
            <a:r>
              <a:rPr lang="en-US" dirty="0">
                <a:latin typeface="Arial" panose="020B0604020202020204" pitchFamily="34" charset="0"/>
                <a:ea typeface="Lucida Sans"/>
                <a:cs typeface="Arial" panose="020B0604020202020204" pitchFamily="34" charset="0"/>
                <a:sym typeface="Lucida Sans"/>
              </a:rPr>
              <a:t>have three main goals for our webinar tonight. They are to...</a:t>
            </a:r>
          </a:p>
        </p:txBody>
      </p:sp>
      <p:sp>
        <p:nvSpPr>
          <p:cNvPr id="906" name="Shape 906"/>
          <p:cNvSpPr txBox="1">
            <a:spLocks noGrp="1"/>
          </p:cNvSpPr>
          <p:nvPr>
            <p:ph type="sldNum" idx="12"/>
          </p:nvPr>
        </p:nvSpPr>
        <p:spPr>
          <a:xfrm>
            <a:off x="3884612" y="8685213"/>
            <a:ext cx="2971799" cy="457200"/>
          </a:xfrm>
          <a:prstGeom prst="rect">
            <a:avLst/>
          </a:prstGeom>
          <a:noFill/>
          <a:ln>
            <a:noFill/>
          </a:ln>
        </p:spPr>
        <p:txBody>
          <a:bodyPr wrap="square" lIns="91425" tIns="45700" rIns="91425" bIns="45700" anchor="b" anchorCtr="0">
            <a:noAutofit/>
          </a:bodyPr>
          <a:lstStyle/>
          <a:p>
            <a:pPr marL="0" marR="0" lvl="0" indent="-1905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ea typeface="Lucida Sans"/>
                <a:sym typeface="Lucida Sans"/>
              </a:rPr>
              <a:t>7</a:t>
            </a:fld>
            <a:endParaRPr lang="en-US" sz="1200" b="0" i="0" u="none" strike="noStrike" cap="none" dirty="0">
              <a:solidFill>
                <a:schemeClr val="dk1"/>
              </a:solidFill>
              <a:ea typeface="Lucida Sans"/>
              <a:sym typeface="Lucida Sans"/>
            </a:endParaRPr>
          </a:p>
        </p:txBody>
      </p:sp>
    </p:spTree>
    <p:extLst>
      <p:ext uri="{BB962C8B-B14F-4D97-AF65-F5344CB8AC3E}">
        <p14:creationId xmlns:p14="http://schemas.microsoft.com/office/powerpoint/2010/main" val="659772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txBox="1">
            <a:spLocks noGrp="1"/>
          </p:cNvSpPr>
          <p:nvPr>
            <p:ph type="body" idx="1"/>
          </p:nvPr>
        </p:nvSpPr>
        <p:spPr>
          <a:xfrm>
            <a:off x="685800" y="4400550"/>
            <a:ext cx="5486400" cy="360045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Calibri"/>
              <a:buNone/>
            </a:pPr>
            <a:endParaRPr lang="en-US" dirty="0">
              <a:latin typeface="Arial" panose="020B0604020202020204" pitchFamily="34" charset="0"/>
              <a:ea typeface="Lucida Sans"/>
              <a:cs typeface="Arial" panose="020B0604020202020204" pitchFamily="34" charset="0"/>
              <a:sym typeface="Lucida Sans"/>
            </a:endParaRPr>
          </a:p>
        </p:txBody>
      </p:sp>
      <p:sp>
        <p:nvSpPr>
          <p:cNvPr id="912" name="Shape 9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0146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Shape 916"/>
          <p:cNvSpPr txBox="1">
            <a:spLocks noGrp="1"/>
          </p:cNvSpPr>
          <p:nvPr>
            <p:ph type="body" idx="1"/>
          </p:nvPr>
        </p:nvSpPr>
        <p:spPr>
          <a:xfrm>
            <a:off x="685800" y="4400550"/>
            <a:ext cx="5486400" cy="3600600"/>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Lucida Sans"/>
              <a:buNone/>
            </a:pPr>
            <a:endParaRPr dirty="0">
              <a:latin typeface="Arial" panose="020B0604020202020204" pitchFamily="34" charset="0"/>
              <a:ea typeface="Lucida Sans"/>
              <a:cs typeface="Arial" panose="020B0604020202020204" pitchFamily="34" charset="0"/>
              <a:sym typeface="Lucida Sans"/>
            </a:endParaRPr>
          </a:p>
        </p:txBody>
      </p:sp>
      <p:sp>
        <p:nvSpPr>
          <p:cNvPr id="917" name="Shape 91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587785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hyperlink" Target="http://www.achievethecore.org" TargetMode="Externa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hyperlink" Target="http://www.achievethecore.org" TargetMode="Externa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www.achievethecore.org" TargetMode="External"/><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12"/>
        <p:cNvGrpSpPr/>
        <p:nvPr/>
      </p:nvGrpSpPr>
      <p:grpSpPr>
        <a:xfrm>
          <a:off x="0" y="0"/>
          <a:ext cx="0" cy="0"/>
          <a:chOff x="0" y="0"/>
          <a:chExt cx="0" cy="0"/>
        </a:xfrm>
      </p:grpSpPr>
      <p:sp>
        <p:nvSpPr>
          <p:cNvPr id="13" name="Shape 13"/>
          <p:cNvSpPr txBox="1">
            <a:spLocks noGrp="1"/>
          </p:cNvSpPr>
          <p:nvPr>
            <p:ph type="ctrTitle"/>
          </p:nvPr>
        </p:nvSpPr>
        <p:spPr>
          <a:xfrm>
            <a:off x="219317" y="2982072"/>
            <a:ext cx="8619900" cy="850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4" name="Shape 14"/>
          <p:cNvSpPr txBox="1">
            <a:spLocks noGrp="1"/>
          </p:cNvSpPr>
          <p:nvPr>
            <p:ph type="subTitle" idx="1"/>
          </p:nvPr>
        </p:nvSpPr>
        <p:spPr>
          <a:xfrm>
            <a:off x="219318" y="3832457"/>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15" name="Shape 15"/>
          <p:cNvSpPr/>
          <p:nvPr/>
        </p:nvSpPr>
        <p:spPr>
          <a:xfrm>
            <a:off x="0" y="1737609"/>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pic>
        <p:nvPicPr>
          <p:cNvPr id="16" name="Shape 16"/>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Shape 17"/>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73"/>
        <p:cNvGrpSpPr/>
        <p:nvPr/>
      </p:nvGrpSpPr>
      <p:grpSpPr>
        <a:xfrm>
          <a:off x="0" y="0"/>
          <a:ext cx="0" cy="0"/>
          <a:chOff x="0" y="0"/>
          <a:chExt cx="0" cy="0"/>
        </a:xfrm>
      </p:grpSpPr>
      <p:sp>
        <p:nvSpPr>
          <p:cNvPr id="74" name="Shape 74"/>
          <p:cNvSpPr txBox="1">
            <a:spLocks noGrp="1"/>
          </p:cNvSpPr>
          <p:nvPr>
            <p:ph type="ctrTitle"/>
          </p:nvPr>
        </p:nvSpPr>
        <p:spPr>
          <a:xfrm>
            <a:off x="219317" y="2933439"/>
            <a:ext cx="8619900" cy="899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75" name="Shape 75"/>
          <p:cNvSpPr txBox="1">
            <a:spLocks noGrp="1"/>
          </p:cNvSpPr>
          <p:nvPr>
            <p:ph type="subTitle" idx="1"/>
          </p:nvPr>
        </p:nvSpPr>
        <p:spPr>
          <a:xfrm>
            <a:off x="219314" y="3832457"/>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76" name="Shape 76"/>
          <p:cNvSpPr/>
          <p:nvPr/>
        </p:nvSpPr>
        <p:spPr>
          <a:xfrm>
            <a:off x="0" y="1737609"/>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77" name="Shape 77"/>
          <p:cNvSpPr>
            <a:spLocks noGrp="1"/>
          </p:cNvSpPr>
          <p:nvPr>
            <p:ph type="pic" idx="2"/>
          </p:nvPr>
        </p:nvSpPr>
        <p:spPr>
          <a:xfrm>
            <a:off x="7188200" y="225425"/>
            <a:ext cx="1650900" cy="807900"/>
          </a:xfrm>
          <a:prstGeom prst="rect">
            <a:avLst/>
          </a:prstGeom>
          <a:noFill/>
          <a:ln>
            <a:noFill/>
          </a:ln>
        </p:spPr>
        <p:txBody>
          <a:bodyPr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8" name="Shape 7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Table Page">
    <p:spTree>
      <p:nvGrpSpPr>
        <p:cNvPr id="1" name="Shape 747"/>
        <p:cNvGrpSpPr/>
        <p:nvPr/>
      </p:nvGrpSpPr>
      <p:grpSpPr>
        <a:xfrm>
          <a:off x="0" y="0"/>
          <a:ext cx="0" cy="0"/>
          <a:chOff x="0" y="0"/>
          <a:chExt cx="0" cy="0"/>
        </a:xfrm>
      </p:grpSpPr>
      <p:sp>
        <p:nvSpPr>
          <p:cNvPr id="748" name="Shape 74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749" name="Shape 749"/>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50" name="Shape 750"/>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751" name="Shape 751"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752" name="Shape 752">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Chart Page">
    <p:spTree>
      <p:nvGrpSpPr>
        <p:cNvPr id="1" name="Shape 753"/>
        <p:cNvGrpSpPr/>
        <p:nvPr/>
      </p:nvGrpSpPr>
      <p:grpSpPr>
        <a:xfrm>
          <a:off x="0" y="0"/>
          <a:ext cx="0" cy="0"/>
          <a:chOff x="0" y="0"/>
          <a:chExt cx="0" cy="0"/>
        </a:xfrm>
      </p:grpSpPr>
      <p:sp>
        <p:nvSpPr>
          <p:cNvPr id="754" name="Shape 754"/>
          <p:cNvSpPr>
            <a:spLocks noGrp="1"/>
          </p:cNvSpPr>
          <p:nvPr>
            <p:ph type="chart" idx="2"/>
          </p:nvPr>
        </p:nvSpPr>
        <p:spPr>
          <a:xfrm>
            <a:off x="457200" y="1600200"/>
            <a:ext cx="8229600" cy="4526100"/>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55" name="Shape 75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756" name="Shape 756"/>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57" name="Shape 757"/>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758" name="Shape 758"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759" name="Shape 759">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760"/>
        <p:cNvGrpSpPr/>
        <p:nvPr/>
      </p:nvGrpSpPr>
      <p:grpSpPr>
        <a:xfrm>
          <a:off x="0" y="0"/>
          <a:ext cx="0" cy="0"/>
          <a:chOff x="0" y="0"/>
          <a:chExt cx="0" cy="0"/>
        </a:xfrm>
      </p:grpSpPr>
      <p:sp>
        <p:nvSpPr>
          <p:cNvPr id="761" name="Shape 761"/>
          <p:cNvSpPr>
            <a:spLocks noGrp="1"/>
          </p:cNvSpPr>
          <p:nvPr>
            <p:ph type="pic" idx="2"/>
          </p:nvPr>
        </p:nvSpPr>
        <p:spPr>
          <a:xfrm>
            <a:off x="457200" y="1600200"/>
            <a:ext cx="8229600" cy="4526100"/>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62" name="Shape 762"/>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763" name="Shape 763"/>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64" name="Shape 764"/>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765" name="Shape 765"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766" name="Shape 766">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767"/>
        <p:cNvGrpSpPr/>
        <p:nvPr/>
      </p:nvGrpSpPr>
      <p:grpSpPr>
        <a:xfrm>
          <a:off x="0" y="0"/>
          <a:ext cx="0" cy="0"/>
          <a:chOff x="0" y="0"/>
          <a:chExt cx="0" cy="0"/>
        </a:xfrm>
      </p:grpSpPr>
      <p:sp>
        <p:nvSpPr>
          <p:cNvPr id="768" name="Shape 768"/>
          <p:cNvSpPr>
            <a:spLocks noGrp="1"/>
          </p:cNvSpPr>
          <p:nvPr>
            <p:ph type="pic" idx="2"/>
          </p:nvPr>
        </p:nvSpPr>
        <p:spPr>
          <a:xfrm>
            <a:off x="0" y="0"/>
            <a:ext cx="9144000" cy="6858000"/>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771" name="Shape 771"/>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72" name="Shape 772"/>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773" name="Shape 773"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774" name="Shape 774">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75"/>
        <p:cNvGrpSpPr/>
        <p:nvPr/>
      </p:nvGrpSpPr>
      <p:grpSpPr>
        <a:xfrm>
          <a:off x="0" y="0"/>
          <a:ext cx="0" cy="0"/>
          <a:chOff x="0" y="0"/>
          <a:chExt cx="0" cy="0"/>
        </a:xfrm>
      </p:grpSpPr>
      <p:sp>
        <p:nvSpPr>
          <p:cNvPr id="776" name="Shape 776"/>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77" name="Shape 777"/>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778" name="Shape 778"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779" name="Shape 779">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Body Copy (Url Only)">
    <p:spTree>
      <p:nvGrpSpPr>
        <p:cNvPr id="1" name="Shape 780"/>
        <p:cNvGrpSpPr/>
        <p:nvPr/>
      </p:nvGrpSpPr>
      <p:grpSpPr>
        <a:xfrm>
          <a:off x="0" y="0"/>
          <a:ext cx="0" cy="0"/>
          <a:chOff x="0" y="0"/>
          <a:chExt cx="0" cy="0"/>
        </a:xfrm>
      </p:grpSpPr>
      <p:sp>
        <p:nvSpPr>
          <p:cNvPr id="781" name="Shape 781"/>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782" name="Shape 782"/>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83" name="Shape 783"/>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r>
              <a:rPr lang="en-US" sz="1800" dirty="0">
                <a:solidFill>
                  <a:schemeClr val="lt1"/>
                </a:solidFill>
                <a:latin typeface="Arial" panose="020B0604020202020204" pitchFamily="34" charset="0"/>
                <a:ea typeface="Calibri"/>
                <a:cs typeface="Arial" panose="020B0604020202020204" pitchFamily="34" charset="0"/>
                <a:sym typeface="Calibri"/>
              </a:rPr>
              <a:t> </a:t>
            </a:r>
          </a:p>
        </p:txBody>
      </p:sp>
      <p:pic>
        <p:nvPicPr>
          <p:cNvPr id="784" name="Shape 784" descr="ATC_org.pdf"/>
          <p:cNvPicPr preferRelativeResize="0"/>
          <p:nvPr/>
        </p:nvPicPr>
        <p:blipFill rotWithShape="1">
          <a:blip r:embed="rId2">
            <a:alphaModFix/>
          </a:blip>
          <a:srcRect/>
          <a:stretch/>
        </p:blipFill>
        <p:spPr>
          <a:xfrm>
            <a:off x="140803" y="6519775"/>
            <a:ext cx="1974669" cy="159615"/>
          </a:xfrm>
          <a:prstGeom prst="rect">
            <a:avLst/>
          </a:prstGeom>
          <a:noFill/>
          <a:ln>
            <a:noFill/>
          </a:ln>
        </p:spPr>
      </p:pic>
      <p:sp>
        <p:nvSpPr>
          <p:cNvPr id="785" name="Shape 785"/>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sp>
        <p:nvSpPr>
          <p:cNvPr id="786" name="Shape 786">
            <a:hlinkClick r:id="rId3"/>
          </p:cNvPr>
          <p:cNvSpPr/>
          <p:nvPr/>
        </p:nvSpPr>
        <p:spPr>
          <a:xfrm>
            <a:off x="195229" y="6519775"/>
            <a:ext cx="1920300" cy="1596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cSld name="End Slide">
    <p:spTree>
      <p:nvGrpSpPr>
        <p:cNvPr id="1" name="Shape 787"/>
        <p:cNvGrpSpPr/>
        <p:nvPr/>
      </p:nvGrpSpPr>
      <p:grpSpPr>
        <a:xfrm>
          <a:off x="0" y="0"/>
          <a:ext cx="0" cy="0"/>
          <a:chOff x="0" y="0"/>
          <a:chExt cx="0" cy="0"/>
        </a:xfrm>
      </p:grpSpPr>
      <p:pic>
        <p:nvPicPr>
          <p:cNvPr id="788" name="Shape 788" descr="green_texture_compressed.jpg"/>
          <p:cNvPicPr preferRelativeResize="0"/>
          <p:nvPr/>
        </p:nvPicPr>
        <p:blipFill rotWithShape="1">
          <a:blip r:embed="rId2">
            <a:alphaModFix/>
          </a:blip>
          <a:srcRect/>
          <a:stretch/>
        </p:blipFill>
        <p:spPr>
          <a:xfrm>
            <a:off x="0" y="0"/>
            <a:ext cx="9144002" cy="6857999"/>
          </a:xfrm>
          <a:prstGeom prst="rect">
            <a:avLst/>
          </a:prstGeom>
          <a:noFill/>
          <a:ln>
            <a:noFill/>
          </a:ln>
        </p:spPr>
      </p:pic>
      <p:sp>
        <p:nvSpPr>
          <p:cNvPr id="789" name="Shape 789"/>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90" name="Shape 790"/>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91" name="Shape 791"/>
          <p:cNvSpPr txBox="1"/>
          <p:nvPr/>
        </p:nvSpPr>
        <p:spPr>
          <a:xfrm>
            <a:off x="216568" y="2852946"/>
            <a:ext cx="8620500" cy="876900"/>
          </a:xfrm>
          <a:prstGeom prst="rect">
            <a:avLst/>
          </a:prstGeom>
          <a:solidFill>
            <a:srgbClr val="FFFFFF">
              <a:alpha val="80000"/>
            </a:srgbClr>
          </a:solidFill>
          <a:ln>
            <a:noFill/>
          </a:ln>
          <a:effectLst>
            <a:outerShdw blurRad="50800" dist="38100" dir="2700000" algn="tl" rotWithShape="0">
              <a:srgbClr val="000000">
                <a:alpha val="42750"/>
              </a:srgbClr>
            </a:outerShdw>
          </a:effectLst>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rgbClr val="23593E"/>
              </a:solidFill>
              <a:latin typeface="Arial" panose="020B0604020202020204" pitchFamily="34" charset="0"/>
              <a:ea typeface="Lucida Sans"/>
              <a:cs typeface="Arial" panose="020B0604020202020204" pitchFamily="34" charset="0"/>
              <a:sym typeface="Lucida Sans"/>
            </a:endParaRPr>
          </a:p>
        </p:txBody>
      </p:sp>
      <p:pic>
        <p:nvPicPr>
          <p:cNvPr id="792" name="Shape 792" descr="SAP_logo_RGB.pdf"/>
          <p:cNvPicPr preferRelativeResize="0"/>
          <p:nvPr/>
        </p:nvPicPr>
        <p:blipFill rotWithShape="1">
          <a:blip r:embed="rId3">
            <a:alphaModFix/>
          </a:blip>
          <a:srcRect/>
          <a:stretch/>
        </p:blipFill>
        <p:spPr>
          <a:xfrm>
            <a:off x="219320" y="225996"/>
            <a:ext cx="1640437" cy="808049"/>
          </a:xfrm>
          <a:prstGeom prst="rect">
            <a:avLst/>
          </a:prstGeom>
          <a:noFill/>
          <a:ln>
            <a:noFill/>
          </a:ln>
        </p:spPr>
      </p:pic>
      <p:sp>
        <p:nvSpPr>
          <p:cNvPr id="793" name="Shape 793"/>
          <p:cNvSpPr txBox="1">
            <a:spLocks noGrp="1"/>
          </p:cNvSpPr>
          <p:nvPr>
            <p:ph type="title"/>
          </p:nvPr>
        </p:nvSpPr>
        <p:spPr>
          <a:xfrm>
            <a:off x="219320" y="2852946"/>
            <a:ext cx="8617800" cy="876900"/>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2800"/>
              <a:buFont typeface="Lucida Sans"/>
              <a:buNone/>
              <a:defRPr sz="28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794"/>
        <p:cNvGrpSpPr/>
        <p:nvPr/>
      </p:nvGrpSpPr>
      <p:grpSpPr>
        <a:xfrm>
          <a:off x="0" y="0"/>
          <a:ext cx="0" cy="0"/>
          <a:chOff x="0" y="0"/>
          <a:chExt cx="0" cy="0"/>
        </a:xfrm>
      </p:grpSpPr>
      <p:sp>
        <p:nvSpPr>
          <p:cNvPr id="795" name="Shape 795"/>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796" name="Shape 796"/>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797" name="Shape 797"/>
          <p:cNvSpPr txBox="1">
            <a:spLocks noGrp="1"/>
          </p:cNvSpPr>
          <p:nvPr>
            <p:ph type="body" idx="2"/>
          </p:nvPr>
        </p:nvSpPr>
        <p:spPr>
          <a:xfrm>
            <a:off x="4648200" y="1600200"/>
            <a:ext cx="4038600" cy="45261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798" name="Shape 798"/>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99" name="Shape 799"/>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800" name="Shape 800"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01" name="Shape 801">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802"/>
        <p:cNvGrpSpPr/>
        <p:nvPr/>
      </p:nvGrpSpPr>
      <p:grpSpPr>
        <a:xfrm>
          <a:off x="0" y="0"/>
          <a:ext cx="0" cy="0"/>
          <a:chOff x="0" y="0"/>
          <a:chExt cx="0" cy="0"/>
        </a:xfrm>
      </p:grpSpPr>
      <p:sp>
        <p:nvSpPr>
          <p:cNvPr id="803" name="Shape 80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804" name="Shape 804"/>
          <p:cNvSpPr txBox="1">
            <a:spLocks noGrp="1"/>
          </p:cNvSpPr>
          <p:nvPr>
            <p:ph type="body" idx="1"/>
          </p:nvPr>
        </p:nvSpPr>
        <p:spPr>
          <a:xfrm>
            <a:off x="457200" y="1550988"/>
            <a:ext cx="4040100" cy="639900"/>
          </a:xfrm>
          <a:prstGeom prst="rect">
            <a:avLst/>
          </a:prstGeom>
          <a:noFill/>
          <a:ln>
            <a:noFill/>
          </a:ln>
        </p:spPr>
        <p:txBody>
          <a:bodyPr wrap="square" lIns="91425" tIns="91425" rIns="91425" bIns="91425" anchor="b" anchorCtr="0"/>
          <a:lstStyle>
            <a:lvl1pPr marL="0" marR="0" lvl="0" indent="0" algn="l" rtl="0">
              <a:spcBef>
                <a:spcPts val="480"/>
              </a:spcBef>
              <a:buClr>
                <a:srgbClr val="3F3F39"/>
              </a:buClr>
              <a:buSzPts val="2400"/>
              <a:buFont typeface="Arial"/>
              <a:buNone/>
              <a:defRPr sz="2400" b="1"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805" name="Shape 805"/>
          <p:cNvSpPr txBox="1">
            <a:spLocks noGrp="1"/>
          </p:cNvSpPr>
          <p:nvPr>
            <p:ph type="body" idx="2"/>
          </p:nvPr>
        </p:nvSpPr>
        <p:spPr>
          <a:xfrm>
            <a:off x="457200" y="2190750"/>
            <a:ext cx="4040100" cy="39513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806" name="Shape 806"/>
          <p:cNvSpPr txBox="1">
            <a:spLocks noGrp="1"/>
          </p:cNvSpPr>
          <p:nvPr>
            <p:ph type="body" idx="3"/>
          </p:nvPr>
        </p:nvSpPr>
        <p:spPr>
          <a:xfrm>
            <a:off x="4645025" y="1550988"/>
            <a:ext cx="4041900" cy="639900"/>
          </a:xfrm>
          <a:prstGeom prst="rect">
            <a:avLst/>
          </a:prstGeom>
          <a:noFill/>
          <a:ln>
            <a:noFill/>
          </a:ln>
        </p:spPr>
        <p:txBody>
          <a:bodyPr wrap="square" lIns="91425" tIns="91425" rIns="91425" bIns="91425" anchor="b" anchorCtr="0"/>
          <a:lstStyle>
            <a:lvl1pPr marL="0" marR="0" lvl="0" indent="0" algn="l" rtl="0">
              <a:spcBef>
                <a:spcPts val="480"/>
              </a:spcBef>
              <a:buClr>
                <a:srgbClr val="3F3F39"/>
              </a:buClr>
              <a:buSzPts val="2400"/>
              <a:buFont typeface="Arial"/>
              <a:buNone/>
              <a:defRPr sz="2400" b="1"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1"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1"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1" i="0" u="none" strike="noStrike" cap="none">
                <a:solidFill>
                  <a:schemeClr val="dk1"/>
                </a:solidFill>
                <a:latin typeface="Lucida Sans"/>
                <a:ea typeface="Lucida Sans"/>
                <a:cs typeface="Lucida Sans"/>
                <a:sym typeface="Lucida Sans"/>
              </a:defRPr>
            </a:lvl5pPr>
            <a:lvl6pPr marL="2286000" marR="0" lvl="5"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807" name="Shape 807"/>
          <p:cNvSpPr txBox="1">
            <a:spLocks noGrp="1"/>
          </p:cNvSpPr>
          <p:nvPr>
            <p:ph type="body" idx="4"/>
          </p:nvPr>
        </p:nvSpPr>
        <p:spPr>
          <a:xfrm>
            <a:off x="4645025" y="2190750"/>
            <a:ext cx="4041900" cy="39513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808" name="Shape 808"/>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809" name="Shape 809"/>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810" name="Shape 810"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11" name="Shape 811">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hart Page">
    <p:spTree>
      <p:nvGrpSpPr>
        <p:cNvPr id="1" name="Shape 79"/>
        <p:cNvGrpSpPr/>
        <p:nvPr/>
      </p:nvGrpSpPr>
      <p:grpSpPr>
        <a:xfrm>
          <a:off x="0" y="0"/>
          <a:ext cx="0" cy="0"/>
          <a:chOff x="0" y="0"/>
          <a:chExt cx="0" cy="0"/>
        </a:xfrm>
      </p:grpSpPr>
      <p:sp>
        <p:nvSpPr>
          <p:cNvPr id="80" name="Shape 80"/>
          <p:cNvSpPr>
            <a:spLocks noGrp="1"/>
          </p:cNvSpPr>
          <p:nvPr>
            <p:ph type="chart" idx="2"/>
          </p:nvPr>
        </p:nvSpPr>
        <p:spPr>
          <a:xfrm>
            <a:off x="304800" y="1575486"/>
            <a:ext cx="8534400" cy="45261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1" name="Shape 81"/>
          <p:cNvSpPr txBox="1">
            <a:spLocks noGrp="1"/>
          </p:cNvSpPr>
          <p:nvPr>
            <p:ph type="title"/>
          </p:nvPr>
        </p:nvSpPr>
        <p:spPr>
          <a:xfrm>
            <a:off x="304800" y="274637"/>
            <a:ext cx="85344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82" name="Shape 82"/>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83" name="Shape 83"/>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84" name="Shape 8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812"/>
        <p:cNvGrpSpPr/>
        <p:nvPr/>
      </p:nvGrpSpPr>
      <p:grpSpPr>
        <a:xfrm>
          <a:off x="0" y="0"/>
          <a:ext cx="0" cy="0"/>
          <a:chOff x="0" y="0"/>
          <a:chExt cx="0" cy="0"/>
        </a:xfrm>
      </p:grpSpPr>
      <p:sp>
        <p:nvSpPr>
          <p:cNvPr id="813" name="Shape 813"/>
          <p:cNvSpPr>
            <a:spLocks noGrp="1"/>
          </p:cNvSpPr>
          <p:nvPr>
            <p:ph type="pic" idx="2"/>
          </p:nvPr>
        </p:nvSpPr>
        <p:spPr>
          <a:xfrm>
            <a:off x="4578350" y="1600201"/>
            <a:ext cx="4108500" cy="4526100"/>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3200"/>
              <a:buFont typeface="Arial"/>
              <a:buNone/>
              <a:defRPr sz="32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14" name="Shape 81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815" name="Shape 815"/>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16" name="Shape 816"/>
          <p:cNvSpPr txBox="1">
            <a:spLocks noGrp="1"/>
          </p:cNvSpPr>
          <p:nvPr>
            <p:ph type="body" idx="3"/>
          </p:nvPr>
        </p:nvSpPr>
        <p:spPr>
          <a:xfrm>
            <a:off x="4578350" y="5646677"/>
            <a:ext cx="41085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chemeClr val="dk1"/>
              </a:buClr>
              <a:buSzPts val="1600"/>
              <a:buFont typeface="Arial"/>
              <a:buNone/>
              <a:defRPr sz="16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17" name="Shape 817"/>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818" name="Shape 818"/>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819" name="Shape 819"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20" name="Shape 820">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821"/>
        <p:cNvGrpSpPr/>
        <p:nvPr/>
      </p:nvGrpSpPr>
      <p:grpSpPr>
        <a:xfrm>
          <a:off x="0" y="0"/>
          <a:ext cx="0" cy="0"/>
          <a:chOff x="0" y="0"/>
          <a:chExt cx="0" cy="0"/>
        </a:xfrm>
      </p:grpSpPr>
      <p:sp>
        <p:nvSpPr>
          <p:cNvPr id="822" name="Shape 822"/>
          <p:cNvSpPr>
            <a:spLocks noGrp="1"/>
          </p:cNvSpPr>
          <p:nvPr>
            <p:ph type="pic" idx="2"/>
          </p:nvPr>
        </p:nvSpPr>
        <p:spPr>
          <a:xfrm>
            <a:off x="4578350" y="3892047"/>
            <a:ext cx="4108500" cy="2234100"/>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3200"/>
              <a:buFont typeface="Arial"/>
              <a:buNone/>
              <a:defRPr sz="32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23" name="Shape 823"/>
          <p:cNvSpPr>
            <a:spLocks noGrp="1"/>
          </p:cNvSpPr>
          <p:nvPr>
            <p:ph type="pic" idx="3"/>
          </p:nvPr>
        </p:nvSpPr>
        <p:spPr>
          <a:xfrm>
            <a:off x="4578350" y="1600201"/>
            <a:ext cx="4108500" cy="2234100"/>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3200"/>
              <a:buFont typeface="Arial"/>
              <a:buNone/>
              <a:defRPr sz="32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24" name="Shape 82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825" name="Shape 825"/>
          <p:cNvSpPr txBox="1">
            <a:spLocks noGrp="1"/>
          </p:cNvSpPr>
          <p:nvPr>
            <p:ph type="body" idx="1"/>
          </p:nvPr>
        </p:nvSpPr>
        <p:spPr>
          <a:xfrm>
            <a:off x="457200" y="1600200"/>
            <a:ext cx="4038600" cy="45261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826" name="Shape 826"/>
          <p:cNvSpPr txBox="1">
            <a:spLocks noGrp="1"/>
          </p:cNvSpPr>
          <p:nvPr>
            <p:ph type="body" idx="4"/>
          </p:nvPr>
        </p:nvSpPr>
        <p:spPr>
          <a:xfrm>
            <a:off x="4578350" y="5646677"/>
            <a:ext cx="41085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27" name="Shape 827"/>
          <p:cNvSpPr txBox="1">
            <a:spLocks noGrp="1"/>
          </p:cNvSpPr>
          <p:nvPr>
            <p:ph type="body" idx="5"/>
          </p:nvPr>
        </p:nvSpPr>
        <p:spPr>
          <a:xfrm>
            <a:off x="4578350" y="3354831"/>
            <a:ext cx="41085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28" name="Shape 828"/>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829" name="Shape 829"/>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830" name="Shape 830"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31" name="Shape 831">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cSld name="Two Images">
    <p:spTree>
      <p:nvGrpSpPr>
        <p:cNvPr id="1" name="Shape 832"/>
        <p:cNvGrpSpPr/>
        <p:nvPr/>
      </p:nvGrpSpPr>
      <p:grpSpPr>
        <a:xfrm>
          <a:off x="0" y="0"/>
          <a:ext cx="0" cy="0"/>
          <a:chOff x="0" y="0"/>
          <a:chExt cx="0" cy="0"/>
        </a:xfrm>
      </p:grpSpPr>
      <p:sp>
        <p:nvSpPr>
          <p:cNvPr id="833" name="Shape 833"/>
          <p:cNvSpPr>
            <a:spLocks noGrp="1"/>
          </p:cNvSpPr>
          <p:nvPr>
            <p:ph type="pic" idx="2"/>
          </p:nvPr>
        </p:nvSpPr>
        <p:spPr>
          <a:xfrm>
            <a:off x="4616450" y="1600200"/>
            <a:ext cx="4070400" cy="4526100"/>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3200"/>
              <a:buFont typeface="Arial"/>
              <a:buNone/>
              <a:defRPr sz="32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34" name="Shape 834"/>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835" name="Shape 835"/>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36" name="Shape 836"/>
          <p:cNvSpPr>
            <a:spLocks noGrp="1"/>
          </p:cNvSpPr>
          <p:nvPr>
            <p:ph type="pic" idx="3"/>
          </p:nvPr>
        </p:nvSpPr>
        <p:spPr>
          <a:xfrm>
            <a:off x="457199" y="1600200"/>
            <a:ext cx="4073400" cy="4526100"/>
          </a:xfrm>
          <a:prstGeom prst="rect">
            <a:avLst/>
          </a:prstGeom>
          <a:noFill/>
          <a:ln>
            <a:noFill/>
          </a:ln>
        </p:spPr>
        <p:txBody>
          <a:bodyPr wrap="square" lIns="91425" tIns="91425" rIns="91425" bIns="91425" anchor="ctr" anchorCtr="0"/>
          <a:lstStyle>
            <a:lvl1pPr marL="0" marR="0" lvl="0" indent="0" algn="l" rtl="0">
              <a:spcBef>
                <a:spcPts val="640"/>
              </a:spcBef>
              <a:buClr>
                <a:srgbClr val="3F3F39"/>
              </a:buClr>
              <a:buSzPts val="3200"/>
              <a:buFont typeface="Arial"/>
              <a:buNone/>
              <a:defRPr sz="32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37" name="Shape 837"/>
          <p:cNvSpPr txBox="1">
            <a:spLocks noGrp="1"/>
          </p:cNvSpPr>
          <p:nvPr>
            <p:ph type="body" idx="4"/>
          </p:nvPr>
        </p:nvSpPr>
        <p:spPr>
          <a:xfrm>
            <a:off x="457198" y="5646677"/>
            <a:ext cx="40734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38" name="Shape 838"/>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839" name="Shape 839"/>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840" name="Shape 840"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41" name="Shape 841">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Four Images">
    <p:spTree>
      <p:nvGrpSpPr>
        <p:cNvPr id="1" name="Shape 842"/>
        <p:cNvGrpSpPr/>
        <p:nvPr/>
      </p:nvGrpSpPr>
      <p:grpSpPr>
        <a:xfrm>
          <a:off x="0" y="0"/>
          <a:ext cx="0" cy="0"/>
          <a:chOff x="0" y="0"/>
          <a:chExt cx="0" cy="0"/>
        </a:xfrm>
      </p:grpSpPr>
      <p:sp>
        <p:nvSpPr>
          <p:cNvPr id="843" name="Shape 843"/>
          <p:cNvSpPr>
            <a:spLocks noGrp="1"/>
          </p:cNvSpPr>
          <p:nvPr>
            <p:ph type="pic" idx="2"/>
          </p:nvPr>
        </p:nvSpPr>
        <p:spPr>
          <a:xfrm>
            <a:off x="4616450" y="3892046"/>
            <a:ext cx="4070400" cy="2234100"/>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3200"/>
              <a:buFont typeface="Arial"/>
              <a:buNone/>
              <a:defRPr sz="3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44" name="Shape 844"/>
          <p:cNvSpPr>
            <a:spLocks noGrp="1"/>
          </p:cNvSpPr>
          <p:nvPr>
            <p:ph type="pic" idx="3"/>
          </p:nvPr>
        </p:nvSpPr>
        <p:spPr>
          <a:xfrm>
            <a:off x="4616450" y="1600200"/>
            <a:ext cx="4070400" cy="2234100"/>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3200"/>
              <a:buFont typeface="Arial"/>
              <a:buNone/>
              <a:defRPr sz="3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45" name="Shape 845"/>
          <p:cNvSpPr>
            <a:spLocks noGrp="1"/>
          </p:cNvSpPr>
          <p:nvPr>
            <p:ph type="pic" idx="4"/>
          </p:nvPr>
        </p:nvSpPr>
        <p:spPr>
          <a:xfrm>
            <a:off x="457198" y="1600200"/>
            <a:ext cx="4070400" cy="2234100"/>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3200"/>
              <a:buFont typeface="Arial"/>
              <a:buNone/>
              <a:defRPr sz="3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46" name="Shape 846"/>
          <p:cNvSpPr>
            <a:spLocks noGrp="1"/>
          </p:cNvSpPr>
          <p:nvPr>
            <p:ph type="pic" idx="5"/>
          </p:nvPr>
        </p:nvSpPr>
        <p:spPr>
          <a:xfrm>
            <a:off x="460373" y="3892046"/>
            <a:ext cx="4070400" cy="2234100"/>
          </a:xfrm>
          <a:prstGeom prst="rect">
            <a:avLst/>
          </a:prstGeom>
          <a:noFill/>
          <a:ln>
            <a:noFill/>
          </a:ln>
        </p:spPr>
        <p:txBody>
          <a:bodyPr wrap="square" lIns="91425" tIns="91425" rIns="91425" bIns="91425" anchor="ctr" anchorCtr="0"/>
          <a:lstStyle>
            <a:lvl1pPr marL="0" marR="0" lvl="0" indent="0" algn="l" rtl="0">
              <a:spcBef>
                <a:spcPts val="640"/>
              </a:spcBef>
              <a:buClr>
                <a:schemeClr val="dk1"/>
              </a:buClr>
              <a:buSzPts val="3200"/>
              <a:buFont typeface="Arial"/>
              <a:buNone/>
              <a:defRPr sz="3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560"/>
              </a:spcBef>
              <a:buClr>
                <a:schemeClr val="dk1"/>
              </a:buClr>
              <a:buSzPts val="2800"/>
              <a:buFont typeface="Arial"/>
              <a:buNone/>
              <a:defRPr sz="2800" b="0" i="0" u="none" strike="noStrike" cap="none">
                <a:solidFill>
                  <a:schemeClr val="dk1"/>
                </a:solidFill>
                <a:latin typeface="Lucida Sans"/>
                <a:ea typeface="Lucida Sans"/>
                <a:cs typeface="Lucida Sans"/>
                <a:sym typeface="Lucida Sans"/>
              </a:defRPr>
            </a:lvl2pPr>
            <a:lvl3pPr marL="914400" marR="0" lvl="2" indent="0" algn="l" rtl="0">
              <a:spcBef>
                <a:spcPts val="480"/>
              </a:spcBef>
              <a:buClr>
                <a:schemeClr val="dk1"/>
              </a:buClr>
              <a:buSzPts val="2400"/>
              <a:buFont typeface="Arial"/>
              <a:buNone/>
              <a:defRPr sz="2400" b="0" i="0" u="none" strike="noStrike" cap="none">
                <a:solidFill>
                  <a:schemeClr val="dk1"/>
                </a:solidFill>
                <a:latin typeface="Lucida Sans"/>
                <a:ea typeface="Lucida Sans"/>
                <a:cs typeface="Lucida Sans"/>
                <a:sym typeface="Lucida Sans"/>
              </a:defRPr>
            </a:lvl3pPr>
            <a:lvl4pPr marL="1371600" marR="0" lvl="3"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4pPr>
            <a:lvl5pPr marL="1828800" marR="0" lvl="4"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5pPr>
            <a:lvl6pPr marL="2286000" marR="0" lvl="5"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847" name="Shape 847"/>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848" name="Shape 848"/>
          <p:cNvSpPr txBox="1">
            <a:spLocks noGrp="1"/>
          </p:cNvSpPr>
          <p:nvPr>
            <p:ph type="body" idx="1"/>
          </p:nvPr>
        </p:nvSpPr>
        <p:spPr>
          <a:xfrm>
            <a:off x="4616450" y="5646677"/>
            <a:ext cx="40704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49" name="Shape 849"/>
          <p:cNvSpPr txBox="1">
            <a:spLocks noGrp="1"/>
          </p:cNvSpPr>
          <p:nvPr>
            <p:ph type="body" idx="6"/>
          </p:nvPr>
        </p:nvSpPr>
        <p:spPr>
          <a:xfrm>
            <a:off x="457198" y="5646677"/>
            <a:ext cx="40734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50" name="Shape 850"/>
          <p:cNvSpPr txBox="1">
            <a:spLocks noGrp="1"/>
          </p:cNvSpPr>
          <p:nvPr>
            <p:ph type="body" idx="7"/>
          </p:nvPr>
        </p:nvSpPr>
        <p:spPr>
          <a:xfrm>
            <a:off x="4616450" y="3354831"/>
            <a:ext cx="40704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51" name="Shape 851"/>
          <p:cNvSpPr txBox="1">
            <a:spLocks noGrp="1"/>
          </p:cNvSpPr>
          <p:nvPr>
            <p:ph type="body" idx="8"/>
          </p:nvPr>
        </p:nvSpPr>
        <p:spPr>
          <a:xfrm>
            <a:off x="454023" y="3354831"/>
            <a:ext cx="4073400" cy="479400"/>
          </a:xfrm>
          <a:prstGeom prst="rect">
            <a:avLst/>
          </a:prstGeom>
          <a:solidFill>
            <a:srgbClr val="FFFFFF">
              <a:alpha val="48630"/>
            </a:srgbClr>
          </a:solidFill>
          <a:ln>
            <a:noFill/>
          </a:ln>
        </p:spPr>
        <p:txBody>
          <a:bodyPr wrap="square" lIns="91425" tIns="91425" rIns="91425" bIns="91425" anchor="ctr" anchorCtr="0"/>
          <a:lstStyle>
            <a:lvl1pPr marL="0" marR="0" lvl="0" indent="0" algn="ctr" rtl="0">
              <a:spcBef>
                <a:spcPts val="320"/>
              </a:spcBef>
              <a:buClr>
                <a:srgbClr val="3F3F39"/>
              </a:buClr>
              <a:buSzPts val="1600"/>
              <a:buFont typeface="Arial"/>
              <a:buNone/>
              <a:defRPr sz="16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52" name="Shape 852"/>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853" name="Shape 853"/>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854" name="Shape 854"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855" name="Shape 855">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85"/>
        <p:cNvGrpSpPr/>
        <p:nvPr/>
      </p:nvGrpSpPr>
      <p:grpSpPr>
        <a:xfrm>
          <a:off x="0" y="0"/>
          <a:ext cx="0" cy="0"/>
          <a:chOff x="0" y="0"/>
          <a:chExt cx="0" cy="0"/>
        </a:xfrm>
      </p:grpSpPr>
      <p:sp>
        <p:nvSpPr>
          <p:cNvPr id="86" name="Shape 86"/>
          <p:cNvSpPr>
            <a:spLocks noGrp="1"/>
          </p:cNvSpPr>
          <p:nvPr>
            <p:ph type="pic" idx="2"/>
          </p:nvPr>
        </p:nvSpPr>
        <p:spPr>
          <a:xfrm>
            <a:off x="304800" y="1575486"/>
            <a:ext cx="8572500" cy="45261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87" name="Shape 87"/>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88" name="Shape 88"/>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89" name="Shape 89"/>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90" name="Shape 90"/>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91"/>
        <p:cNvGrpSpPr/>
        <p:nvPr/>
      </p:nvGrpSpPr>
      <p:grpSpPr>
        <a:xfrm>
          <a:off x="0" y="0"/>
          <a:ext cx="0" cy="0"/>
          <a:chOff x="0" y="0"/>
          <a:chExt cx="0" cy="0"/>
        </a:xfrm>
      </p:grpSpPr>
      <p:sp>
        <p:nvSpPr>
          <p:cNvPr id="92" name="Shape 92"/>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rgbClr val="1C9963"/>
              </a:solidFill>
              <a:latin typeface="Arial" panose="020B0604020202020204" pitchFamily="34" charset="0"/>
              <a:ea typeface="Lucida Sans"/>
              <a:cs typeface="Arial" panose="020B0604020202020204" pitchFamily="34" charset="0"/>
              <a:sym typeface="Lucida Sans"/>
            </a:endParaRPr>
          </a:p>
        </p:txBody>
      </p:sp>
      <p:sp>
        <p:nvSpPr>
          <p:cNvPr id="93" name="Shape 93"/>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94" name="Shape 94"/>
          <p:cNvSpPr txBox="1">
            <a:spLocks noGrp="1"/>
          </p:cNvSpPr>
          <p:nvPr>
            <p:ph type="title"/>
          </p:nvPr>
        </p:nvSpPr>
        <p:spPr>
          <a:xfrm>
            <a:off x="304800" y="2914650"/>
            <a:ext cx="35847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95" name="Shape 95"/>
          <p:cNvSpPr txBox="1">
            <a:spLocks noGrp="1"/>
          </p:cNvSpPr>
          <p:nvPr>
            <p:ph type="body" idx="1"/>
          </p:nvPr>
        </p:nvSpPr>
        <p:spPr>
          <a:xfrm>
            <a:off x="4624612" y="1858449"/>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6" name="Shape 96"/>
          <p:cNvSpPr txBox="1">
            <a:spLocks noGrp="1"/>
          </p:cNvSpPr>
          <p:nvPr>
            <p:ph type="body" idx="2"/>
          </p:nvPr>
        </p:nvSpPr>
        <p:spPr>
          <a:xfrm>
            <a:off x="7209514" y="1858449"/>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7" name="Shape 97"/>
          <p:cNvSpPr txBox="1">
            <a:spLocks noGrp="1"/>
          </p:cNvSpPr>
          <p:nvPr>
            <p:ph type="body" idx="3"/>
          </p:nvPr>
        </p:nvSpPr>
        <p:spPr>
          <a:xfrm>
            <a:off x="4624612" y="2400625"/>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8" name="Shape 98"/>
          <p:cNvSpPr txBox="1">
            <a:spLocks noGrp="1"/>
          </p:cNvSpPr>
          <p:nvPr>
            <p:ph type="body" idx="4"/>
          </p:nvPr>
        </p:nvSpPr>
        <p:spPr>
          <a:xfrm>
            <a:off x="7209514" y="2400625"/>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99" name="Shape 99"/>
          <p:cNvSpPr txBox="1">
            <a:spLocks noGrp="1"/>
          </p:cNvSpPr>
          <p:nvPr>
            <p:ph type="body" idx="5"/>
          </p:nvPr>
        </p:nvSpPr>
        <p:spPr>
          <a:xfrm>
            <a:off x="4624612" y="2955016"/>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0" name="Shape 100"/>
          <p:cNvSpPr txBox="1">
            <a:spLocks noGrp="1"/>
          </p:cNvSpPr>
          <p:nvPr>
            <p:ph type="body" idx="6"/>
          </p:nvPr>
        </p:nvSpPr>
        <p:spPr>
          <a:xfrm>
            <a:off x="7209514" y="2955016"/>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1" name="Shape 101"/>
          <p:cNvSpPr txBox="1">
            <a:spLocks noGrp="1"/>
          </p:cNvSpPr>
          <p:nvPr>
            <p:ph type="body" idx="7"/>
          </p:nvPr>
        </p:nvSpPr>
        <p:spPr>
          <a:xfrm>
            <a:off x="4624612" y="3509407"/>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2" name="Shape 102"/>
          <p:cNvSpPr txBox="1">
            <a:spLocks noGrp="1"/>
          </p:cNvSpPr>
          <p:nvPr>
            <p:ph type="body" idx="8"/>
          </p:nvPr>
        </p:nvSpPr>
        <p:spPr>
          <a:xfrm>
            <a:off x="7209514" y="3509407"/>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3" name="Shape 103"/>
          <p:cNvSpPr txBox="1">
            <a:spLocks noGrp="1"/>
          </p:cNvSpPr>
          <p:nvPr>
            <p:ph type="body" idx="9"/>
          </p:nvPr>
        </p:nvSpPr>
        <p:spPr>
          <a:xfrm>
            <a:off x="4624612" y="4063798"/>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4" name="Shape 104"/>
          <p:cNvSpPr txBox="1">
            <a:spLocks noGrp="1"/>
          </p:cNvSpPr>
          <p:nvPr>
            <p:ph type="body" idx="13"/>
          </p:nvPr>
        </p:nvSpPr>
        <p:spPr>
          <a:xfrm>
            <a:off x="7209514" y="4063798"/>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5" name="Shape 105"/>
          <p:cNvSpPr txBox="1">
            <a:spLocks noGrp="1"/>
          </p:cNvSpPr>
          <p:nvPr>
            <p:ph type="body" idx="14"/>
          </p:nvPr>
        </p:nvSpPr>
        <p:spPr>
          <a:xfrm>
            <a:off x="4624612" y="4618185"/>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06" name="Shape 106"/>
          <p:cNvSpPr txBox="1">
            <a:spLocks noGrp="1"/>
          </p:cNvSpPr>
          <p:nvPr>
            <p:ph type="body" idx="15"/>
          </p:nvPr>
        </p:nvSpPr>
        <p:spPr>
          <a:xfrm>
            <a:off x="7209514" y="4618185"/>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107" name="Shape 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108"/>
        <p:cNvGrpSpPr/>
        <p:nvPr/>
      </p:nvGrpSpPr>
      <p:grpSpPr>
        <a:xfrm>
          <a:off x="0" y="0"/>
          <a:ext cx="0" cy="0"/>
          <a:chOff x="0" y="0"/>
          <a:chExt cx="0" cy="0"/>
        </a:xfrm>
      </p:grpSpPr>
      <p:sp>
        <p:nvSpPr>
          <p:cNvPr id="109" name="Shape 109"/>
          <p:cNvSpPr>
            <a:spLocks noGrp="1"/>
          </p:cNvSpPr>
          <p:nvPr>
            <p:ph type="pic" idx="2"/>
          </p:nvPr>
        </p:nvSpPr>
        <p:spPr>
          <a:xfrm>
            <a:off x="0" y="0"/>
            <a:ext cx="9144000" cy="68580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304800" y="274637"/>
            <a:ext cx="85599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12" name="Shape 112"/>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13" name="Shape 113"/>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114" name="Shape 1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115"/>
        <p:cNvGrpSpPr/>
        <p:nvPr/>
      </p:nvGrpSpPr>
      <p:grpSpPr>
        <a:xfrm>
          <a:off x="0" y="0"/>
          <a:ext cx="0" cy="0"/>
          <a:chOff x="0" y="0"/>
          <a:chExt cx="0" cy="0"/>
        </a:xfrm>
      </p:grpSpPr>
      <p:sp>
        <p:nvSpPr>
          <p:cNvPr id="116" name="Shape 116"/>
          <p:cNvSpPr/>
          <p:nvPr/>
        </p:nvSpPr>
        <p:spPr>
          <a:xfrm>
            <a:off x="0" y="6330471"/>
            <a:ext cx="9153000" cy="540300"/>
          </a:xfrm>
          <a:prstGeom prst="rect">
            <a:avLst/>
          </a:prstGeom>
          <a:solidFill>
            <a:srgbClr val="1C9963"/>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17" name="Shape 117"/>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chemeClr val="lt1"/>
                </a:solidFill>
                <a:latin typeface="Arial" panose="020B0604020202020204" pitchFamily="34" charset="0"/>
                <a:ea typeface="Lucida Sans"/>
                <a:cs typeface="Arial" panose="020B0604020202020204" pitchFamily="34" charset="0"/>
                <a:sym typeface="Lucida Sans"/>
              </a:rPr>
              <a:t> </a:t>
            </a:r>
          </a:p>
        </p:txBody>
      </p:sp>
      <p:pic>
        <p:nvPicPr>
          <p:cNvPr id="118" name="Shape 11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Shape 119"/>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120"/>
        <p:cNvGrpSpPr/>
        <p:nvPr/>
      </p:nvGrpSpPr>
      <p:grpSpPr>
        <a:xfrm>
          <a:off x="0" y="0"/>
          <a:ext cx="0" cy="0"/>
          <a:chOff x="0" y="0"/>
          <a:chExt cx="0" cy="0"/>
        </a:xfrm>
      </p:grpSpPr>
      <p:sp>
        <p:nvSpPr>
          <p:cNvPr id="121" name="Shape 121"/>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22" name="Shape 122"/>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123" name="Shape 123"/>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Shape 124"/>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5"/>
        <p:cNvGrpSpPr/>
        <p:nvPr/>
      </p:nvGrpSpPr>
      <p:grpSpPr>
        <a:xfrm>
          <a:off x="0" y="0"/>
          <a:ext cx="0" cy="0"/>
          <a:chOff x="0" y="0"/>
          <a:chExt cx="0" cy="0"/>
        </a:xfrm>
      </p:grpSpPr>
      <p:sp>
        <p:nvSpPr>
          <p:cNvPr id="126" name="Shape 126"/>
          <p:cNvSpPr txBox="1">
            <a:spLocks noGrp="1"/>
          </p:cNvSpPr>
          <p:nvPr>
            <p:ph type="title"/>
          </p:nvPr>
        </p:nvSpPr>
        <p:spPr>
          <a:xfrm>
            <a:off x="304800" y="279396"/>
            <a:ext cx="8534400" cy="11166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27" name="Shape 127"/>
          <p:cNvSpPr txBox="1">
            <a:spLocks noGrp="1"/>
          </p:cNvSpPr>
          <p:nvPr>
            <p:ph type="body" idx="1"/>
          </p:nvPr>
        </p:nvSpPr>
        <p:spPr>
          <a:xfrm>
            <a:off x="304800" y="1600200"/>
            <a:ext cx="4038600" cy="45549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8" name="Shape 128"/>
          <p:cNvSpPr txBox="1">
            <a:spLocks noGrp="1"/>
          </p:cNvSpPr>
          <p:nvPr>
            <p:ph type="body" idx="2"/>
          </p:nvPr>
        </p:nvSpPr>
        <p:spPr>
          <a:xfrm>
            <a:off x="4496019" y="1603770"/>
            <a:ext cx="4026000" cy="45513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29" name="Shape 129"/>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30" name="Shape 130"/>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131" name="Shape 131">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132"/>
        <p:cNvGrpSpPr/>
        <p:nvPr/>
      </p:nvGrpSpPr>
      <p:grpSpPr>
        <a:xfrm>
          <a:off x="0" y="0"/>
          <a:ext cx="0" cy="0"/>
          <a:chOff x="0" y="0"/>
          <a:chExt cx="0" cy="0"/>
        </a:xfrm>
      </p:grpSpPr>
      <p:sp>
        <p:nvSpPr>
          <p:cNvPr id="133" name="Shape 133"/>
          <p:cNvSpPr>
            <a:spLocks noGrp="1"/>
          </p:cNvSpPr>
          <p:nvPr>
            <p:ph type="pic" idx="2"/>
          </p:nvPr>
        </p:nvSpPr>
        <p:spPr>
          <a:xfrm>
            <a:off x="4673600" y="1600200"/>
            <a:ext cx="40131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34" name="Shape 134"/>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35" name="Shape 135"/>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36" name="Shape 136"/>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7" name="Shape 13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38" name="Shape 13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18"/>
        <p:cNvGrpSpPr/>
        <p:nvPr/>
      </p:nvGrpSpPr>
      <p:grpSpPr>
        <a:xfrm>
          <a:off x="0" y="0"/>
          <a:ext cx="0" cy="0"/>
          <a:chOff x="0" y="0"/>
          <a:chExt cx="0" cy="0"/>
        </a:xfrm>
      </p:grpSpPr>
      <p:sp>
        <p:nvSpPr>
          <p:cNvPr id="19" name="Shape 19"/>
          <p:cNvSpPr/>
          <p:nvPr/>
        </p:nvSpPr>
        <p:spPr>
          <a:xfrm>
            <a:off x="0" y="6329467"/>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0" name="Shape 20"/>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1" name="Shape 21"/>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2" name="Shape 22"/>
          <p:cNvSpPr/>
          <p:nvPr/>
        </p:nvSpPr>
        <p:spPr>
          <a:xfrm>
            <a:off x="0" y="6330471"/>
            <a:ext cx="9153000" cy="540300"/>
          </a:xfrm>
          <a:prstGeom prst="rect">
            <a:avLst/>
          </a:prstGeom>
          <a:no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3" name="Shape 23"/>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24" name="Shape 2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139"/>
        <p:cNvGrpSpPr/>
        <p:nvPr/>
      </p:nvGrpSpPr>
      <p:grpSpPr>
        <a:xfrm>
          <a:off x="0" y="0"/>
          <a:ext cx="0" cy="0"/>
          <a:chOff x="0" y="0"/>
          <a:chExt cx="0" cy="0"/>
        </a:xfrm>
      </p:grpSpPr>
      <p:sp>
        <p:nvSpPr>
          <p:cNvPr id="140" name="Shape 140"/>
          <p:cNvSpPr>
            <a:spLocks noGrp="1"/>
          </p:cNvSpPr>
          <p:nvPr>
            <p:ph type="pic" idx="2"/>
          </p:nvPr>
        </p:nvSpPr>
        <p:spPr>
          <a:xfrm>
            <a:off x="4673600" y="3892046"/>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41" name="Shape 141"/>
          <p:cNvSpPr>
            <a:spLocks noGrp="1"/>
          </p:cNvSpPr>
          <p:nvPr>
            <p:ph type="pic" idx="3"/>
          </p:nvPr>
        </p:nvSpPr>
        <p:spPr>
          <a:xfrm>
            <a:off x="4673600" y="1600200"/>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42" name="Shape 142"/>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43" name="Shape 143"/>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144" name="Shape 144"/>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45" name="Shape 145"/>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46" name="Shape 146"/>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47" name="Shape 147"/>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wo Images">
    <p:spTree>
      <p:nvGrpSpPr>
        <p:cNvPr id="1" name="Shape 148"/>
        <p:cNvGrpSpPr/>
        <p:nvPr/>
      </p:nvGrpSpPr>
      <p:grpSpPr>
        <a:xfrm>
          <a:off x="0" y="0"/>
          <a:ext cx="0" cy="0"/>
          <a:chOff x="0" y="0"/>
          <a:chExt cx="0" cy="0"/>
        </a:xfrm>
      </p:grpSpPr>
      <p:sp>
        <p:nvSpPr>
          <p:cNvPr id="149" name="Shape 149"/>
          <p:cNvSpPr>
            <a:spLocks noGrp="1"/>
          </p:cNvSpPr>
          <p:nvPr>
            <p:ph type="pic" idx="2"/>
          </p:nvPr>
        </p:nvSpPr>
        <p:spPr>
          <a:xfrm>
            <a:off x="4683119" y="1600200"/>
            <a:ext cx="4003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50" name="Shape 150"/>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51" name="Shape 151"/>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52" name="Shape 152"/>
          <p:cNvSpPr>
            <a:spLocks noGrp="1"/>
          </p:cNvSpPr>
          <p:nvPr>
            <p:ph type="pic" idx="3"/>
          </p:nvPr>
        </p:nvSpPr>
        <p:spPr>
          <a:xfrm>
            <a:off x="304801" y="1600200"/>
            <a:ext cx="4225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53" name="Shape 153"/>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54" name="Shape 154"/>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55" name="Shape 155"/>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Four Images">
    <p:spTree>
      <p:nvGrpSpPr>
        <p:cNvPr id="1" name="Shape 156"/>
        <p:cNvGrpSpPr/>
        <p:nvPr/>
      </p:nvGrpSpPr>
      <p:grpSpPr>
        <a:xfrm>
          <a:off x="0" y="0"/>
          <a:ext cx="0" cy="0"/>
          <a:chOff x="0" y="0"/>
          <a:chExt cx="0" cy="0"/>
        </a:xfrm>
      </p:grpSpPr>
      <p:sp>
        <p:nvSpPr>
          <p:cNvPr id="157" name="Shape 157"/>
          <p:cNvSpPr>
            <a:spLocks noGrp="1"/>
          </p:cNvSpPr>
          <p:nvPr>
            <p:ph type="pic" idx="2"/>
          </p:nvPr>
        </p:nvSpPr>
        <p:spPr>
          <a:xfrm>
            <a:off x="4530721"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58" name="Shape 158"/>
          <p:cNvSpPr>
            <a:spLocks noGrp="1"/>
          </p:cNvSpPr>
          <p:nvPr>
            <p:ph type="pic" idx="3"/>
          </p:nvPr>
        </p:nvSpPr>
        <p:spPr>
          <a:xfrm>
            <a:off x="4533898" y="1600200"/>
            <a:ext cx="41529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59" name="Shape 159"/>
          <p:cNvSpPr>
            <a:spLocks noGrp="1"/>
          </p:cNvSpPr>
          <p:nvPr>
            <p:ph type="pic" idx="4"/>
          </p:nvPr>
        </p:nvSpPr>
        <p:spPr>
          <a:xfrm>
            <a:off x="304800" y="1600200"/>
            <a:ext cx="4159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60" name="Shape 160"/>
          <p:cNvSpPr>
            <a:spLocks noGrp="1"/>
          </p:cNvSpPr>
          <p:nvPr>
            <p:ph type="pic" idx="5"/>
          </p:nvPr>
        </p:nvSpPr>
        <p:spPr>
          <a:xfrm>
            <a:off x="307975"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161" name="Shape 161"/>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62" name="Shape 162"/>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3" name="Shape 16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4" name="Shape 164"/>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5" name="Shape 165"/>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66" name="Shape 166"/>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67" name="Shape 167"/>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171"/>
        <p:cNvGrpSpPr/>
        <p:nvPr/>
      </p:nvGrpSpPr>
      <p:grpSpPr>
        <a:xfrm>
          <a:off x="0" y="0"/>
          <a:ext cx="0" cy="0"/>
          <a:chOff x="0" y="0"/>
          <a:chExt cx="0" cy="0"/>
        </a:xfrm>
      </p:grpSpPr>
      <p:sp>
        <p:nvSpPr>
          <p:cNvPr id="172" name="Shape 172"/>
          <p:cNvSpPr/>
          <p:nvPr/>
        </p:nvSpPr>
        <p:spPr>
          <a:xfrm>
            <a:off x="0" y="6329467"/>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73" name="Shape 173"/>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74" name="Shape 174"/>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75" name="Shape 175"/>
          <p:cNvSpPr/>
          <p:nvPr/>
        </p:nvSpPr>
        <p:spPr>
          <a:xfrm>
            <a:off x="0" y="6330471"/>
            <a:ext cx="9153000" cy="540300"/>
          </a:xfrm>
          <a:prstGeom prst="rect">
            <a:avLst/>
          </a:prstGeom>
          <a:no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76" name="Shape 176"/>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177" name="Shape 17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178"/>
        <p:cNvGrpSpPr/>
        <p:nvPr/>
      </p:nvGrpSpPr>
      <p:grpSpPr>
        <a:xfrm>
          <a:off x="0" y="0"/>
          <a:ext cx="0" cy="0"/>
          <a:chOff x="0" y="0"/>
          <a:chExt cx="0" cy="0"/>
        </a:xfrm>
      </p:grpSpPr>
      <p:sp>
        <p:nvSpPr>
          <p:cNvPr id="179" name="Shape 179"/>
          <p:cNvSpPr txBox="1">
            <a:spLocks noGrp="1"/>
          </p:cNvSpPr>
          <p:nvPr>
            <p:ph type="ctrTitle"/>
          </p:nvPr>
        </p:nvSpPr>
        <p:spPr>
          <a:xfrm>
            <a:off x="219319" y="2982072"/>
            <a:ext cx="8619900" cy="850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80" name="Shape 180"/>
          <p:cNvSpPr txBox="1">
            <a:spLocks noGrp="1"/>
          </p:cNvSpPr>
          <p:nvPr>
            <p:ph type="subTitle" idx="1"/>
          </p:nvPr>
        </p:nvSpPr>
        <p:spPr>
          <a:xfrm>
            <a:off x="219320" y="3832458"/>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181" name="Shape 181"/>
          <p:cNvSpPr/>
          <p:nvPr/>
        </p:nvSpPr>
        <p:spPr>
          <a:xfrm>
            <a:off x="0" y="1737611"/>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pic>
        <p:nvPicPr>
          <p:cNvPr id="182" name="Shape 18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83" name="Shape 183"/>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184"/>
        <p:cNvGrpSpPr/>
        <p:nvPr/>
      </p:nvGrpSpPr>
      <p:grpSpPr>
        <a:xfrm>
          <a:off x="0" y="0"/>
          <a:ext cx="0" cy="0"/>
          <a:chOff x="0" y="0"/>
          <a:chExt cx="0" cy="0"/>
        </a:xfrm>
      </p:grpSpPr>
      <p:sp>
        <p:nvSpPr>
          <p:cNvPr id="185" name="Shape 185"/>
          <p:cNvSpPr/>
          <p:nvPr/>
        </p:nvSpPr>
        <p:spPr>
          <a:xfrm>
            <a:off x="0" y="0"/>
            <a:ext cx="9144000" cy="6858000"/>
          </a:xfrm>
          <a:prstGeom prst="rect">
            <a:avLst/>
          </a:prstGeom>
          <a:solidFill>
            <a:srgbClr val="1C9963"/>
          </a:solidFill>
          <a:ln>
            <a:noFill/>
          </a:ln>
          <a:effectLst>
            <a:outerShdw blurRad="39999"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86" name="Shape 186"/>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87" name="Shape 187"/>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88" name="Shape 188"/>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89" name="Shape 189"/>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90" name="Shape 190"/>
          <p:cNvSpPr txBox="1">
            <a:spLocks noGrp="1"/>
          </p:cNvSpPr>
          <p:nvPr>
            <p:ph type="title"/>
          </p:nvPr>
        </p:nvSpPr>
        <p:spPr>
          <a:xfrm>
            <a:off x="216567" y="2829677"/>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191" name="Shape 191"/>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192"/>
        <p:cNvGrpSpPr/>
        <p:nvPr/>
      </p:nvGrpSpPr>
      <p:grpSpPr>
        <a:xfrm>
          <a:off x="0" y="0"/>
          <a:ext cx="0" cy="0"/>
          <a:chOff x="0" y="0"/>
          <a:chExt cx="0" cy="0"/>
        </a:xfrm>
      </p:grpSpPr>
      <p:sp>
        <p:nvSpPr>
          <p:cNvPr id="193" name="Shape 193"/>
          <p:cNvSpPr/>
          <p:nvPr/>
        </p:nvSpPr>
        <p:spPr>
          <a:xfrm>
            <a:off x="0" y="0"/>
            <a:ext cx="9144000" cy="6858000"/>
          </a:xfrm>
          <a:prstGeom prst="rect">
            <a:avLst/>
          </a:prstGeom>
          <a:solidFill>
            <a:srgbClr val="A9B0AC"/>
          </a:solidFill>
          <a:ln>
            <a:noFill/>
          </a:ln>
          <a:effectLst>
            <a:outerShdw blurRad="39999"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194" name="Shape 194"/>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95" name="Shape 195"/>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96" name="Shape 196"/>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97" name="Shape 197"/>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198" name="Shape 198"/>
          <p:cNvSpPr txBox="1">
            <a:spLocks noGrp="1"/>
          </p:cNvSpPr>
          <p:nvPr>
            <p:ph type="title"/>
          </p:nvPr>
        </p:nvSpPr>
        <p:spPr>
          <a:xfrm>
            <a:off x="216567" y="2829677"/>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199" name="Shape 199"/>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200"/>
        <p:cNvGrpSpPr/>
        <p:nvPr/>
      </p:nvGrpSpPr>
      <p:grpSpPr>
        <a:xfrm>
          <a:off x="0" y="0"/>
          <a:ext cx="0" cy="0"/>
          <a:chOff x="0" y="0"/>
          <a:chExt cx="0" cy="0"/>
        </a:xfrm>
      </p:grpSpPr>
      <p:sp>
        <p:nvSpPr>
          <p:cNvPr id="201" name="Shape 201"/>
          <p:cNvSpPr/>
          <p:nvPr/>
        </p:nvSpPr>
        <p:spPr>
          <a:xfrm>
            <a:off x="0" y="0"/>
            <a:ext cx="9144000" cy="6858000"/>
          </a:xfrm>
          <a:prstGeom prst="rect">
            <a:avLst/>
          </a:prstGeom>
          <a:solidFill>
            <a:srgbClr val="464646"/>
          </a:solidFill>
          <a:ln>
            <a:noFill/>
          </a:ln>
          <a:effectLst>
            <a:outerShdw blurRad="39999"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02" name="Shape 202"/>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203" name="Shape 203"/>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204" name="Shape 204"/>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205" name="Shape 205"/>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206" name="Shape 206"/>
          <p:cNvSpPr txBox="1">
            <a:spLocks noGrp="1"/>
          </p:cNvSpPr>
          <p:nvPr>
            <p:ph type="title"/>
          </p:nvPr>
        </p:nvSpPr>
        <p:spPr>
          <a:xfrm>
            <a:off x="216567" y="2829677"/>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207" name="Shape 20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304800" y="274637"/>
            <a:ext cx="85344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10" name="Shape 210"/>
          <p:cNvSpPr txBox="1">
            <a:spLocks noGrp="1"/>
          </p:cNvSpPr>
          <p:nvPr>
            <p:ph type="body" idx="1"/>
          </p:nvPr>
        </p:nvSpPr>
        <p:spPr>
          <a:xfrm>
            <a:off x="304800" y="1417637"/>
            <a:ext cx="4192500" cy="5979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211" name="Shape 211"/>
          <p:cNvSpPr txBox="1">
            <a:spLocks noGrp="1"/>
          </p:cNvSpPr>
          <p:nvPr>
            <p:ph type="body" idx="2"/>
          </p:nvPr>
        </p:nvSpPr>
        <p:spPr>
          <a:xfrm>
            <a:off x="304800" y="2015410"/>
            <a:ext cx="4192500" cy="41265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212" name="Shape 212"/>
          <p:cNvSpPr txBox="1">
            <a:spLocks noGrp="1"/>
          </p:cNvSpPr>
          <p:nvPr>
            <p:ph type="body" idx="3"/>
          </p:nvPr>
        </p:nvSpPr>
        <p:spPr>
          <a:xfrm>
            <a:off x="4645025" y="1417637"/>
            <a:ext cx="4194300" cy="6324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213" name="Shape 213"/>
          <p:cNvSpPr txBox="1">
            <a:spLocks noGrp="1"/>
          </p:cNvSpPr>
          <p:nvPr>
            <p:ph type="body" idx="4"/>
          </p:nvPr>
        </p:nvSpPr>
        <p:spPr>
          <a:xfrm>
            <a:off x="4645025" y="2050046"/>
            <a:ext cx="4194300" cy="40920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214" name="Shape 214"/>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15" name="Shape 215"/>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216" name="Shape 216"/>
          <p:cNvSpPr/>
          <p:nvPr/>
        </p:nvSpPr>
        <p:spPr>
          <a:xfrm>
            <a:off x="3542585" y="6519775"/>
            <a:ext cx="1906800" cy="175500"/>
          </a:xfrm>
          <a:prstGeom prst="rect">
            <a:avLst/>
          </a:prstGeom>
          <a:noFill/>
          <a:ln>
            <a:noFill/>
          </a:ln>
          <a:effectLst>
            <a:outerShdw blurRad="39999"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217"/>
        <p:cNvGrpSpPr/>
        <p:nvPr/>
      </p:nvGrpSpPr>
      <p:grpSpPr>
        <a:xfrm>
          <a:off x="0" y="0"/>
          <a:ext cx="0" cy="0"/>
          <a:chOff x="0" y="0"/>
          <a:chExt cx="0" cy="0"/>
        </a:xfrm>
      </p:grpSpPr>
      <p:sp>
        <p:nvSpPr>
          <p:cNvPr id="218" name="Shape 218"/>
          <p:cNvSpPr txBox="1">
            <a:spLocks noGrp="1"/>
          </p:cNvSpPr>
          <p:nvPr>
            <p:ph type="ctrTitle"/>
          </p:nvPr>
        </p:nvSpPr>
        <p:spPr>
          <a:xfrm>
            <a:off x="3339153" y="2950713"/>
            <a:ext cx="5497200" cy="884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19" name="Shape 219"/>
          <p:cNvSpPr txBox="1">
            <a:spLocks noGrp="1"/>
          </p:cNvSpPr>
          <p:nvPr>
            <p:ph type="subTitle" idx="1"/>
          </p:nvPr>
        </p:nvSpPr>
        <p:spPr>
          <a:xfrm>
            <a:off x="3339151" y="3835562"/>
            <a:ext cx="54972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220" name="Shape 220"/>
          <p:cNvSpPr/>
          <p:nvPr/>
        </p:nvSpPr>
        <p:spPr>
          <a:xfrm>
            <a:off x="0" y="1746249"/>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21" name="Shape 221"/>
          <p:cNvSpPr>
            <a:spLocks noGrp="1"/>
          </p:cNvSpPr>
          <p:nvPr>
            <p:ph type="pic" idx="2"/>
          </p:nvPr>
        </p:nvSpPr>
        <p:spPr>
          <a:xfrm>
            <a:off x="304800" y="1857374"/>
            <a:ext cx="2752500" cy="3159000"/>
          </a:xfrm>
          <a:prstGeom prst="rect">
            <a:avLst/>
          </a:prstGeom>
          <a:noFill/>
          <a:ln>
            <a:noFill/>
          </a:ln>
        </p:spPr>
        <p:txBody>
          <a:bodyPr wrap="square" lIns="91425" tIns="91425" rIns="91425" bIns="91425" anchor="t" anchorCtr="0"/>
          <a:lstStyle>
            <a:lvl1pPr marL="342900" marR="0" lvl="0" indent="38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222" name="Shape 2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25"/>
        <p:cNvGrpSpPr/>
        <p:nvPr/>
      </p:nvGrpSpPr>
      <p:grpSpPr>
        <a:xfrm>
          <a:off x="0" y="0"/>
          <a:ext cx="0" cy="0"/>
          <a:chOff x="0" y="0"/>
          <a:chExt cx="0" cy="0"/>
        </a:xfrm>
      </p:grpSpPr>
      <p:sp>
        <p:nvSpPr>
          <p:cNvPr id="26" name="Shape 26"/>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7" name="Shape 27"/>
          <p:cNvSpPr txBox="1"/>
          <p:nvPr/>
        </p:nvSpPr>
        <p:spPr>
          <a:xfrm>
            <a:off x="115457"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28" name="Shape 28"/>
          <p:cNvSpPr txBox="1"/>
          <p:nvPr/>
        </p:nvSpPr>
        <p:spPr>
          <a:xfrm>
            <a:off x="115457" y="2952691"/>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29" name="Shape 29"/>
          <p:cNvSpPr txBox="1"/>
          <p:nvPr/>
        </p:nvSpPr>
        <p:spPr>
          <a:xfrm>
            <a:off x="115457"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0" name="Shape 30"/>
          <p:cNvSpPr txBox="1"/>
          <p:nvPr/>
        </p:nvSpPr>
        <p:spPr>
          <a:xfrm>
            <a:off x="115457" y="2952691"/>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1" name="Shape 31"/>
          <p:cNvSpPr txBox="1">
            <a:spLocks noGrp="1"/>
          </p:cNvSpPr>
          <p:nvPr>
            <p:ph type="title"/>
          </p:nvPr>
        </p:nvSpPr>
        <p:spPr>
          <a:xfrm>
            <a:off x="216565" y="2829675"/>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32" name="Shape 32"/>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223"/>
        <p:cNvGrpSpPr/>
        <p:nvPr/>
      </p:nvGrpSpPr>
      <p:grpSpPr>
        <a:xfrm>
          <a:off x="0" y="0"/>
          <a:ext cx="0" cy="0"/>
          <a:chOff x="0" y="0"/>
          <a:chExt cx="0" cy="0"/>
        </a:xfrm>
      </p:grpSpPr>
      <p:sp>
        <p:nvSpPr>
          <p:cNvPr id="224" name="Shape 224"/>
          <p:cNvSpPr txBox="1">
            <a:spLocks noGrp="1"/>
          </p:cNvSpPr>
          <p:nvPr>
            <p:ph type="ctrTitle"/>
          </p:nvPr>
        </p:nvSpPr>
        <p:spPr>
          <a:xfrm>
            <a:off x="219319" y="2933439"/>
            <a:ext cx="8619900" cy="899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25" name="Shape 225"/>
          <p:cNvSpPr txBox="1">
            <a:spLocks noGrp="1"/>
          </p:cNvSpPr>
          <p:nvPr>
            <p:ph type="subTitle" idx="1"/>
          </p:nvPr>
        </p:nvSpPr>
        <p:spPr>
          <a:xfrm>
            <a:off x="219316" y="3832458"/>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226" name="Shape 226"/>
          <p:cNvSpPr/>
          <p:nvPr/>
        </p:nvSpPr>
        <p:spPr>
          <a:xfrm>
            <a:off x="0" y="1737611"/>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27" name="Shape 227"/>
          <p:cNvSpPr>
            <a:spLocks noGrp="1"/>
          </p:cNvSpPr>
          <p:nvPr>
            <p:ph type="pic" idx="2"/>
          </p:nvPr>
        </p:nvSpPr>
        <p:spPr>
          <a:xfrm>
            <a:off x="7188200" y="225425"/>
            <a:ext cx="1650900" cy="807900"/>
          </a:xfrm>
          <a:prstGeom prst="rect">
            <a:avLst/>
          </a:prstGeom>
          <a:noFill/>
          <a:ln>
            <a:noFill/>
          </a:ln>
        </p:spPr>
        <p:txBody>
          <a:bodyPr wrap="square" lIns="91425" tIns="91425" rIns="91425" bIns="91425" anchor="t" anchorCtr="0"/>
          <a:lstStyle>
            <a:lvl1pPr marL="342900" marR="0" lvl="0" indent="-1143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228" name="Shape 228"/>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Table Page">
    <p:spTree>
      <p:nvGrpSpPr>
        <p:cNvPr id="1" name="Shape 229"/>
        <p:cNvGrpSpPr/>
        <p:nvPr/>
      </p:nvGrpSpPr>
      <p:grpSpPr>
        <a:xfrm>
          <a:off x="0" y="0"/>
          <a:ext cx="0" cy="0"/>
          <a:chOff x="0" y="0"/>
          <a:chExt cx="0" cy="0"/>
        </a:xfrm>
      </p:grpSpPr>
      <p:sp>
        <p:nvSpPr>
          <p:cNvPr id="230" name="Shape 230"/>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31" name="Shape 231"/>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32" name="Shape 232"/>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233" name="Shape 23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hart Page">
    <p:spTree>
      <p:nvGrpSpPr>
        <p:cNvPr id="1" name="Shape 234"/>
        <p:cNvGrpSpPr/>
        <p:nvPr/>
      </p:nvGrpSpPr>
      <p:grpSpPr>
        <a:xfrm>
          <a:off x="0" y="0"/>
          <a:ext cx="0" cy="0"/>
          <a:chOff x="0" y="0"/>
          <a:chExt cx="0" cy="0"/>
        </a:xfrm>
      </p:grpSpPr>
      <p:sp>
        <p:nvSpPr>
          <p:cNvPr id="235" name="Shape 235"/>
          <p:cNvSpPr>
            <a:spLocks noGrp="1"/>
          </p:cNvSpPr>
          <p:nvPr>
            <p:ph type="chart" idx="2"/>
          </p:nvPr>
        </p:nvSpPr>
        <p:spPr>
          <a:xfrm>
            <a:off x="304800" y="1575486"/>
            <a:ext cx="8534400" cy="45261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36" name="Shape 236"/>
          <p:cNvSpPr txBox="1">
            <a:spLocks noGrp="1"/>
          </p:cNvSpPr>
          <p:nvPr>
            <p:ph type="title"/>
          </p:nvPr>
        </p:nvSpPr>
        <p:spPr>
          <a:xfrm>
            <a:off x="304800" y="274637"/>
            <a:ext cx="85344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37" name="Shape 23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38" name="Shape 23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239" name="Shape 23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240"/>
        <p:cNvGrpSpPr/>
        <p:nvPr/>
      </p:nvGrpSpPr>
      <p:grpSpPr>
        <a:xfrm>
          <a:off x="0" y="0"/>
          <a:ext cx="0" cy="0"/>
          <a:chOff x="0" y="0"/>
          <a:chExt cx="0" cy="0"/>
        </a:xfrm>
      </p:grpSpPr>
      <p:sp>
        <p:nvSpPr>
          <p:cNvPr id="241" name="Shape 241"/>
          <p:cNvSpPr>
            <a:spLocks noGrp="1"/>
          </p:cNvSpPr>
          <p:nvPr>
            <p:ph type="pic" idx="2"/>
          </p:nvPr>
        </p:nvSpPr>
        <p:spPr>
          <a:xfrm>
            <a:off x="304800" y="1575486"/>
            <a:ext cx="8572500" cy="45261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42" name="Shape 242"/>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43" name="Shape 243"/>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44" name="Shape 244"/>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245" name="Shape 245"/>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246"/>
        <p:cNvGrpSpPr/>
        <p:nvPr/>
      </p:nvGrpSpPr>
      <p:grpSpPr>
        <a:xfrm>
          <a:off x="0" y="0"/>
          <a:ext cx="0" cy="0"/>
          <a:chOff x="0" y="0"/>
          <a:chExt cx="0" cy="0"/>
        </a:xfrm>
      </p:grpSpPr>
      <p:sp>
        <p:nvSpPr>
          <p:cNvPr id="247" name="Shape 24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rgbClr val="1C9963"/>
              </a:solidFill>
              <a:latin typeface="Arial" panose="020B0604020202020204" pitchFamily="34" charset="0"/>
              <a:ea typeface="Lucida Sans"/>
              <a:cs typeface="Arial" panose="020B0604020202020204" pitchFamily="34" charset="0"/>
              <a:sym typeface="Lucida Sans"/>
            </a:endParaRPr>
          </a:p>
        </p:txBody>
      </p:sp>
      <p:sp>
        <p:nvSpPr>
          <p:cNvPr id="248" name="Shape 24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249" name="Shape 249"/>
          <p:cNvSpPr txBox="1">
            <a:spLocks noGrp="1"/>
          </p:cNvSpPr>
          <p:nvPr>
            <p:ph type="title"/>
          </p:nvPr>
        </p:nvSpPr>
        <p:spPr>
          <a:xfrm>
            <a:off x="304800" y="2914650"/>
            <a:ext cx="35847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50" name="Shape 250"/>
          <p:cNvSpPr txBox="1">
            <a:spLocks noGrp="1"/>
          </p:cNvSpPr>
          <p:nvPr>
            <p:ph type="body" idx="1"/>
          </p:nvPr>
        </p:nvSpPr>
        <p:spPr>
          <a:xfrm>
            <a:off x="4624612" y="1858449"/>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1" name="Shape 251"/>
          <p:cNvSpPr txBox="1">
            <a:spLocks noGrp="1"/>
          </p:cNvSpPr>
          <p:nvPr>
            <p:ph type="body" idx="2"/>
          </p:nvPr>
        </p:nvSpPr>
        <p:spPr>
          <a:xfrm>
            <a:off x="7209514" y="1858449"/>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2" name="Shape 252"/>
          <p:cNvSpPr txBox="1">
            <a:spLocks noGrp="1"/>
          </p:cNvSpPr>
          <p:nvPr>
            <p:ph type="body" idx="3"/>
          </p:nvPr>
        </p:nvSpPr>
        <p:spPr>
          <a:xfrm>
            <a:off x="4624612" y="2400627"/>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3" name="Shape 253"/>
          <p:cNvSpPr txBox="1">
            <a:spLocks noGrp="1"/>
          </p:cNvSpPr>
          <p:nvPr>
            <p:ph type="body" idx="4"/>
          </p:nvPr>
        </p:nvSpPr>
        <p:spPr>
          <a:xfrm>
            <a:off x="7209514" y="2400627"/>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4" name="Shape 254"/>
          <p:cNvSpPr txBox="1">
            <a:spLocks noGrp="1"/>
          </p:cNvSpPr>
          <p:nvPr>
            <p:ph type="body" idx="5"/>
          </p:nvPr>
        </p:nvSpPr>
        <p:spPr>
          <a:xfrm>
            <a:off x="4624612" y="2955017"/>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5" name="Shape 255"/>
          <p:cNvSpPr txBox="1">
            <a:spLocks noGrp="1"/>
          </p:cNvSpPr>
          <p:nvPr>
            <p:ph type="body" idx="6"/>
          </p:nvPr>
        </p:nvSpPr>
        <p:spPr>
          <a:xfrm>
            <a:off x="7209514" y="2955017"/>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6" name="Shape 256"/>
          <p:cNvSpPr txBox="1">
            <a:spLocks noGrp="1"/>
          </p:cNvSpPr>
          <p:nvPr>
            <p:ph type="body" idx="7"/>
          </p:nvPr>
        </p:nvSpPr>
        <p:spPr>
          <a:xfrm>
            <a:off x="4624612" y="3509407"/>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7" name="Shape 257"/>
          <p:cNvSpPr txBox="1">
            <a:spLocks noGrp="1"/>
          </p:cNvSpPr>
          <p:nvPr>
            <p:ph type="body" idx="8"/>
          </p:nvPr>
        </p:nvSpPr>
        <p:spPr>
          <a:xfrm>
            <a:off x="7209514" y="3509407"/>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8" name="Shape 258"/>
          <p:cNvSpPr txBox="1">
            <a:spLocks noGrp="1"/>
          </p:cNvSpPr>
          <p:nvPr>
            <p:ph type="body" idx="9"/>
          </p:nvPr>
        </p:nvSpPr>
        <p:spPr>
          <a:xfrm>
            <a:off x="4624612" y="4063798"/>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9" name="Shape 259"/>
          <p:cNvSpPr txBox="1">
            <a:spLocks noGrp="1"/>
          </p:cNvSpPr>
          <p:nvPr>
            <p:ph type="body" idx="13"/>
          </p:nvPr>
        </p:nvSpPr>
        <p:spPr>
          <a:xfrm>
            <a:off x="7209514" y="4063798"/>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60" name="Shape 260"/>
          <p:cNvSpPr txBox="1">
            <a:spLocks noGrp="1"/>
          </p:cNvSpPr>
          <p:nvPr>
            <p:ph type="body" idx="14"/>
          </p:nvPr>
        </p:nvSpPr>
        <p:spPr>
          <a:xfrm>
            <a:off x="4624612" y="4618185"/>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61" name="Shape 261"/>
          <p:cNvSpPr txBox="1">
            <a:spLocks noGrp="1"/>
          </p:cNvSpPr>
          <p:nvPr>
            <p:ph type="body" idx="15"/>
          </p:nvPr>
        </p:nvSpPr>
        <p:spPr>
          <a:xfrm>
            <a:off x="7209514" y="4618185"/>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262" name="Shape 26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263"/>
        <p:cNvGrpSpPr/>
        <p:nvPr/>
      </p:nvGrpSpPr>
      <p:grpSpPr>
        <a:xfrm>
          <a:off x="0" y="0"/>
          <a:ext cx="0" cy="0"/>
          <a:chOff x="0" y="0"/>
          <a:chExt cx="0" cy="0"/>
        </a:xfrm>
      </p:grpSpPr>
      <p:sp>
        <p:nvSpPr>
          <p:cNvPr id="264" name="Shape 264"/>
          <p:cNvSpPr>
            <a:spLocks noGrp="1"/>
          </p:cNvSpPr>
          <p:nvPr>
            <p:ph type="pic" idx="2"/>
          </p:nvPr>
        </p:nvSpPr>
        <p:spPr>
          <a:xfrm>
            <a:off x="0" y="0"/>
            <a:ext cx="9144000" cy="68580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5"/>
        <p:cNvGrpSpPr/>
        <p:nvPr/>
      </p:nvGrpSpPr>
      <p:grpSpPr>
        <a:xfrm>
          <a:off x="0" y="0"/>
          <a:ext cx="0" cy="0"/>
          <a:chOff x="0" y="0"/>
          <a:chExt cx="0" cy="0"/>
        </a:xfrm>
      </p:grpSpPr>
      <p:sp>
        <p:nvSpPr>
          <p:cNvPr id="266" name="Shape 266"/>
          <p:cNvSpPr txBox="1">
            <a:spLocks noGrp="1"/>
          </p:cNvSpPr>
          <p:nvPr>
            <p:ph type="title"/>
          </p:nvPr>
        </p:nvSpPr>
        <p:spPr>
          <a:xfrm>
            <a:off x="304800" y="274637"/>
            <a:ext cx="85599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67" name="Shape 26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68" name="Shape 26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269" name="Shape 26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270"/>
        <p:cNvGrpSpPr/>
        <p:nvPr/>
      </p:nvGrpSpPr>
      <p:grpSpPr>
        <a:xfrm>
          <a:off x="0" y="0"/>
          <a:ext cx="0" cy="0"/>
          <a:chOff x="0" y="0"/>
          <a:chExt cx="0" cy="0"/>
        </a:xfrm>
      </p:grpSpPr>
      <p:sp>
        <p:nvSpPr>
          <p:cNvPr id="271" name="Shape 271"/>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72" name="Shape 272"/>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273" name="Shape 27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274"/>
        <p:cNvGrpSpPr/>
        <p:nvPr/>
      </p:nvGrpSpPr>
      <p:grpSpPr>
        <a:xfrm>
          <a:off x="0" y="0"/>
          <a:ext cx="0" cy="0"/>
          <a:chOff x="0" y="0"/>
          <a:chExt cx="0" cy="0"/>
        </a:xfrm>
      </p:grpSpPr>
      <p:sp>
        <p:nvSpPr>
          <p:cNvPr id="275" name="Shape 275"/>
          <p:cNvSpPr/>
          <p:nvPr/>
        </p:nvSpPr>
        <p:spPr>
          <a:xfrm>
            <a:off x="0" y="6330471"/>
            <a:ext cx="9153000" cy="540300"/>
          </a:xfrm>
          <a:prstGeom prst="rect">
            <a:avLst/>
          </a:prstGeom>
          <a:solidFill>
            <a:srgbClr val="1C9963"/>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76" name="Shape 276"/>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chemeClr val="lt1"/>
                </a:solidFill>
                <a:latin typeface="Arial" panose="020B0604020202020204" pitchFamily="34" charset="0"/>
                <a:ea typeface="Lucida Sans"/>
                <a:cs typeface="Arial" panose="020B0604020202020204" pitchFamily="34" charset="0"/>
                <a:sym typeface="Lucida Sans"/>
              </a:rPr>
              <a:t> </a:t>
            </a:r>
          </a:p>
        </p:txBody>
      </p:sp>
      <p:pic>
        <p:nvPicPr>
          <p:cNvPr id="277" name="Shape 27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278" name="Shape 27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279"/>
        <p:cNvGrpSpPr/>
        <p:nvPr/>
      </p:nvGrpSpPr>
      <p:grpSpPr>
        <a:xfrm>
          <a:off x="0" y="0"/>
          <a:ext cx="0" cy="0"/>
          <a:chOff x="0" y="0"/>
          <a:chExt cx="0" cy="0"/>
        </a:xfrm>
      </p:grpSpPr>
      <p:sp>
        <p:nvSpPr>
          <p:cNvPr id="280" name="Shape 280"/>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81" name="Shape 281"/>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282" name="Shape 282"/>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283" name="Shape 283"/>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33"/>
        <p:cNvGrpSpPr/>
        <p:nvPr/>
      </p:nvGrpSpPr>
      <p:grpSpPr>
        <a:xfrm>
          <a:off x="0" y="0"/>
          <a:ext cx="0" cy="0"/>
          <a:chOff x="0" y="0"/>
          <a:chExt cx="0" cy="0"/>
        </a:xfrm>
      </p:grpSpPr>
      <p:sp>
        <p:nvSpPr>
          <p:cNvPr id="34" name="Shape 34"/>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5" name="Shape 35"/>
          <p:cNvSpPr txBox="1"/>
          <p:nvPr/>
        </p:nvSpPr>
        <p:spPr>
          <a:xfrm>
            <a:off x="115457"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6" name="Shape 36"/>
          <p:cNvSpPr txBox="1"/>
          <p:nvPr/>
        </p:nvSpPr>
        <p:spPr>
          <a:xfrm>
            <a:off x="115457" y="2952691"/>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7" name="Shape 37"/>
          <p:cNvSpPr txBox="1"/>
          <p:nvPr/>
        </p:nvSpPr>
        <p:spPr>
          <a:xfrm>
            <a:off x="115457"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8" name="Shape 38"/>
          <p:cNvSpPr txBox="1"/>
          <p:nvPr/>
        </p:nvSpPr>
        <p:spPr>
          <a:xfrm>
            <a:off x="115457" y="2952691"/>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9" name="Shape 39"/>
          <p:cNvSpPr txBox="1">
            <a:spLocks noGrp="1"/>
          </p:cNvSpPr>
          <p:nvPr>
            <p:ph type="title"/>
          </p:nvPr>
        </p:nvSpPr>
        <p:spPr>
          <a:xfrm>
            <a:off x="216565" y="2829675"/>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40" name="Shape 40"/>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304800" y="279398"/>
            <a:ext cx="8534400" cy="11166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86" name="Shape 286"/>
          <p:cNvSpPr txBox="1">
            <a:spLocks noGrp="1"/>
          </p:cNvSpPr>
          <p:nvPr>
            <p:ph type="body" idx="1"/>
          </p:nvPr>
        </p:nvSpPr>
        <p:spPr>
          <a:xfrm>
            <a:off x="304800" y="1600200"/>
            <a:ext cx="4038600" cy="45549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87" name="Shape 287"/>
          <p:cNvSpPr txBox="1">
            <a:spLocks noGrp="1"/>
          </p:cNvSpPr>
          <p:nvPr>
            <p:ph type="body" idx="2"/>
          </p:nvPr>
        </p:nvSpPr>
        <p:spPr>
          <a:xfrm>
            <a:off x="4496019" y="1603770"/>
            <a:ext cx="4026000" cy="45513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88" name="Shape 288"/>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89" name="Shape 289"/>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290" name="Shape 290"/>
          <p:cNvSpPr/>
          <p:nvPr/>
        </p:nvSpPr>
        <p:spPr>
          <a:xfrm>
            <a:off x="3542585" y="6519775"/>
            <a:ext cx="1906800" cy="175500"/>
          </a:xfrm>
          <a:prstGeom prst="rect">
            <a:avLst/>
          </a:prstGeom>
          <a:noFill/>
          <a:ln>
            <a:noFill/>
          </a:ln>
          <a:effectLst>
            <a:outerShdw blurRad="39999"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291"/>
        <p:cNvGrpSpPr/>
        <p:nvPr/>
      </p:nvGrpSpPr>
      <p:grpSpPr>
        <a:xfrm>
          <a:off x="0" y="0"/>
          <a:ext cx="0" cy="0"/>
          <a:chOff x="0" y="0"/>
          <a:chExt cx="0" cy="0"/>
        </a:xfrm>
      </p:grpSpPr>
      <p:sp>
        <p:nvSpPr>
          <p:cNvPr id="292" name="Shape 292"/>
          <p:cNvSpPr>
            <a:spLocks noGrp="1"/>
          </p:cNvSpPr>
          <p:nvPr>
            <p:ph type="pic" idx="2"/>
          </p:nvPr>
        </p:nvSpPr>
        <p:spPr>
          <a:xfrm>
            <a:off x="4673600" y="1600200"/>
            <a:ext cx="40131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293" name="Shape 293"/>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294" name="Shape 294"/>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295" name="Shape 295"/>
          <p:cNvSpPr txBox="1">
            <a:spLocks noGrp="1"/>
          </p:cNvSpPr>
          <p:nvPr>
            <p:ph type="body" idx="3"/>
          </p:nvPr>
        </p:nvSpPr>
        <p:spPr>
          <a:xfrm>
            <a:off x="4673600" y="5646676"/>
            <a:ext cx="40131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96" name="Shape 296"/>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297" name="Shape 297"/>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298"/>
        <p:cNvGrpSpPr/>
        <p:nvPr/>
      </p:nvGrpSpPr>
      <p:grpSpPr>
        <a:xfrm>
          <a:off x="0" y="0"/>
          <a:ext cx="0" cy="0"/>
          <a:chOff x="0" y="0"/>
          <a:chExt cx="0" cy="0"/>
        </a:xfrm>
      </p:grpSpPr>
      <p:sp>
        <p:nvSpPr>
          <p:cNvPr id="299" name="Shape 299"/>
          <p:cNvSpPr>
            <a:spLocks noGrp="1"/>
          </p:cNvSpPr>
          <p:nvPr>
            <p:ph type="pic" idx="2"/>
          </p:nvPr>
        </p:nvSpPr>
        <p:spPr>
          <a:xfrm>
            <a:off x="4673600" y="3892046"/>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00" name="Shape 300"/>
          <p:cNvSpPr>
            <a:spLocks noGrp="1"/>
          </p:cNvSpPr>
          <p:nvPr>
            <p:ph type="pic" idx="3"/>
          </p:nvPr>
        </p:nvSpPr>
        <p:spPr>
          <a:xfrm>
            <a:off x="4673600" y="1600200"/>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01" name="Shape 301"/>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02" name="Shape 302"/>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03" name="Shape 303"/>
          <p:cNvSpPr txBox="1">
            <a:spLocks noGrp="1"/>
          </p:cNvSpPr>
          <p:nvPr>
            <p:ph type="body" idx="4"/>
          </p:nvPr>
        </p:nvSpPr>
        <p:spPr>
          <a:xfrm>
            <a:off x="4673600" y="5646676"/>
            <a:ext cx="40578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04" name="Shape 304"/>
          <p:cNvSpPr txBox="1">
            <a:spLocks noGrp="1"/>
          </p:cNvSpPr>
          <p:nvPr>
            <p:ph type="body" idx="5"/>
          </p:nvPr>
        </p:nvSpPr>
        <p:spPr>
          <a:xfrm>
            <a:off x="4673600" y="3354830"/>
            <a:ext cx="40131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05" name="Shape 305"/>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06" name="Shape 306"/>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wo Images">
    <p:spTree>
      <p:nvGrpSpPr>
        <p:cNvPr id="1" name="Shape 307"/>
        <p:cNvGrpSpPr/>
        <p:nvPr/>
      </p:nvGrpSpPr>
      <p:grpSpPr>
        <a:xfrm>
          <a:off x="0" y="0"/>
          <a:ext cx="0" cy="0"/>
          <a:chOff x="0" y="0"/>
          <a:chExt cx="0" cy="0"/>
        </a:xfrm>
      </p:grpSpPr>
      <p:sp>
        <p:nvSpPr>
          <p:cNvPr id="308" name="Shape 308"/>
          <p:cNvSpPr>
            <a:spLocks noGrp="1"/>
          </p:cNvSpPr>
          <p:nvPr>
            <p:ph type="pic" idx="2"/>
          </p:nvPr>
        </p:nvSpPr>
        <p:spPr>
          <a:xfrm>
            <a:off x="4683119" y="1600200"/>
            <a:ext cx="4003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09" name="Shape 309"/>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10" name="Shape 310"/>
          <p:cNvSpPr txBox="1">
            <a:spLocks noGrp="1"/>
          </p:cNvSpPr>
          <p:nvPr>
            <p:ph type="body" idx="1"/>
          </p:nvPr>
        </p:nvSpPr>
        <p:spPr>
          <a:xfrm>
            <a:off x="4683119" y="5646676"/>
            <a:ext cx="40038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11" name="Shape 311"/>
          <p:cNvSpPr>
            <a:spLocks noGrp="1"/>
          </p:cNvSpPr>
          <p:nvPr>
            <p:ph type="pic" idx="3"/>
          </p:nvPr>
        </p:nvSpPr>
        <p:spPr>
          <a:xfrm>
            <a:off x="304801" y="1600200"/>
            <a:ext cx="4225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12" name="Shape 312"/>
          <p:cNvSpPr txBox="1">
            <a:spLocks noGrp="1"/>
          </p:cNvSpPr>
          <p:nvPr>
            <p:ph type="body" idx="4"/>
          </p:nvPr>
        </p:nvSpPr>
        <p:spPr>
          <a:xfrm>
            <a:off x="304800" y="5646676"/>
            <a:ext cx="42258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13" name="Shape 313"/>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14" name="Shape 314"/>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Four Images">
    <p:spTree>
      <p:nvGrpSpPr>
        <p:cNvPr id="1" name="Shape 315"/>
        <p:cNvGrpSpPr/>
        <p:nvPr/>
      </p:nvGrpSpPr>
      <p:grpSpPr>
        <a:xfrm>
          <a:off x="0" y="0"/>
          <a:ext cx="0" cy="0"/>
          <a:chOff x="0" y="0"/>
          <a:chExt cx="0" cy="0"/>
        </a:xfrm>
      </p:grpSpPr>
      <p:sp>
        <p:nvSpPr>
          <p:cNvPr id="316" name="Shape 316"/>
          <p:cNvSpPr>
            <a:spLocks noGrp="1"/>
          </p:cNvSpPr>
          <p:nvPr>
            <p:ph type="pic" idx="2"/>
          </p:nvPr>
        </p:nvSpPr>
        <p:spPr>
          <a:xfrm>
            <a:off x="4530721"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17" name="Shape 317"/>
          <p:cNvSpPr>
            <a:spLocks noGrp="1"/>
          </p:cNvSpPr>
          <p:nvPr>
            <p:ph type="pic" idx="3"/>
          </p:nvPr>
        </p:nvSpPr>
        <p:spPr>
          <a:xfrm>
            <a:off x="4533898" y="1600200"/>
            <a:ext cx="41529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18" name="Shape 318"/>
          <p:cNvSpPr>
            <a:spLocks noGrp="1"/>
          </p:cNvSpPr>
          <p:nvPr>
            <p:ph type="pic" idx="4"/>
          </p:nvPr>
        </p:nvSpPr>
        <p:spPr>
          <a:xfrm>
            <a:off x="304800" y="1600200"/>
            <a:ext cx="4159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19" name="Shape 319"/>
          <p:cNvSpPr>
            <a:spLocks noGrp="1"/>
          </p:cNvSpPr>
          <p:nvPr>
            <p:ph type="pic" idx="5"/>
          </p:nvPr>
        </p:nvSpPr>
        <p:spPr>
          <a:xfrm>
            <a:off x="307975"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320" name="Shape 320"/>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21" name="Shape 321"/>
          <p:cNvSpPr txBox="1">
            <a:spLocks noGrp="1"/>
          </p:cNvSpPr>
          <p:nvPr>
            <p:ph type="body" idx="1"/>
          </p:nvPr>
        </p:nvSpPr>
        <p:spPr>
          <a:xfrm>
            <a:off x="4533898" y="5646676"/>
            <a:ext cx="41529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22" name="Shape 322"/>
          <p:cNvSpPr txBox="1">
            <a:spLocks noGrp="1"/>
          </p:cNvSpPr>
          <p:nvPr>
            <p:ph type="body" idx="6"/>
          </p:nvPr>
        </p:nvSpPr>
        <p:spPr>
          <a:xfrm>
            <a:off x="304800" y="5646676"/>
            <a:ext cx="41592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23" name="Shape 323"/>
          <p:cNvSpPr txBox="1">
            <a:spLocks noGrp="1"/>
          </p:cNvSpPr>
          <p:nvPr>
            <p:ph type="body" idx="7"/>
          </p:nvPr>
        </p:nvSpPr>
        <p:spPr>
          <a:xfrm>
            <a:off x="4530721" y="3354830"/>
            <a:ext cx="41562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24" name="Shape 324"/>
          <p:cNvSpPr txBox="1">
            <a:spLocks noGrp="1"/>
          </p:cNvSpPr>
          <p:nvPr>
            <p:ph type="body" idx="8"/>
          </p:nvPr>
        </p:nvSpPr>
        <p:spPr>
          <a:xfrm>
            <a:off x="304801" y="3354830"/>
            <a:ext cx="4159200" cy="479400"/>
          </a:xfrm>
          <a:prstGeom prst="rect">
            <a:avLst/>
          </a:prstGeom>
          <a:solidFill>
            <a:srgbClr val="FFFFFF">
              <a:alpha val="48235"/>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25" name="Shape 325"/>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26" name="Shape 326"/>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330"/>
        <p:cNvGrpSpPr/>
        <p:nvPr/>
      </p:nvGrpSpPr>
      <p:grpSpPr>
        <a:xfrm>
          <a:off x="0" y="0"/>
          <a:ext cx="0" cy="0"/>
          <a:chOff x="0" y="0"/>
          <a:chExt cx="0" cy="0"/>
        </a:xfrm>
      </p:grpSpPr>
      <p:sp>
        <p:nvSpPr>
          <p:cNvPr id="331" name="Shape 331"/>
          <p:cNvSpPr/>
          <p:nvPr/>
        </p:nvSpPr>
        <p:spPr>
          <a:xfrm>
            <a:off x="1" y="6329468"/>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32" name="Shape 332"/>
          <p:cNvSpPr txBox="1">
            <a:spLocks noGrp="1"/>
          </p:cNvSpPr>
          <p:nvPr>
            <p:ph type="title"/>
          </p:nvPr>
        </p:nvSpPr>
        <p:spPr>
          <a:xfrm>
            <a:off x="304800" y="274638"/>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33" name="Shape 333"/>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34" name="Shape 334"/>
          <p:cNvSpPr/>
          <p:nvPr/>
        </p:nvSpPr>
        <p:spPr>
          <a:xfrm>
            <a:off x="1" y="6330472"/>
            <a:ext cx="9153000" cy="540300"/>
          </a:xfrm>
          <a:prstGeom prst="rect">
            <a:avLst/>
          </a:prstGeom>
          <a:no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35" name="Shape 335"/>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336" name="Shape 3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337"/>
        <p:cNvGrpSpPr/>
        <p:nvPr/>
      </p:nvGrpSpPr>
      <p:grpSpPr>
        <a:xfrm>
          <a:off x="0" y="0"/>
          <a:ext cx="0" cy="0"/>
          <a:chOff x="0" y="0"/>
          <a:chExt cx="0" cy="0"/>
        </a:xfrm>
      </p:grpSpPr>
      <p:sp>
        <p:nvSpPr>
          <p:cNvPr id="338" name="Shape 338"/>
          <p:cNvSpPr/>
          <p:nvPr/>
        </p:nvSpPr>
        <p:spPr>
          <a:xfrm>
            <a:off x="0" y="0"/>
            <a:ext cx="9144000" cy="6858000"/>
          </a:xfrm>
          <a:prstGeom prst="rect">
            <a:avLst/>
          </a:prstGeom>
          <a:solidFill>
            <a:srgbClr val="1C9963"/>
          </a:solidFill>
          <a:ln>
            <a:noFill/>
          </a:ln>
          <a:effectLst>
            <a:outerShdw blurRad="40000"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39" name="Shape 339"/>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40" name="Shape 340"/>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41" name="Shape 341"/>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42" name="Shape 342"/>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43" name="Shape 343"/>
          <p:cNvSpPr txBox="1">
            <a:spLocks noGrp="1"/>
          </p:cNvSpPr>
          <p:nvPr>
            <p:ph type="title"/>
          </p:nvPr>
        </p:nvSpPr>
        <p:spPr>
          <a:xfrm>
            <a:off x="216568" y="2829678"/>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344" name="Shape 344"/>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345"/>
        <p:cNvGrpSpPr/>
        <p:nvPr/>
      </p:nvGrpSpPr>
      <p:grpSpPr>
        <a:xfrm>
          <a:off x="0" y="0"/>
          <a:ext cx="0" cy="0"/>
          <a:chOff x="0" y="0"/>
          <a:chExt cx="0" cy="0"/>
        </a:xfrm>
      </p:grpSpPr>
      <p:sp>
        <p:nvSpPr>
          <p:cNvPr id="346" name="Shape 346"/>
          <p:cNvSpPr/>
          <p:nvPr/>
        </p:nvSpPr>
        <p:spPr>
          <a:xfrm>
            <a:off x="0" y="0"/>
            <a:ext cx="9144000" cy="6858000"/>
          </a:xfrm>
          <a:prstGeom prst="rect">
            <a:avLst/>
          </a:prstGeom>
          <a:solidFill>
            <a:srgbClr val="A9B0AC"/>
          </a:solidFill>
          <a:ln>
            <a:noFill/>
          </a:ln>
          <a:effectLst>
            <a:outerShdw blurRad="40000"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47" name="Shape 347"/>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48" name="Shape 348"/>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49" name="Shape 349"/>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50" name="Shape 350"/>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51" name="Shape 351"/>
          <p:cNvSpPr txBox="1">
            <a:spLocks noGrp="1"/>
          </p:cNvSpPr>
          <p:nvPr>
            <p:ph type="title"/>
          </p:nvPr>
        </p:nvSpPr>
        <p:spPr>
          <a:xfrm>
            <a:off x="216568" y="2829678"/>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352" name="Shape 352"/>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353"/>
        <p:cNvGrpSpPr/>
        <p:nvPr/>
      </p:nvGrpSpPr>
      <p:grpSpPr>
        <a:xfrm>
          <a:off x="0" y="0"/>
          <a:ext cx="0" cy="0"/>
          <a:chOff x="0" y="0"/>
          <a:chExt cx="0" cy="0"/>
        </a:xfrm>
      </p:grpSpPr>
      <p:sp>
        <p:nvSpPr>
          <p:cNvPr id="354" name="Shape 354"/>
          <p:cNvSpPr/>
          <p:nvPr/>
        </p:nvSpPr>
        <p:spPr>
          <a:xfrm>
            <a:off x="0" y="0"/>
            <a:ext cx="9144000" cy="6858000"/>
          </a:xfrm>
          <a:prstGeom prst="rect">
            <a:avLst/>
          </a:prstGeom>
          <a:solidFill>
            <a:srgbClr val="464646"/>
          </a:solidFill>
          <a:ln>
            <a:noFill/>
          </a:ln>
          <a:effectLst>
            <a:outerShdw blurRad="40000"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55" name="Shape 355"/>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56" name="Shape 356"/>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57" name="Shape 357"/>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58" name="Shape 358"/>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359" name="Shape 359"/>
          <p:cNvSpPr txBox="1">
            <a:spLocks noGrp="1"/>
          </p:cNvSpPr>
          <p:nvPr>
            <p:ph type="title"/>
          </p:nvPr>
        </p:nvSpPr>
        <p:spPr>
          <a:xfrm>
            <a:off x="216568" y="2829678"/>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360" name="Shape 36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361"/>
        <p:cNvGrpSpPr/>
        <p:nvPr/>
      </p:nvGrpSpPr>
      <p:grpSpPr>
        <a:xfrm>
          <a:off x="0" y="0"/>
          <a:ext cx="0" cy="0"/>
          <a:chOff x="0" y="0"/>
          <a:chExt cx="0" cy="0"/>
        </a:xfrm>
      </p:grpSpPr>
      <p:sp>
        <p:nvSpPr>
          <p:cNvPr id="362" name="Shape 362"/>
          <p:cNvSpPr txBox="1">
            <a:spLocks noGrp="1"/>
          </p:cNvSpPr>
          <p:nvPr>
            <p:ph type="ctrTitle"/>
          </p:nvPr>
        </p:nvSpPr>
        <p:spPr>
          <a:xfrm>
            <a:off x="219320" y="2982072"/>
            <a:ext cx="8619900" cy="850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63" name="Shape 363"/>
          <p:cNvSpPr txBox="1">
            <a:spLocks noGrp="1"/>
          </p:cNvSpPr>
          <p:nvPr>
            <p:ph type="subTitle" idx="1"/>
          </p:nvPr>
        </p:nvSpPr>
        <p:spPr>
          <a:xfrm>
            <a:off x="219321" y="3832459"/>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364" name="Shape 364"/>
          <p:cNvSpPr/>
          <p:nvPr/>
        </p:nvSpPr>
        <p:spPr>
          <a:xfrm>
            <a:off x="-1" y="1737612"/>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pic>
        <p:nvPicPr>
          <p:cNvPr id="365" name="Shape 365"/>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366" name="Shape 366"/>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41"/>
        <p:cNvGrpSpPr/>
        <p:nvPr/>
      </p:nvGrpSpPr>
      <p:grpSpPr>
        <a:xfrm>
          <a:off x="0" y="0"/>
          <a:ext cx="0" cy="0"/>
          <a:chOff x="0" y="0"/>
          <a:chExt cx="0" cy="0"/>
        </a:xfrm>
      </p:grpSpPr>
      <p:sp>
        <p:nvSpPr>
          <p:cNvPr id="42" name="Shape 42"/>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3" name="Shape 43"/>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44" name="Shape 4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7"/>
        <p:cNvGrpSpPr/>
        <p:nvPr/>
      </p:nvGrpSpPr>
      <p:grpSpPr>
        <a:xfrm>
          <a:off x="0" y="0"/>
          <a:ext cx="0" cy="0"/>
          <a:chOff x="0" y="0"/>
          <a:chExt cx="0" cy="0"/>
        </a:xfrm>
      </p:grpSpPr>
      <p:sp>
        <p:nvSpPr>
          <p:cNvPr id="368" name="Shape 368"/>
          <p:cNvSpPr txBox="1">
            <a:spLocks noGrp="1"/>
          </p:cNvSpPr>
          <p:nvPr>
            <p:ph type="title"/>
          </p:nvPr>
        </p:nvSpPr>
        <p:spPr>
          <a:xfrm>
            <a:off x="304800" y="274638"/>
            <a:ext cx="85344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69" name="Shape 369"/>
          <p:cNvSpPr txBox="1">
            <a:spLocks noGrp="1"/>
          </p:cNvSpPr>
          <p:nvPr>
            <p:ph type="body" idx="1"/>
          </p:nvPr>
        </p:nvSpPr>
        <p:spPr>
          <a:xfrm>
            <a:off x="304800" y="1417638"/>
            <a:ext cx="4192500" cy="5979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370" name="Shape 370"/>
          <p:cNvSpPr txBox="1">
            <a:spLocks noGrp="1"/>
          </p:cNvSpPr>
          <p:nvPr>
            <p:ph type="body" idx="2"/>
          </p:nvPr>
        </p:nvSpPr>
        <p:spPr>
          <a:xfrm>
            <a:off x="304800" y="2015411"/>
            <a:ext cx="4192500" cy="41265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371" name="Shape 371"/>
          <p:cNvSpPr txBox="1">
            <a:spLocks noGrp="1"/>
          </p:cNvSpPr>
          <p:nvPr>
            <p:ph type="body" idx="3"/>
          </p:nvPr>
        </p:nvSpPr>
        <p:spPr>
          <a:xfrm>
            <a:off x="4645025" y="1417638"/>
            <a:ext cx="4194300" cy="6324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372" name="Shape 372"/>
          <p:cNvSpPr txBox="1">
            <a:spLocks noGrp="1"/>
          </p:cNvSpPr>
          <p:nvPr>
            <p:ph type="body" idx="4"/>
          </p:nvPr>
        </p:nvSpPr>
        <p:spPr>
          <a:xfrm>
            <a:off x="4645025" y="2050046"/>
            <a:ext cx="4194300" cy="40920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373" name="Shape 373"/>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74" name="Shape 374"/>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375" name="Shape 375">
            <a:hlinkClick r:id="rId2"/>
          </p:cNvPr>
          <p:cNvSpPr/>
          <p:nvPr/>
        </p:nvSpPr>
        <p:spPr>
          <a:xfrm>
            <a:off x="3542586" y="6519775"/>
            <a:ext cx="1906800" cy="175500"/>
          </a:xfrm>
          <a:prstGeom prst="rect">
            <a:avLst/>
          </a:prstGeom>
          <a:noFill/>
          <a:ln>
            <a:noFill/>
          </a:ln>
          <a:effectLst>
            <a:outerShdw blurRad="40000"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376"/>
        <p:cNvGrpSpPr/>
        <p:nvPr/>
      </p:nvGrpSpPr>
      <p:grpSpPr>
        <a:xfrm>
          <a:off x="0" y="0"/>
          <a:ext cx="0" cy="0"/>
          <a:chOff x="0" y="0"/>
          <a:chExt cx="0" cy="0"/>
        </a:xfrm>
      </p:grpSpPr>
      <p:sp>
        <p:nvSpPr>
          <p:cNvPr id="377" name="Shape 377"/>
          <p:cNvSpPr txBox="1">
            <a:spLocks noGrp="1"/>
          </p:cNvSpPr>
          <p:nvPr>
            <p:ph type="ctrTitle"/>
          </p:nvPr>
        </p:nvSpPr>
        <p:spPr>
          <a:xfrm>
            <a:off x="3339153" y="2950713"/>
            <a:ext cx="5497200" cy="884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78" name="Shape 378"/>
          <p:cNvSpPr txBox="1">
            <a:spLocks noGrp="1"/>
          </p:cNvSpPr>
          <p:nvPr>
            <p:ph type="subTitle" idx="1"/>
          </p:nvPr>
        </p:nvSpPr>
        <p:spPr>
          <a:xfrm>
            <a:off x="3339152" y="3835562"/>
            <a:ext cx="54972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379" name="Shape 379"/>
          <p:cNvSpPr/>
          <p:nvPr/>
        </p:nvSpPr>
        <p:spPr>
          <a:xfrm>
            <a:off x="0" y="1746249"/>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80" name="Shape 380"/>
          <p:cNvSpPr>
            <a:spLocks noGrp="1"/>
          </p:cNvSpPr>
          <p:nvPr>
            <p:ph type="pic" idx="2"/>
          </p:nvPr>
        </p:nvSpPr>
        <p:spPr>
          <a:xfrm>
            <a:off x="304800" y="1857374"/>
            <a:ext cx="2752500" cy="3159000"/>
          </a:xfrm>
          <a:prstGeom prst="rect">
            <a:avLst/>
          </a:prstGeom>
          <a:noFill/>
          <a:ln>
            <a:noFill/>
          </a:ln>
        </p:spPr>
        <p:txBody>
          <a:bodyPr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381" name="Shape 38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382"/>
        <p:cNvGrpSpPr/>
        <p:nvPr/>
      </p:nvGrpSpPr>
      <p:grpSpPr>
        <a:xfrm>
          <a:off x="0" y="0"/>
          <a:ext cx="0" cy="0"/>
          <a:chOff x="0" y="0"/>
          <a:chExt cx="0" cy="0"/>
        </a:xfrm>
      </p:grpSpPr>
      <p:sp>
        <p:nvSpPr>
          <p:cNvPr id="383" name="Shape 383"/>
          <p:cNvSpPr txBox="1">
            <a:spLocks noGrp="1"/>
          </p:cNvSpPr>
          <p:nvPr>
            <p:ph type="ctrTitle"/>
          </p:nvPr>
        </p:nvSpPr>
        <p:spPr>
          <a:xfrm>
            <a:off x="219320" y="2933439"/>
            <a:ext cx="8619900" cy="899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84" name="Shape 384"/>
          <p:cNvSpPr txBox="1">
            <a:spLocks noGrp="1"/>
          </p:cNvSpPr>
          <p:nvPr>
            <p:ph type="subTitle" idx="1"/>
          </p:nvPr>
        </p:nvSpPr>
        <p:spPr>
          <a:xfrm>
            <a:off x="219317" y="3832459"/>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385" name="Shape 385"/>
          <p:cNvSpPr/>
          <p:nvPr/>
        </p:nvSpPr>
        <p:spPr>
          <a:xfrm>
            <a:off x="-1" y="1737612"/>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86" name="Shape 386"/>
          <p:cNvSpPr>
            <a:spLocks noGrp="1"/>
          </p:cNvSpPr>
          <p:nvPr>
            <p:ph type="pic" idx="2"/>
          </p:nvPr>
        </p:nvSpPr>
        <p:spPr>
          <a:xfrm>
            <a:off x="7188200" y="225425"/>
            <a:ext cx="1650900" cy="807900"/>
          </a:xfrm>
          <a:prstGeom prst="rect">
            <a:avLst/>
          </a:prstGeom>
          <a:noFill/>
          <a:ln>
            <a:noFill/>
          </a:ln>
        </p:spPr>
        <p:txBody>
          <a:bodyPr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387" name="Shape 387"/>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Table Page">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304800" y="274638"/>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90" name="Shape 390"/>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91" name="Shape 391"/>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392" name="Shape 39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hart Page">
    <p:spTree>
      <p:nvGrpSpPr>
        <p:cNvPr id="1" name="Shape 393"/>
        <p:cNvGrpSpPr/>
        <p:nvPr/>
      </p:nvGrpSpPr>
      <p:grpSpPr>
        <a:xfrm>
          <a:off x="0" y="0"/>
          <a:ext cx="0" cy="0"/>
          <a:chOff x="0" y="0"/>
          <a:chExt cx="0" cy="0"/>
        </a:xfrm>
      </p:grpSpPr>
      <p:sp>
        <p:nvSpPr>
          <p:cNvPr id="394" name="Shape 394"/>
          <p:cNvSpPr>
            <a:spLocks noGrp="1"/>
          </p:cNvSpPr>
          <p:nvPr>
            <p:ph type="chart" idx="2"/>
          </p:nvPr>
        </p:nvSpPr>
        <p:spPr>
          <a:xfrm>
            <a:off x="304800" y="1575486"/>
            <a:ext cx="85344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395" name="Shape 395"/>
          <p:cNvSpPr txBox="1">
            <a:spLocks noGrp="1"/>
          </p:cNvSpPr>
          <p:nvPr>
            <p:ph type="title"/>
          </p:nvPr>
        </p:nvSpPr>
        <p:spPr>
          <a:xfrm>
            <a:off x="304800" y="274638"/>
            <a:ext cx="85344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96" name="Shape 396"/>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397" name="Shape 397"/>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398" name="Shape 39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399"/>
        <p:cNvGrpSpPr/>
        <p:nvPr/>
      </p:nvGrpSpPr>
      <p:grpSpPr>
        <a:xfrm>
          <a:off x="0" y="0"/>
          <a:ext cx="0" cy="0"/>
          <a:chOff x="0" y="0"/>
          <a:chExt cx="0" cy="0"/>
        </a:xfrm>
      </p:grpSpPr>
      <p:sp>
        <p:nvSpPr>
          <p:cNvPr id="400" name="Shape 400"/>
          <p:cNvSpPr>
            <a:spLocks noGrp="1"/>
          </p:cNvSpPr>
          <p:nvPr>
            <p:ph type="pic" idx="2"/>
          </p:nvPr>
        </p:nvSpPr>
        <p:spPr>
          <a:xfrm>
            <a:off x="304800" y="1575486"/>
            <a:ext cx="85725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01" name="Shape 401"/>
          <p:cNvSpPr txBox="1">
            <a:spLocks noGrp="1"/>
          </p:cNvSpPr>
          <p:nvPr>
            <p:ph type="title"/>
          </p:nvPr>
        </p:nvSpPr>
        <p:spPr>
          <a:xfrm>
            <a:off x="304800" y="274638"/>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02" name="Shape 402"/>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03" name="Shape 403"/>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404" name="Shape 40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405"/>
        <p:cNvGrpSpPr/>
        <p:nvPr/>
      </p:nvGrpSpPr>
      <p:grpSpPr>
        <a:xfrm>
          <a:off x="0" y="0"/>
          <a:ext cx="0" cy="0"/>
          <a:chOff x="0" y="0"/>
          <a:chExt cx="0" cy="0"/>
        </a:xfrm>
      </p:grpSpPr>
      <p:sp>
        <p:nvSpPr>
          <p:cNvPr id="406" name="Shape 406"/>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rgbClr val="1C9963"/>
              </a:solidFill>
              <a:latin typeface="Arial" panose="020B0604020202020204" pitchFamily="34" charset="0"/>
              <a:ea typeface="Lucida Sans"/>
              <a:cs typeface="Arial" panose="020B0604020202020204" pitchFamily="34" charset="0"/>
              <a:sym typeface="Lucida Sans"/>
            </a:endParaRPr>
          </a:p>
        </p:txBody>
      </p:sp>
      <p:sp>
        <p:nvSpPr>
          <p:cNvPr id="407" name="Shape 407"/>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408" name="Shape 408"/>
          <p:cNvSpPr txBox="1">
            <a:spLocks noGrp="1"/>
          </p:cNvSpPr>
          <p:nvPr>
            <p:ph type="title"/>
          </p:nvPr>
        </p:nvSpPr>
        <p:spPr>
          <a:xfrm>
            <a:off x="304800" y="2914650"/>
            <a:ext cx="35847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09" name="Shape 409"/>
          <p:cNvSpPr txBox="1">
            <a:spLocks noGrp="1"/>
          </p:cNvSpPr>
          <p:nvPr>
            <p:ph type="body" idx="1"/>
          </p:nvPr>
        </p:nvSpPr>
        <p:spPr>
          <a:xfrm>
            <a:off x="4624613" y="1858449"/>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0" name="Shape 410"/>
          <p:cNvSpPr txBox="1">
            <a:spLocks noGrp="1"/>
          </p:cNvSpPr>
          <p:nvPr>
            <p:ph type="body" idx="2"/>
          </p:nvPr>
        </p:nvSpPr>
        <p:spPr>
          <a:xfrm>
            <a:off x="7209515" y="1858449"/>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1" name="Shape 411"/>
          <p:cNvSpPr txBox="1">
            <a:spLocks noGrp="1"/>
          </p:cNvSpPr>
          <p:nvPr>
            <p:ph type="body" idx="3"/>
          </p:nvPr>
        </p:nvSpPr>
        <p:spPr>
          <a:xfrm>
            <a:off x="4624613" y="2400628"/>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2" name="Shape 412"/>
          <p:cNvSpPr txBox="1">
            <a:spLocks noGrp="1"/>
          </p:cNvSpPr>
          <p:nvPr>
            <p:ph type="body" idx="4"/>
          </p:nvPr>
        </p:nvSpPr>
        <p:spPr>
          <a:xfrm>
            <a:off x="7209515" y="2400628"/>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3" name="Shape 413"/>
          <p:cNvSpPr txBox="1">
            <a:spLocks noGrp="1"/>
          </p:cNvSpPr>
          <p:nvPr>
            <p:ph type="body" idx="5"/>
          </p:nvPr>
        </p:nvSpPr>
        <p:spPr>
          <a:xfrm>
            <a:off x="4624613" y="2955018"/>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4" name="Shape 414"/>
          <p:cNvSpPr txBox="1">
            <a:spLocks noGrp="1"/>
          </p:cNvSpPr>
          <p:nvPr>
            <p:ph type="body" idx="6"/>
          </p:nvPr>
        </p:nvSpPr>
        <p:spPr>
          <a:xfrm>
            <a:off x="7209515" y="2955018"/>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5" name="Shape 415"/>
          <p:cNvSpPr txBox="1">
            <a:spLocks noGrp="1"/>
          </p:cNvSpPr>
          <p:nvPr>
            <p:ph type="body" idx="7"/>
          </p:nvPr>
        </p:nvSpPr>
        <p:spPr>
          <a:xfrm>
            <a:off x="4624613" y="3509408"/>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6" name="Shape 416"/>
          <p:cNvSpPr txBox="1">
            <a:spLocks noGrp="1"/>
          </p:cNvSpPr>
          <p:nvPr>
            <p:ph type="body" idx="8"/>
          </p:nvPr>
        </p:nvSpPr>
        <p:spPr>
          <a:xfrm>
            <a:off x="7209515" y="3509408"/>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7" name="Shape 417"/>
          <p:cNvSpPr txBox="1">
            <a:spLocks noGrp="1"/>
          </p:cNvSpPr>
          <p:nvPr>
            <p:ph type="body" idx="9"/>
          </p:nvPr>
        </p:nvSpPr>
        <p:spPr>
          <a:xfrm>
            <a:off x="4624613" y="4063798"/>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8" name="Shape 418"/>
          <p:cNvSpPr txBox="1">
            <a:spLocks noGrp="1"/>
          </p:cNvSpPr>
          <p:nvPr>
            <p:ph type="body" idx="13"/>
          </p:nvPr>
        </p:nvSpPr>
        <p:spPr>
          <a:xfrm>
            <a:off x="7209515" y="4063798"/>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19" name="Shape 419"/>
          <p:cNvSpPr txBox="1">
            <a:spLocks noGrp="1"/>
          </p:cNvSpPr>
          <p:nvPr>
            <p:ph type="body" idx="14"/>
          </p:nvPr>
        </p:nvSpPr>
        <p:spPr>
          <a:xfrm>
            <a:off x="4624613" y="4618186"/>
            <a:ext cx="2444700" cy="539700"/>
          </a:xfrm>
          <a:prstGeom prst="rect">
            <a:avLst/>
          </a:prstGeom>
          <a:noFill/>
          <a:ln>
            <a:noFill/>
          </a:ln>
        </p:spPr>
        <p:txBody>
          <a:bodyPr wrap="square" lIns="91425" tIns="91425" rIns="91425" bIns="91425" anchor="t" anchorCtr="0"/>
          <a:lstStyle>
            <a:lvl1pPr marL="0" marR="0" lvl="0" indent="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20" name="Shape 420"/>
          <p:cNvSpPr txBox="1">
            <a:spLocks noGrp="1"/>
          </p:cNvSpPr>
          <p:nvPr>
            <p:ph type="body" idx="15"/>
          </p:nvPr>
        </p:nvSpPr>
        <p:spPr>
          <a:xfrm>
            <a:off x="7209515" y="4618186"/>
            <a:ext cx="1447200" cy="539700"/>
          </a:xfrm>
          <a:prstGeom prst="rect">
            <a:avLst/>
          </a:prstGeom>
          <a:noFill/>
          <a:ln>
            <a:noFill/>
          </a:ln>
        </p:spPr>
        <p:txBody>
          <a:bodyPr wrap="square" lIns="91425" tIns="91425" rIns="91425" bIns="91425" anchor="t" anchorCtr="0"/>
          <a:lstStyle>
            <a:lvl1pPr marL="0" marR="0" lvl="0"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421" name="Shape 421"/>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422"/>
        <p:cNvGrpSpPr/>
        <p:nvPr/>
      </p:nvGrpSpPr>
      <p:grpSpPr>
        <a:xfrm>
          <a:off x="0" y="0"/>
          <a:ext cx="0" cy="0"/>
          <a:chOff x="0" y="0"/>
          <a:chExt cx="0" cy="0"/>
        </a:xfrm>
      </p:grpSpPr>
      <p:sp>
        <p:nvSpPr>
          <p:cNvPr id="423" name="Shape 423"/>
          <p:cNvSpPr>
            <a:spLocks noGrp="1"/>
          </p:cNvSpPr>
          <p:nvPr>
            <p:ph type="pic" idx="2"/>
          </p:nvPr>
        </p:nvSpPr>
        <p:spPr>
          <a:xfrm>
            <a:off x="0" y="0"/>
            <a:ext cx="9144000" cy="68580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304800" y="274638"/>
            <a:ext cx="85599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26" name="Shape 426"/>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27" name="Shape 427"/>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428" name="Shape 42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429"/>
        <p:cNvGrpSpPr/>
        <p:nvPr/>
      </p:nvGrpSpPr>
      <p:grpSpPr>
        <a:xfrm>
          <a:off x="0" y="0"/>
          <a:ext cx="0" cy="0"/>
          <a:chOff x="0" y="0"/>
          <a:chExt cx="0" cy="0"/>
        </a:xfrm>
      </p:grpSpPr>
      <p:sp>
        <p:nvSpPr>
          <p:cNvPr id="430" name="Shape 430"/>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31" name="Shape 431"/>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432" name="Shape 43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able Page">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7" name="Shape 4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8" name="Shape 4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49" name="Shape 49"/>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433"/>
        <p:cNvGrpSpPr/>
        <p:nvPr/>
      </p:nvGrpSpPr>
      <p:grpSpPr>
        <a:xfrm>
          <a:off x="0" y="0"/>
          <a:ext cx="0" cy="0"/>
          <a:chOff x="0" y="0"/>
          <a:chExt cx="0" cy="0"/>
        </a:xfrm>
      </p:grpSpPr>
      <p:sp>
        <p:nvSpPr>
          <p:cNvPr id="434" name="Shape 434"/>
          <p:cNvSpPr/>
          <p:nvPr/>
        </p:nvSpPr>
        <p:spPr>
          <a:xfrm>
            <a:off x="1" y="6330472"/>
            <a:ext cx="9153000" cy="540300"/>
          </a:xfrm>
          <a:prstGeom prst="rect">
            <a:avLst/>
          </a:prstGeom>
          <a:solidFill>
            <a:srgbClr val="1C9963"/>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35" name="Shape 435"/>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chemeClr val="lt1"/>
                </a:solidFill>
                <a:latin typeface="Arial" panose="020B0604020202020204" pitchFamily="34" charset="0"/>
                <a:ea typeface="Lucida Sans"/>
                <a:cs typeface="Arial" panose="020B0604020202020204" pitchFamily="34" charset="0"/>
                <a:sym typeface="Lucida Sans"/>
              </a:rPr>
              <a:t> </a:t>
            </a:r>
          </a:p>
        </p:txBody>
      </p:sp>
      <p:pic>
        <p:nvPicPr>
          <p:cNvPr id="436" name="Shape 436"/>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437" name="Shape 437"/>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438"/>
        <p:cNvGrpSpPr/>
        <p:nvPr/>
      </p:nvGrpSpPr>
      <p:grpSpPr>
        <a:xfrm>
          <a:off x="0" y="0"/>
          <a:ext cx="0" cy="0"/>
          <a:chOff x="0" y="0"/>
          <a:chExt cx="0" cy="0"/>
        </a:xfrm>
      </p:grpSpPr>
      <p:sp>
        <p:nvSpPr>
          <p:cNvPr id="439" name="Shape 439"/>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40" name="Shape 440"/>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pic>
        <p:nvPicPr>
          <p:cNvPr id="441" name="Shape 4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442" name="Shape 44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304800" y="279399"/>
            <a:ext cx="8534400" cy="11166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45" name="Shape 445"/>
          <p:cNvSpPr txBox="1">
            <a:spLocks noGrp="1"/>
          </p:cNvSpPr>
          <p:nvPr>
            <p:ph type="body" idx="1"/>
          </p:nvPr>
        </p:nvSpPr>
        <p:spPr>
          <a:xfrm>
            <a:off x="304800" y="1600200"/>
            <a:ext cx="4038600" cy="45549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46" name="Shape 446"/>
          <p:cNvSpPr txBox="1">
            <a:spLocks noGrp="1"/>
          </p:cNvSpPr>
          <p:nvPr>
            <p:ph type="body" idx="2"/>
          </p:nvPr>
        </p:nvSpPr>
        <p:spPr>
          <a:xfrm>
            <a:off x="4496020" y="1603770"/>
            <a:ext cx="4026000" cy="45513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47" name="Shape 447"/>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48" name="Shape 448"/>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449" name="Shape 449">
            <a:hlinkClick r:id="rId2"/>
          </p:cNvPr>
          <p:cNvSpPr/>
          <p:nvPr/>
        </p:nvSpPr>
        <p:spPr>
          <a:xfrm>
            <a:off x="3542586" y="6519775"/>
            <a:ext cx="1906800" cy="175500"/>
          </a:xfrm>
          <a:prstGeom prst="rect">
            <a:avLst/>
          </a:prstGeom>
          <a:noFill/>
          <a:ln>
            <a:noFill/>
          </a:ln>
          <a:effectLst>
            <a:outerShdw blurRad="40000" dist="23000" dir="5400000" rotWithShape="0">
              <a:srgbClr val="000000">
                <a:alpha val="34509"/>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450"/>
        <p:cNvGrpSpPr/>
        <p:nvPr/>
      </p:nvGrpSpPr>
      <p:grpSpPr>
        <a:xfrm>
          <a:off x="0" y="0"/>
          <a:ext cx="0" cy="0"/>
          <a:chOff x="0" y="0"/>
          <a:chExt cx="0" cy="0"/>
        </a:xfrm>
      </p:grpSpPr>
      <p:sp>
        <p:nvSpPr>
          <p:cNvPr id="451" name="Shape 451"/>
          <p:cNvSpPr>
            <a:spLocks noGrp="1"/>
          </p:cNvSpPr>
          <p:nvPr>
            <p:ph type="pic" idx="2"/>
          </p:nvPr>
        </p:nvSpPr>
        <p:spPr>
          <a:xfrm>
            <a:off x="4673600" y="1600201"/>
            <a:ext cx="40131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52" name="Shape 452"/>
          <p:cNvSpPr txBox="1">
            <a:spLocks noGrp="1"/>
          </p:cNvSpPr>
          <p:nvPr>
            <p:ph type="title"/>
          </p:nvPr>
        </p:nvSpPr>
        <p:spPr>
          <a:xfrm>
            <a:off x="304800" y="274638"/>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53" name="Shape 453"/>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54" name="Shape 454"/>
          <p:cNvSpPr txBox="1">
            <a:spLocks noGrp="1"/>
          </p:cNvSpPr>
          <p:nvPr>
            <p:ph type="body" idx="3"/>
          </p:nvPr>
        </p:nvSpPr>
        <p:spPr>
          <a:xfrm>
            <a:off x="4673600" y="5646677"/>
            <a:ext cx="40131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55" name="Shape 455"/>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56" name="Shape 456"/>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457"/>
        <p:cNvGrpSpPr/>
        <p:nvPr/>
      </p:nvGrpSpPr>
      <p:grpSpPr>
        <a:xfrm>
          <a:off x="0" y="0"/>
          <a:ext cx="0" cy="0"/>
          <a:chOff x="0" y="0"/>
          <a:chExt cx="0" cy="0"/>
        </a:xfrm>
      </p:grpSpPr>
      <p:sp>
        <p:nvSpPr>
          <p:cNvPr id="458" name="Shape 458"/>
          <p:cNvSpPr>
            <a:spLocks noGrp="1"/>
          </p:cNvSpPr>
          <p:nvPr>
            <p:ph type="pic" idx="2"/>
          </p:nvPr>
        </p:nvSpPr>
        <p:spPr>
          <a:xfrm>
            <a:off x="4673600" y="3892047"/>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59" name="Shape 459"/>
          <p:cNvSpPr>
            <a:spLocks noGrp="1"/>
          </p:cNvSpPr>
          <p:nvPr>
            <p:ph type="pic" idx="3"/>
          </p:nvPr>
        </p:nvSpPr>
        <p:spPr>
          <a:xfrm>
            <a:off x="4673600" y="1600201"/>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60" name="Shape 460"/>
          <p:cNvSpPr txBox="1">
            <a:spLocks noGrp="1"/>
          </p:cNvSpPr>
          <p:nvPr>
            <p:ph type="title"/>
          </p:nvPr>
        </p:nvSpPr>
        <p:spPr>
          <a:xfrm>
            <a:off x="304800" y="274638"/>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61" name="Shape 461"/>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462" name="Shape 462"/>
          <p:cNvSpPr txBox="1">
            <a:spLocks noGrp="1"/>
          </p:cNvSpPr>
          <p:nvPr>
            <p:ph type="body" idx="4"/>
          </p:nvPr>
        </p:nvSpPr>
        <p:spPr>
          <a:xfrm>
            <a:off x="4673600" y="5646677"/>
            <a:ext cx="40578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63" name="Shape 463"/>
          <p:cNvSpPr txBox="1">
            <a:spLocks noGrp="1"/>
          </p:cNvSpPr>
          <p:nvPr>
            <p:ph type="body" idx="5"/>
          </p:nvPr>
        </p:nvSpPr>
        <p:spPr>
          <a:xfrm>
            <a:off x="4673600" y="3354831"/>
            <a:ext cx="40131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64" name="Shape 464"/>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65" name="Shape 465"/>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Two Images">
    <p:spTree>
      <p:nvGrpSpPr>
        <p:cNvPr id="1" name="Shape 466"/>
        <p:cNvGrpSpPr/>
        <p:nvPr/>
      </p:nvGrpSpPr>
      <p:grpSpPr>
        <a:xfrm>
          <a:off x="0" y="0"/>
          <a:ext cx="0" cy="0"/>
          <a:chOff x="0" y="0"/>
          <a:chExt cx="0" cy="0"/>
        </a:xfrm>
      </p:grpSpPr>
      <p:sp>
        <p:nvSpPr>
          <p:cNvPr id="467" name="Shape 467"/>
          <p:cNvSpPr>
            <a:spLocks noGrp="1"/>
          </p:cNvSpPr>
          <p:nvPr>
            <p:ph type="pic" idx="2"/>
          </p:nvPr>
        </p:nvSpPr>
        <p:spPr>
          <a:xfrm>
            <a:off x="4683120" y="1600200"/>
            <a:ext cx="4003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68" name="Shape 468"/>
          <p:cNvSpPr txBox="1">
            <a:spLocks noGrp="1"/>
          </p:cNvSpPr>
          <p:nvPr>
            <p:ph type="title"/>
          </p:nvPr>
        </p:nvSpPr>
        <p:spPr>
          <a:xfrm>
            <a:off x="304800" y="274638"/>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69" name="Shape 469"/>
          <p:cNvSpPr txBox="1">
            <a:spLocks noGrp="1"/>
          </p:cNvSpPr>
          <p:nvPr>
            <p:ph type="body" idx="1"/>
          </p:nvPr>
        </p:nvSpPr>
        <p:spPr>
          <a:xfrm>
            <a:off x="4683120" y="5646677"/>
            <a:ext cx="40038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70" name="Shape 470"/>
          <p:cNvSpPr>
            <a:spLocks noGrp="1"/>
          </p:cNvSpPr>
          <p:nvPr>
            <p:ph type="pic" idx="3"/>
          </p:nvPr>
        </p:nvSpPr>
        <p:spPr>
          <a:xfrm>
            <a:off x="304801" y="1600200"/>
            <a:ext cx="4225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71" name="Shape 471"/>
          <p:cNvSpPr txBox="1">
            <a:spLocks noGrp="1"/>
          </p:cNvSpPr>
          <p:nvPr>
            <p:ph type="body" idx="4"/>
          </p:nvPr>
        </p:nvSpPr>
        <p:spPr>
          <a:xfrm>
            <a:off x="304800" y="5646677"/>
            <a:ext cx="42258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72" name="Shape 472"/>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73" name="Shape 473"/>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Four Images">
    <p:spTree>
      <p:nvGrpSpPr>
        <p:cNvPr id="1" name="Shape 474"/>
        <p:cNvGrpSpPr/>
        <p:nvPr/>
      </p:nvGrpSpPr>
      <p:grpSpPr>
        <a:xfrm>
          <a:off x="0" y="0"/>
          <a:ext cx="0" cy="0"/>
          <a:chOff x="0" y="0"/>
          <a:chExt cx="0" cy="0"/>
        </a:xfrm>
      </p:grpSpPr>
      <p:sp>
        <p:nvSpPr>
          <p:cNvPr id="475" name="Shape 475"/>
          <p:cNvSpPr>
            <a:spLocks noGrp="1"/>
          </p:cNvSpPr>
          <p:nvPr>
            <p:ph type="pic" idx="2"/>
          </p:nvPr>
        </p:nvSpPr>
        <p:spPr>
          <a:xfrm>
            <a:off x="4530722"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76" name="Shape 476"/>
          <p:cNvSpPr>
            <a:spLocks noGrp="1"/>
          </p:cNvSpPr>
          <p:nvPr>
            <p:ph type="pic" idx="3"/>
          </p:nvPr>
        </p:nvSpPr>
        <p:spPr>
          <a:xfrm>
            <a:off x="4533898" y="1600200"/>
            <a:ext cx="41529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77" name="Shape 477"/>
          <p:cNvSpPr>
            <a:spLocks noGrp="1"/>
          </p:cNvSpPr>
          <p:nvPr>
            <p:ph type="pic" idx="4"/>
          </p:nvPr>
        </p:nvSpPr>
        <p:spPr>
          <a:xfrm>
            <a:off x="304800" y="1600200"/>
            <a:ext cx="4159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78" name="Shape 478"/>
          <p:cNvSpPr>
            <a:spLocks noGrp="1"/>
          </p:cNvSpPr>
          <p:nvPr>
            <p:ph type="pic" idx="5"/>
          </p:nvPr>
        </p:nvSpPr>
        <p:spPr>
          <a:xfrm>
            <a:off x="307975"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479" name="Shape 479"/>
          <p:cNvSpPr txBox="1">
            <a:spLocks noGrp="1"/>
          </p:cNvSpPr>
          <p:nvPr>
            <p:ph type="title"/>
          </p:nvPr>
        </p:nvSpPr>
        <p:spPr>
          <a:xfrm>
            <a:off x="304800" y="274638"/>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480" name="Shape 480"/>
          <p:cNvSpPr txBox="1">
            <a:spLocks noGrp="1"/>
          </p:cNvSpPr>
          <p:nvPr>
            <p:ph type="body" idx="1"/>
          </p:nvPr>
        </p:nvSpPr>
        <p:spPr>
          <a:xfrm>
            <a:off x="4533898" y="5646677"/>
            <a:ext cx="41529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81" name="Shape 481"/>
          <p:cNvSpPr txBox="1">
            <a:spLocks noGrp="1"/>
          </p:cNvSpPr>
          <p:nvPr>
            <p:ph type="body" idx="6"/>
          </p:nvPr>
        </p:nvSpPr>
        <p:spPr>
          <a:xfrm>
            <a:off x="304800" y="5646677"/>
            <a:ext cx="41592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82" name="Shape 482"/>
          <p:cNvSpPr txBox="1">
            <a:spLocks noGrp="1"/>
          </p:cNvSpPr>
          <p:nvPr>
            <p:ph type="body" idx="7"/>
          </p:nvPr>
        </p:nvSpPr>
        <p:spPr>
          <a:xfrm>
            <a:off x="4530722" y="3354831"/>
            <a:ext cx="41562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83" name="Shape 483"/>
          <p:cNvSpPr txBox="1">
            <a:spLocks noGrp="1"/>
          </p:cNvSpPr>
          <p:nvPr>
            <p:ph type="body" idx="8"/>
          </p:nvPr>
        </p:nvSpPr>
        <p:spPr>
          <a:xfrm>
            <a:off x="304801" y="3354831"/>
            <a:ext cx="4159200" cy="479400"/>
          </a:xfrm>
          <a:prstGeom prst="rect">
            <a:avLst/>
          </a:prstGeom>
          <a:solidFill>
            <a:srgbClr val="FFFFFF">
              <a:alpha val="48627"/>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84" name="Shape 484"/>
          <p:cNvSpPr/>
          <p:nvPr/>
        </p:nvSpPr>
        <p:spPr>
          <a:xfrm>
            <a:off x="1" y="6330472"/>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485" name="Shape 485"/>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cSld name="Section Header">
    <p:bg>
      <p:bgPr>
        <a:solidFill>
          <a:schemeClr val="lt1"/>
        </a:solidFill>
        <a:effectLst/>
      </p:bgPr>
    </p:bg>
    <p:spTree>
      <p:nvGrpSpPr>
        <p:cNvPr id="1" name="Shape 486"/>
        <p:cNvGrpSpPr/>
        <p:nvPr/>
      </p:nvGrpSpPr>
      <p:grpSpPr>
        <a:xfrm>
          <a:off x="0" y="0"/>
          <a:ext cx="0" cy="0"/>
          <a:chOff x="0" y="0"/>
          <a:chExt cx="0" cy="0"/>
        </a:xfrm>
      </p:grpSpPr>
      <p:sp>
        <p:nvSpPr>
          <p:cNvPr id="487" name="Shape 487"/>
          <p:cNvSpPr/>
          <p:nvPr/>
        </p:nvSpPr>
        <p:spPr>
          <a:xfrm>
            <a:off x="0" y="0"/>
            <a:ext cx="152400" cy="6858000"/>
          </a:xfrm>
          <a:prstGeom prst="rect">
            <a:avLst/>
          </a:prstGeom>
          <a:solidFill>
            <a:srgbClr val="FFFFFF"/>
          </a:solid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88" name="Shape 488"/>
          <p:cNvSpPr/>
          <p:nvPr/>
        </p:nvSpPr>
        <p:spPr>
          <a:xfrm>
            <a:off x="0" y="6705600"/>
            <a:ext cx="9144000" cy="152400"/>
          </a:xfrm>
          <a:prstGeom prst="rect">
            <a:avLst/>
          </a:prstGeom>
          <a:solidFill>
            <a:srgbClr val="FFFFFF"/>
          </a:solid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89" name="Shape 489"/>
          <p:cNvSpPr/>
          <p:nvPr/>
        </p:nvSpPr>
        <p:spPr>
          <a:xfrm>
            <a:off x="0" y="0"/>
            <a:ext cx="9144000" cy="152400"/>
          </a:xfrm>
          <a:prstGeom prst="rect">
            <a:avLst/>
          </a:prstGeom>
          <a:solidFill>
            <a:srgbClr val="FFFFFF"/>
          </a:solid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90" name="Shape 490"/>
          <p:cNvSpPr/>
          <p:nvPr/>
        </p:nvSpPr>
        <p:spPr>
          <a:xfrm>
            <a:off x="8991600" y="19050"/>
            <a:ext cx="152400" cy="6858000"/>
          </a:xfrm>
          <a:prstGeom prst="rect">
            <a:avLst/>
          </a:prstGeom>
          <a:solidFill>
            <a:srgbClr val="FFFFFF"/>
          </a:solid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91" name="Shape 491"/>
          <p:cNvSpPr/>
          <p:nvPr/>
        </p:nvSpPr>
        <p:spPr>
          <a:xfrm>
            <a:off x="152400" y="2286000"/>
            <a:ext cx="8833200" cy="304800"/>
          </a:xfrm>
          <a:prstGeom prst="rect">
            <a:avLst/>
          </a:prstGeom>
          <a:solidFill>
            <a:srgbClr val="FFFFFF"/>
          </a:solid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92" name="Shape 492"/>
          <p:cNvSpPr/>
          <p:nvPr/>
        </p:nvSpPr>
        <p:spPr>
          <a:xfrm>
            <a:off x="155448" y="142352"/>
            <a:ext cx="8833200" cy="2139600"/>
          </a:xfrm>
          <a:prstGeom prst="rect">
            <a:avLst/>
          </a:prstGeom>
          <a:solidFill>
            <a:schemeClr val="accent1"/>
          </a:solid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93" name="Shape 493"/>
          <p:cNvSpPr txBox="1">
            <a:spLocks noGrp="1"/>
          </p:cNvSpPr>
          <p:nvPr>
            <p:ph type="body" idx="1"/>
          </p:nvPr>
        </p:nvSpPr>
        <p:spPr>
          <a:xfrm>
            <a:off x="1368426" y="2743200"/>
            <a:ext cx="6480300" cy="1673100"/>
          </a:xfrm>
          <a:prstGeom prst="rect">
            <a:avLst/>
          </a:prstGeom>
          <a:noFill/>
          <a:ln>
            <a:noFill/>
          </a:ln>
        </p:spPr>
        <p:txBody>
          <a:bodyPr wrap="square" lIns="91425" tIns="91425" rIns="91425" bIns="91425" anchor="t" anchorCtr="0"/>
          <a:lstStyle>
            <a:lvl1pPr marL="0" marR="0" lvl="0" indent="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panose="020B0604020202020204" pitchFamily="34" charset="0"/>
                <a:ea typeface="Arial" panose="020B0604020202020204" pitchFamily="34" charset="0"/>
                <a:cs typeface="Arial" panose="020B0604020202020204" pitchFamily="34" charset="0"/>
                <a:sym typeface="Lucida Sans"/>
              </a:defRPr>
            </a:lvl1pPr>
            <a:lvl2pPr marL="548640" marR="0" lvl="1" indent="-28194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822960" marR="0" lvl="2" indent="-23876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097280" marR="0" lvl="3" indent="-23368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13716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1645920" marR="0" lvl="5" indent="-5081"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1920240" marR="0" lvl="6" indent="-12700"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2103120" marR="0" lvl="7" indent="17779"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2377440" marR="0" lvl="8" indent="-3682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dirty="0"/>
          </a:p>
        </p:txBody>
      </p:sp>
      <p:sp>
        <p:nvSpPr>
          <p:cNvPr id="494" name="Shape 494"/>
          <p:cNvSpPr/>
          <p:nvPr/>
        </p:nvSpPr>
        <p:spPr>
          <a:xfrm>
            <a:off x="146304" y="6391656"/>
            <a:ext cx="8833200" cy="309600"/>
          </a:xfrm>
          <a:prstGeom prst="rect">
            <a:avLst/>
          </a:prstGeom>
          <a:solidFill>
            <a:schemeClr val="accent3"/>
          </a:solidFill>
          <a:ln>
            <a:noFill/>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95" name="Shape 495"/>
          <p:cNvSpPr/>
          <p:nvPr/>
        </p:nvSpPr>
        <p:spPr>
          <a:xfrm>
            <a:off x="152400" y="152400"/>
            <a:ext cx="8833200" cy="6547200"/>
          </a:xfrm>
          <a:prstGeom prst="rect">
            <a:avLst/>
          </a:prstGeom>
          <a:noFill/>
          <a:ln w="9525" cap="flat" cmpd="sng">
            <a:solidFill>
              <a:srgbClr val="7A9798"/>
            </a:solidFill>
            <a:prstDash val="solid"/>
            <a:miter lim="8000"/>
            <a:headEnd type="none" w="med" len="med"/>
            <a:tailEnd type="none" w="med" len="med"/>
          </a:ln>
        </p:spPr>
        <p:txBody>
          <a:bodyPr wrap="square" lIns="91425" tIns="45700" rIns="91425" bIns="45700" anchor="ctr"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496" name="Shape 496"/>
          <p:cNvSpPr txBox="1">
            <a:spLocks noGrp="1"/>
          </p:cNvSpPr>
          <p:nvPr>
            <p:ph type="ftr" idx="11"/>
          </p:nvPr>
        </p:nvSpPr>
        <p:spPr>
          <a:xfrm>
            <a:off x="304800" y="6410848"/>
            <a:ext cx="3581400" cy="3657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lang="en-US" dirty="0"/>
          </a:p>
        </p:txBody>
      </p:sp>
      <p:sp>
        <p:nvSpPr>
          <p:cNvPr id="497" name="Shape 497"/>
          <p:cNvSpPr txBox="1">
            <a:spLocks noGrp="1"/>
          </p:cNvSpPr>
          <p:nvPr>
            <p:ph type="dt" idx="10"/>
          </p:nvPr>
        </p:nvSpPr>
        <p:spPr>
          <a:xfrm>
            <a:off x="5791200" y="6404984"/>
            <a:ext cx="3045000" cy="3657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lang="en-US" dirty="0"/>
          </a:p>
        </p:txBody>
      </p:sp>
      <p:cxnSp>
        <p:nvCxnSpPr>
          <p:cNvPr id="498" name="Shape 498"/>
          <p:cNvCxnSpPr/>
          <p:nvPr/>
        </p:nvCxnSpPr>
        <p:spPr>
          <a:xfrm>
            <a:off x="152400" y="2438400"/>
            <a:ext cx="8833200" cy="0"/>
          </a:xfrm>
          <a:prstGeom prst="straightConnector1">
            <a:avLst/>
          </a:prstGeom>
          <a:noFill/>
          <a:ln w="11425" cap="flat" cmpd="sng">
            <a:solidFill>
              <a:srgbClr val="7A9798"/>
            </a:solidFill>
            <a:prstDash val="dash"/>
            <a:round/>
            <a:headEnd type="none" w="med" len="med"/>
            <a:tailEnd type="none" w="med" len="med"/>
          </a:ln>
        </p:spPr>
      </p:cxnSp>
      <p:sp>
        <p:nvSpPr>
          <p:cNvPr id="499" name="Shape 499"/>
          <p:cNvSpPr/>
          <p:nvPr/>
        </p:nvSpPr>
        <p:spPr>
          <a:xfrm>
            <a:off x="4267200" y="2115312"/>
            <a:ext cx="609600" cy="609600"/>
          </a:xfrm>
          <a:prstGeom prst="ellipse">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500" name="Shape 500"/>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med" len="med"/>
            <a:tailEnd type="none" w="med" len="med"/>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501" name="Shape 501"/>
          <p:cNvSpPr txBox="1">
            <a:spLocks noGrp="1"/>
          </p:cNvSpPr>
          <p:nvPr>
            <p:ph type="sldNum" idx="12"/>
          </p:nvPr>
        </p:nvSpPr>
        <p:spPr>
          <a:xfrm>
            <a:off x="4343400" y="2199450"/>
            <a:ext cx="457200" cy="441300"/>
          </a:xfrm>
          <a:prstGeom prst="rect">
            <a:avLst/>
          </a:prstGeom>
          <a:noFill/>
          <a:ln>
            <a:noFill/>
          </a:ln>
        </p:spPr>
        <p:txBody>
          <a:bodyPr wrap="square" lIns="45700" tIns="45700" rIns="45700" bIns="45700" anchor="ctr" anchorCtr="0">
            <a:noAutofit/>
          </a:bodyPr>
          <a:lstStyle>
            <a:lvl1pPr>
              <a:defRPr>
                <a:latin typeface="Arial" panose="020B0604020202020204" pitchFamily="34" charset="0"/>
                <a:cs typeface="Arial" panose="020B0604020202020204" pitchFamily="34" charset="0"/>
              </a:defRPr>
            </a:lvl1pPr>
          </a:lstStyle>
          <a:p>
            <a:pPr indent="-25400" algn="ctr">
              <a:buClr>
                <a:srgbClr val="7A9798"/>
              </a:buClr>
              <a:buSzPts val="400"/>
              <a:buFont typeface="Lucida Sans"/>
              <a:buNone/>
            </a:pPr>
            <a:fld id="{00000000-1234-1234-1234-123412341234}" type="slidenum">
              <a:rPr lang="en-US" sz="1600" smtClean="0">
                <a:solidFill>
                  <a:srgbClr val="7A9798"/>
                </a:solidFill>
                <a:ea typeface="Lucida Sans"/>
                <a:sym typeface="Lucida Sans"/>
              </a:rPr>
              <a:pPr indent="-25400" algn="ctr">
                <a:buClr>
                  <a:srgbClr val="7A9798"/>
                </a:buClr>
                <a:buSzPts val="400"/>
                <a:buFont typeface="Lucida Sans"/>
                <a:buNone/>
              </a:pPr>
              <a:t>‹#›</a:t>
            </a:fld>
            <a:endParaRPr lang="en-US" sz="1600" dirty="0">
              <a:solidFill>
                <a:srgbClr val="7A9798"/>
              </a:solidFill>
              <a:ea typeface="Lucida Sans"/>
              <a:sym typeface="Lucida Sans"/>
            </a:endParaRPr>
          </a:p>
        </p:txBody>
      </p:sp>
      <p:sp>
        <p:nvSpPr>
          <p:cNvPr id="502" name="Shape 502"/>
          <p:cNvSpPr txBox="1">
            <a:spLocks noGrp="1"/>
          </p:cNvSpPr>
          <p:nvPr>
            <p:ph type="title"/>
          </p:nvPr>
        </p:nvSpPr>
        <p:spPr>
          <a:xfrm>
            <a:off x="722313" y="533400"/>
            <a:ext cx="7772400" cy="15240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Slide CA and SAP">
    <p:spTree>
      <p:nvGrpSpPr>
        <p:cNvPr id="1" name="Shape 506"/>
        <p:cNvGrpSpPr/>
        <p:nvPr/>
      </p:nvGrpSpPr>
      <p:grpSpPr>
        <a:xfrm>
          <a:off x="0" y="0"/>
          <a:ext cx="0" cy="0"/>
          <a:chOff x="0" y="0"/>
          <a:chExt cx="0" cy="0"/>
        </a:xfrm>
      </p:grpSpPr>
      <p:sp>
        <p:nvSpPr>
          <p:cNvPr id="507" name="Shape 507"/>
          <p:cNvSpPr txBox="1">
            <a:spLocks noGrp="1"/>
          </p:cNvSpPr>
          <p:nvPr>
            <p:ph type="ctrTitle"/>
          </p:nvPr>
        </p:nvSpPr>
        <p:spPr>
          <a:xfrm>
            <a:off x="219319" y="2982072"/>
            <a:ext cx="8619900" cy="850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08" name="Shape 508"/>
          <p:cNvSpPr txBox="1">
            <a:spLocks noGrp="1"/>
          </p:cNvSpPr>
          <p:nvPr>
            <p:ph type="subTitle" idx="1"/>
          </p:nvPr>
        </p:nvSpPr>
        <p:spPr>
          <a:xfrm>
            <a:off x="219320" y="3832458"/>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509" name="Shape 509"/>
          <p:cNvSpPr/>
          <p:nvPr/>
        </p:nvSpPr>
        <p:spPr>
          <a:xfrm>
            <a:off x="0" y="1737611"/>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pic>
        <p:nvPicPr>
          <p:cNvPr id="510" name="Shape 51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511" name="Shape 511"/>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512"/>
        <p:cNvGrpSpPr/>
        <p:nvPr/>
      </p:nvGrpSpPr>
      <p:grpSpPr>
        <a:xfrm>
          <a:off x="0" y="0"/>
          <a:ext cx="0" cy="0"/>
          <a:chOff x="0" y="0"/>
          <a:chExt cx="0" cy="0"/>
        </a:xfrm>
      </p:grpSpPr>
      <p:sp>
        <p:nvSpPr>
          <p:cNvPr id="513" name="Shape 513"/>
          <p:cNvSpPr/>
          <p:nvPr/>
        </p:nvSpPr>
        <p:spPr>
          <a:xfrm>
            <a:off x="0" y="6329467"/>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14" name="Shape 514"/>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15" name="Shape 515"/>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16" name="Shape 516"/>
          <p:cNvSpPr/>
          <p:nvPr/>
        </p:nvSpPr>
        <p:spPr>
          <a:xfrm>
            <a:off x="0" y="6330471"/>
            <a:ext cx="9153000" cy="540300"/>
          </a:xfrm>
          <a:prstGeom prst="rect">
            <a:avLst/>
          </a:prstGeom>
          <a:no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17" name="Shape 517"/>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pic>
        <p:nvPicPr>
          <p:cNvPr id="518" name="Shape 518"/>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50"/>
        <p:cNvGrpSpPr/>
        <p:nvPr/>
      </p:nvGrpSpPr>
      <p:grpSpPr>
        <a:xfrm>
          <a:off x="0" y="0"/>
          <a:ext cx="0" cy="0"/>
          <a:chOff x="0" y="0"/>
          <a:chExt cx="0" cy="0"/>
        </a:xfrm>
      </p:grpSpPr>
      <p:sp>
        <p:nvSpPr>
          <p:cNvPr id="51" name="Shape 51"/>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52" name="Shape 52"/>
          <p:cNvSpPr txBox="1"/>
          <p:nvPr/>
        </p:nvSpPr>
        <p:spPr>
          <a:xfrm>
            <a:off x="115457"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53" name="Shape 53"/>
          <p:cNvSpPr txBox="1"/>
          <p:nvPr/>
        </p:nvSpPr>
        <p:spPr>
          <a:xfrm>
            <a:off x="115457" y="2952691"/>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54" name="Shape 54"/>
          <p:cNvSpPr txBox="1"/>
          <p:nvPr/>
        </p:nvSpPr>
        <p:spPr>
          <a:xfrm>
            <a:off x="115457"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55" name="Shape 55"/>
          <p:cNvSpPr txBox="1"/>
          <p:nvPr/>
        </p:nvSpPr>
        <p:spPr>
          <a:xfrm>
            <a:off x="115457" y="2952691"/>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56" name="Shape 56"/>
          <p:cNvSpPr txBox="1">
            <a:spLocks noGrp="1"/>
          </p:cNvSpPr>
          <p:nvPr>
            <p:ph type="title"/>
          </p:nvPr>
        </p:nvSpPr>
        <p:spPr>
          <a:xfrm>
            <a:off x="216565" y="2829675"/>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57" name="Shape 57"/>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519"/>
        <p:cNvGrpSpPr/>
        <p:nvPr/>
      </p:nvGrpSpPr>
      <p:grpSpPr>
        <a:xfrm>
          <a:off x="0" y="0"/>
          <a:ext cx="0" cy="0"/>
          <a:chOff x="0" y="0"/>
          <a:chExt cx="0" cy="0"/>
        </a:xfrm>
      </p:grpSpPr>
      <p:sp>
        <p:nvSpPr>
          <p:cNvPr id="520" name="Shape 520"/>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21" name="Shape 521"/>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22" name="Shape 522"/>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23" name="Shape 523"/>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24" name="Shape 524"/>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25" name="Shape 525"/>
          <p:cNvSpPr txBox="1">
            <a:spLocks noGrp="1"/>
          </p:cNvSpPr>
          <p:nvPr>
            <p:ph type="title"/>
          </p:nvPr>
        </p:nvSpPr>
        <p:spPr>
          <a:xfrm>
            <a:off x="216567" y="2829677"/>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526" name="Shape 526"/>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527"/>
        <p:cNvGrpSpPr/>
        <p:nvPr/>
      </p:nvGrpSpPr>
      <p:grpSpPr>
        <a:xfrm>
          <a:off x="0" y="0"/>
          <a:ext cx="0" cy="0"/>
          <a:chOff x="0" y="0"/>
          <a:chExt cx="0" cy="0"/>
        </a:xfrm>
      </p:grpSpPr>
      <p:sp>
        <p:nvSpPr>
          <p:cNvPr id="528" name="Shape 528"/>
          <p:cNvSpPr txBox="1">
            <a:spLocks noGrp="1"/>
          </p:cNvSpPr>
          <p:nvPr>
            <p:ph type="ctrTitle"/>
          </p:nvPr>
        </p:nvSpPr>
        <p:spPr>
          <a:xfrm>
            <a:off x="3339153" y="2950713"/>
            <a:ext cx="5497200" cy="884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29" name="Shape 529"/>
          <p:cNvSpPr txBox="1">
            <a:spLocks noGrp="1"/>
          </p:cNvSpPr>
          <p:nvPr>
            <p:ph type="subTitle" idx="1"/>
          </p:nvPr>
        </p:nvSpPr>
        <p:spPr>
          <a:xfrm>
            <a:off x="3339151" y="3835562"/>
            <a:ext cx="54972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530" name="Shape 530"/>
          <p:cNvSpPr/>
          <p:nvPr/>
        </p:nvSpPr>
        <p:spPr>
          <a:xfrm>
            <a:off x="0" y="1746249"/>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31" name="Shape 531"/>
          <p:cNvSpPr>
            <a:spLocks noGrp="1"/>
          </p:cNvSpPr>
          <p:nvPr>
            <p:ph type="pic" idx="2"/>
          </p:nvPr>
        </p:nvSpPr>
        <p:spPr>
          <a:xfrm>
            <a:off x="304800" y="1857374"/>
            <a:ext cx="2752500" cy="3159000"/>
          </a:xfrm>
          <a:prstGeom prst="rect">
            <a:avLst/>
          </a:prstGeom>
          <a:noFill/>
          <a:ln>
            <a:noFill/>
          </a:ln>
        </p:spPr>
        <p:txBody>
          <a:bodyPr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532" name="Shape 53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533"/>
        <p:cNvGrpSpPr/>
        <p:nvPr/>
      </p:nvGrpSpPr>
      <p:grpSpPr>
        <a:xfrm>
          <a:off x="0" y="0"/>
          <a:ext cx="0" cy="0"/>
          <a:chOff x="0" y="0"/>
          <a:chExt cx="0" cy="0"/>
        </a:xfrm>
      </p:grpSpPr>
      <p:sp>
        <p:nvSpPr>
          <p:cNvPr id="534" name="Shape 534"/>
          <p:cNvSpPr txBox="1">
            <a:spLocks noGrp="1"/>
          </p:cNvSpPr>
          <p:nvPr>
            <p:ph type="ctrTitle"/>
          </p:nvPr>
        </p:nvSpPr>
        <p:spPr>
          <a:xfrm>
            <a:off x="219319" y="2933439"/>
            <a:ext cx="8619900" cy="899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35" name="Shape 535"/>
          <p:cNvSpPr txBox="1">
            <a:spLocks noGrp="1"/>
          </p:cNvSpPr>
          <p:nvPr>
            <p:ph type="subTitle" idx="1"/>
          </p:nvPr>
        </p:nvSpPr>
        <p:spPr>
          <a:xfrm>
            <a:off x="219316" y="3832458"/>
            <a:ext cx="8619900" cy="792300"/>
          </a:xfrm>
          <a:prstGeom prst="rect">
            <a:avLst/>
          </a:prstGeom>
          <a:noFill/>
          <a:ln>
            <a:noFill/>
          </a:ln>
        </p:spPr>
        <p:txBody>
          <a:bodyPr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536" name="Shape 536"/>
          <p:cNvSpPr/>
          <p:nvPr/>
        </p:nvSpPr>
        <p:spPr>
          <a:xfrm>
            <a:off x="0" y="1737611"/>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37" name="Shape 537"/>
          <p:cNvSpPr>
            <a:spLocks noGrp="1"/>
          </p:cNvSpPr>
          <p:nvPr>
            <p:ph type="pic" idx="2"/>
          </p:nvPr>
        </p:nvSpPr>
        <p:spPr>
          <a:xfrm>
            <a:off x="7188200" y="225425"/>
            <a:ext cx="1650900" cy="807900"/>
          </a:xfrm>
          <a:prstGeom prst="rect">
            <a:avLst/>
          </a:prstGeom>
          <a:noFill/>
          <a:ln>
            <a:noFill/>
          </a:ln>
        </p:spPr>
        <p:txBody>
          <a:bodyPr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538" name="Shape 538"/>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539"/>
        <p:cNvGrpSpPr/>
        <p:nvPr/>
      </p:nvGrpSpPr>
      <p:grpSpPr>
        <a:xfrm>
          <a:off x="0" y="0"/>
          <a:ext cx="0" cy="0"/>
          <a:chOff x="0" y="0"/>
          <a:chExt cx="0" cy="0"/>
        </a:xfrm>
      </p:grpSpPr>
      <p:sp>
        <p:nvSpPr>
          <p:cNvPr id="540" name="Shape 540"/>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41" name="Shape 541"/>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42" name="Shape 542"/>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43" name="Shape 543"/>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44" name="Shape 544"/>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45" name="Shape 545"/>
          <p:cNvSpPr txBox="1">
            <a:spLocks noGrp="1"/>
          </p:cNvSpPr>
          <p:nvPr>
            <p:ph type="title"/>
          </p:nvPr>
        </p:nvSpPr>
        <p:spPr>
          <a:xfrm>
            <a:off x="216567" y="2829677"/>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546" name="Shape 546"/>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547"/>
        <p:cNvGrpSpPr/>
        <p:nvPr/>
      </p:nvGrpSpPr>
      <p:grpSpPr>
        <a:xfrm>
          <a:off x="0" y="0"/>
          <a:ext cx="0" cy="0"/>
          <a:chOff x="0" y="0"/>
          <a:chExt cx="0" cy="0"/>
        </a:xfrm>
      </p:grpSpPr>
      <p:sp>
        <p:nvSpPr>
          <p:cNvPr id="548" name="Shape 548"/>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49" name="Shape 549"/>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50" name="Shape 550"/>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51" name="Shape 551"/>
          <p:cNvSpPr txBox="1"/>
          <p:nvPr/>
        </p:nvSpPr>
        <p:spPr>
          <a:xfrm>
            <a:off x="115459" y="2306250"/>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52" name="Shape 552"/>
          <p:cNvSpPr txBox="1"/>
          <p:nvPr/>
        </p:nvSpPr>
        <p:spPr>
          <a:xfrm>
            <a:off x="115459" y="2952692"/>
            <a:ext cx="3793800" cy="1933200"/>
          </a:xfrm>
          <a:prstGeom prst="rect">
            <a:avLst/>
          </a:prstGeom>
          <a:noFill/>
          <a:ln>
            <a:noFill/>
          </a:ln>
        </p:spPr>
        <p:txBody>
          <a:bodyPr wrap="square" lIns="91425" tIns="45700" rIns="91425" bIns="45700" anchor="ctr" anchorCtr="0">
            <a:noAutofit/>
          </a:bodyPr>
          <a:lstStyle/>
          <a:p>
            <a:pPr marL="0" marR="0" lvl="0" indent="-203200" algn="l" rtl="0">
              <a:lnSpc>
                <a:spcPct val="100000"/>
              </a:lnSpc>
              <a:spcBef>
                <a:spcPts val="0"/>
              </a:spcBef>
              <a:spcAft>
                <a:spcPts val="0"/>
              </a:spcAft>
              <a:buClr>
                <a:schemeClr val="dk1"/>
              </a:buClr>
              <a:buSzPts val="3200"/>
              <a:buFont typeface="Calibri"/>
              <a:buNone/>
            </a:pPr>
            <a:endParaRPr sz="3200" b="0" i="0" u="none" strike="noStrike" cap="none" dirty="0">
              <a:solidFill>
                <a:schemeClr val="dk1"/>
              </a:solidFill>
              <a:latin typeface="Arial" panose="020B0604020202020204" pitchFamily="34" charset="0"/>
              <a:ea typeface="Allerta"/>
              <a:cs typeface="Arial" panose="020B0604020202020204" pitchFamily="34" charset="0"/>
              <a:sym typeface="Allerta"/>
            </a:endParaRPr>
          </a:p>
        </p:txBody>
      </p:sp>
      <p:sp>
        <p:nvSpPr>
          <p:cNvPr id="553" name="Shape 553"/>
          <p:cNvSpPr txBox="1">
            <a:spLocks noGrp="1"/>
          </p:cNvSpPr>
          <p:nvPr>
            <p:ph type="title"/>
          </p:nvPr>
        </p:nvSpPr>
        <p:spPr>
          <a:xfrm>
            <a:off x="216567" y="2829677"/>
            <a:ext cx="8620500" cy="8685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pic>
        <p:nvPicPr>
          <p:cNvPr id="554" name="Shape 5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cSld name="Table Page">
    <p:spTree>
      <p:nvGrpSpPr>
        <p:cNvPr id="1" name="Shape 555"/>
        <p:cNvGrpSpPr/>
        <p:nvPr/>
      </p:nvGrpSpPr>
      <p:grpSpPr>
        <a:xfrm>
          <a:off x="0" y="0"/>
          <a:ext cx="0" cy="0"/>
          <a:chOff x="0" y="0"/>
          <a:chExt cx="0" cy="0"/>
        </a:xfrm>
      </p:grpSpPr>
      <p:sp>
        <p:nvSpPr>
          <p:cNvPr id="556" name="Shape 556"/>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57" name="Shape 55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58" name="Shape 55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pic>
        <p:nvPicPr>
          <p:cNvPr id="559" name="Shape 5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cSld name="Picture or graphic">
    <p:spTree>
      <p:nvGrpSpPr>
        <p:cNvPr id="1" name="Shape 560"/>
        <p:cNvGrpSpPr/>
        <p:nvPr/>
      </p:nvGrpSpPr>
      <p:grpSpPr>
        <a:xfrm>
          <a:off x="0" y="0"/>
          <a:ext cx="0" cy="0"/>
          <a:chOff x="0" y="0"/>
          <a:chExt cx="0" cy="0"/>
        </a:xfrm>
      </p:grpSpPr>
      <p:sp>
        <p:nvSpPr>
          <p:cNvPr id="561" name="Shape 561"/>
          <p:cNvSpPr>
            <a:spLocks noGrp="1"/>
          </p:cNvSpPr>
          <p:nvPr>
            <p:ph type="pic" idx="2"/>
          </p:nvPr>
        </p:nvSpPr>
        <p:spPr>
          <a:xfrm>
            <a:off x="304800" y="1575486"/>
            <a:ext cx="85725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562" name="Shape 562"/>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63" name="Shape 563"/>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64" name="Shape 564"/>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pic>
        <p:nvPicPr>
          <p:cNvPr id="565" name="Shape 565"/>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Full Bleed Image">
    <p:spTree>
      <p:nvGrpSpPr>
        <p:cNvPr id="1" name="Shape 566"/>
        <p:cNvGrpSpPr/>
        <p:nvPr/>
      </p:nvGrpSpPr>
      <p:grpSpPr>
        <a:xfrm>
          <a:off x="0" y="0"/>
          <a:ext cx="0" cy="0"/>
          <a:chOff x="0" y="0"/>
          <a:chExt cx="0" cy="0"/>
        </a:xfrm>
      </p:grpSpPr>
      <p:sp>
        <p:nvSpPr>
          <p:cNvPr id="567" name="Shape 567"/>
          <p:cNvSpPr>
            <a:spLocks noGrp="1"/>
          </p:cNvSpPr>
          <p:nvPr>
            <p:ph type="pic" idx="2"/>
          </p:nvPr>
        </p:nvSpPr>
        <p:spPr>
          <a:xfrm>
            <a:off x="0" y="0"/>
            <a:ext cx="9144000" cy="68580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304800" y="274637"/>
            <a:ext cx="85599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70" name="Shape 570"/>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71" name="Shape 571"/>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pic>
        <p:nvPicPr>
          <p:cNvPr id="572" name="Shape 572"/>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_CA">
    <p:spTree>
      <p:nvGrpSpPr>
        <p:cNvPr id="1" name="Shape 573"/>
        <p:cNvGrpSpPr/>
        <p:nvPr/>
      </p:nvGrpSpPr>
      <p:grpSpPr>
        <a:xfrm>
          <a:off x="0" y="0"/>
          <a:ext cx="0" cy="0"/>
          <a:chOff x="0" y="0"/>
          <a:chExt cx="0" cy="0"/>
        </a:xfrm>
      </p:grpSpPr>
      <p:sp>
        <p:nvSpPr>
          <p:cNvPr id="574" name="Shape 574"/>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75" name="Shape 575"/>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pic>
        <p:nvPicPr>
          <p:cNvPr id="576" name="Shape 57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04800" y="274637"/>
            <a:ext cx="85344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60" name="Shape 60"/>
          <p:cNvSpPr txBox="1">
            <a:spLocks noGrp="1"/>
          </p:cNvSpPr>
          <p:nvPr>
            <p:ph type="body" idx="1"/>
          </p:nvPr>
        </p:nvSpPr>
        <p:spPr>
          <a:xfrm>
            <a:off x="304800" y="1417637"/>
            <a:ext cx="4192500" cy="5979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61" name="Shape 61"/>
          <p:cNvSpPr txBox="1">
            <a:spLocks noGrp="1"/>
          </p:cNvSpPr>
          <p:nvPr>
            <p:ph type="body" idx="2"/>
          </p:nvPr>
        </p:nvSpPr>
        <p:spPr>
          <a:xfrm>
            <a:off x="304800" y="2015408"/>
            <a:ext cx="4192500" cy="41265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692400" marR="0" lvl="5"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149600" marR="0" lvl="6"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06800" marR="0" lvl="7"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064000" marR="0" lvl="8"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62" name="Shape 62"/>
          <p:cNvSpPr txBox="1">
            <a:spLocks noGrp="1"/>
          </p:cNvSpPr>
          <p:nvPr>
            <p:ph type="body" idx="3"/>
          </p:nvPr>
        </p:nvSpPr>
        <p:spPr>
          <a:xfrm>
            <a:off x="4645025" y="1417637"/>
            <a:ext cx="4194300" cy="6324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63" name="Shape 63"/>
          <p:cNvSpPr txBox="1">
            <a:spLocks noGrp="1"/>
          </p:cNvSpPr>
          <p:nvPr>
            <p:ph type="body" idx="4"/>
          </p:nvPr>
        </p:nvSpPr>
        <p:spPr>
          <a:xfrm>
            <a:off x="4645025" y="2050046"/>
            <a:ext cx="4194300" cy="40920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692400" marR="0" lvl="5"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149600" marR="0" lvl="6"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06800" marR="0" lvl="7"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064000" marR="0" lvl="8" indent="-76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64" name="Shape 64"/>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65" name="Shape 65"/>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50514F"/>
                </a:solidFill>
                <a:latin typeface="Arial" panose="020B0604020202020204" pitchFamily="34" charset="0"/>
                <a:ea typeface="Lucida Sans"/>
                <a:cs typeface="Arial" panose="020B0604020202020204" pitchFamily="34" charset="0"/>
                <a:sym typeface="Lucida Sans"/>
              </a:rPr>
              <a:t> </a:t>
            </a:r>
          </a:p>
        </p:txBody>
      </p:sp>
      <p:sp>
        <p:nvSpPr>
          <p:cNvPr id="66" name="Shape 66">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2_Blank_CA Green">
    <p:spTree>
      <p:nvGrpSpPr>
        <p:cNvPr id="1" name="Shape 577"/>
        <p:cNvGrpSpPr/>
        <p:nvPr/>
      </p:nvGrpSpPr>
      <p:grpSpPr>
        <a:xfrm>
          <a:off x="0" y="0"/>
          <a:ext cx="0" cy="0"/>
          <a:chOff x="0" y="0"/>
          <a:chExt cx="0" cy="0"/>
        </a:xfrm>
      </p:grpSpPr>
      <p:sp>
        <p:nvSpPr>
          <p:cNvPr id="578" name="Shape 578"/>
          <p:cNvSpPr/>
          <p:nvPr/>
        </p:nvSpPr>
        <p:spPr>
          <a:xfrm>
            <a:off x="0" y="6330471"/>
            <a:ext cx="9153000" cy="540300"/>
          </a:xfrm>
          <a:prstGeom prst="rect">
            <a:avLst/>
          </a:prstGeom>
          <a:solidFill>
            <a:srgbClr val="1C9963"/>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79" name="Shape 579"/>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chemeClr val="lt1"/>
                </a:solidFill>
                <a:latin typeface="Arial" panose="020B0604020202020204" pitchFamily="34" charset="0"/>
                <a:ea typeface="Allerta"/>
                <a:cs typeface="Arial" panose="020B0604020202020204" pitchFamily="34" charset="0"/>
                <a:sym typeface="Allerta"/>
              </a:rPr>
              <a:t> </a:t>
            </a:r>
          </a:p>
        </p:txBody>
      </p:sp>
      <p:pic>
        <p:nvPicPr>
          <p:cNvPr id="580" name="Shape 580"/>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581" name="Shape 58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Blank_CA and SAP">
    <p:spTree>
      <p:nvGrpSpPr>
        <p:cNvPr id="1" name="Shape 582"/>
        <p:cNvGrpSpPr/>
        <p:nvPr/>
      </p:nvGrpSpPr>
      <p:grpSpPr>
        <a:xfrm>
          <a:off x="0" y="0"/>
          <a:ext cx="0" cy="0"/>
          <a:chOff x="0" y="0"/>
          <a:chExt cx="0" cy="0"/>
        </a:xfrm>
      </p:grpSpPr>
      <p:sp>
        <p:nvSpPr>
          <p:cNvPr id="583" name="Shape 583"/>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84" name="Shape 584"/>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pic>
        <p:nvPicPr>
          <p:cNvPr id="585" name="Shape 585"/>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586" name="Shape 586"/>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304800" y="279398"/>
            <a:ext cx="8534400" cy="11166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89" name="Shape 589"/>
          <p:cNvSpPr txBox="1">
            <a:spLocks noGrp="1"/>
          </p:cNvSpPr>
          <p:nvPr>
            <p:ph type="body" idx="1"/>
          </p:nvPr>
        </p:nvSpPr>
        <p:spPr>
          <a:xfrm>
            <a:off x="304800" y="1600200"/>
            <a:ext cx="4038600" cy="45549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90" name="Shape 590"/>
          <p:cNvSpPr txBox="1">
            <a:spLocks noGrp="1"/>
          </p:cNvSpPr>
          <p:nvPr>
            <p:ph type="body" idx="2"/>
          </p:nvPr>
        </p:nvSpPr>
        <p:spPr>
          <a:xfrm>
            <a:off x="4496019" y="1603770"/>
            <a:ext cx="4026000" cy="45513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591" name="Shape 591"/>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592" name="Shape 592"/>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sp>
        <p:nvSpPr>
          <p:cNvPr id="593" name="Shape 593">
            <a:hlinkClick r:id="rId2"/>
          </p:cNvPr>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94"/>
        <p:cNvGrpSpPr/>
        <p:nvPr/>
      </p:nvGrpSpPr>
      <p:grpSpPr>
        <a:xfrm>
          <a:off x="0" y="0"/>
          <a:ext cx="0" cy="0"/>
          <a:chOff x="0" y="0"/>
          <a:chExt cx="0" cy="0"/>
        </a:xfrm>
      </p:grpSpPr>
      <p:sp>
        <p:nvSpPr>
          <p:cNvPr id="595" name="Shape 595"/>
          <p:cNvSpPr txBox="1">
            <a:spLocks noGrp="1"/>
          </p:cNvSpPr>
          <p:nvPr>
            <p:ph type="title"/>
          </p:nvPr>
        </p:nvSpPr>
        <p:spPr>
          <a:xfrm>
            <a:off x="304800" y="274637"/>
            <a:ext cx="85344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96" name="Shape 596"/>
          <p:cNvSpPr txBox="1">
            <a:spLocks noGrp="1"/>
          </p:cNvSpPr>
          <p:nvPr>
            <p:ph type="body" idx="1"/>
          </p:nvPr>
        </p:nvSpPr>
        <p:spPr>
          <a:xfrm>
            <a:off x="304800" y="1417637"/>
            <a:ext cx="4192500" cy="5979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597" name="Shape 597"/>
          <p:cNvSpPr txBox="1">
            <a:spLocks noGrp="1"/>
          </p:cNvSpPr>
          <p:nvPr>
            <p:ph type="body" idx="2"/>
          </p:nvPr>
        </p:nvSpPr>
        <p:spPr>
          <a:xfrm>
            <a:off x="304800" y="2015410"/>
            <a:ext cx="4192500" cy="41265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598" name="Shape 598"/>
          <p:cNvSpPr txBox="1">
            <a:spLocks noGrp="1"/>
          </p:cNvSpPr>
          <p:nvPr>
            <p:ph type="body" idx="3"/>
          </p:nvPr>
        </p:nvSpPr>
        <p:spPr>
          <a:xfrm>
            <a:off x="4645025" y="1417637"/>
            <a:ext cx="4194300" cy="632400"/>
          </a:xfrm>
          <a:prstGeom prst="rect">
            <a:avLst/>
          </a:prstGeom>
          <a:noFill/>
          <a:ln>
            <a:noFill/>
          </a:ln>
        </p:spPr>
        <p:txBody>
          <a:bodyPr wrap="square" lIns="91425" tIns="91425" rIns="91425" bIns="91425" anchor="b" anchorCtr="0"/>
          <a:lstStyle>
            <a:lvl1pPr marL="0" marR="0" lvl="0" indent="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914400" marR="0" lvl="2" indent="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371600" marR="0" lvl="3"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1828800" marR="0" lvl="4" indent="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286000" marR="0" lvl="5"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dirty="0"/>
          </a:p>
        </p:txBody>
      </p:sp>
      <p:sp>
        <p:nvSpPr>
          <p:cNvPr id="599" name="Shape 599"/>
          <p:cNvSpPr txBox="1">
            <a:spLocks noGrp="1"/>
          </p:cNvSpPr>
          <p:nvPr>
            <p:ph type="body" idx="4"/>
          </p:nvPr>
        </p:nvSpPr>
        <p:spPr>
          <a:xfrm>
            <a:off x="4645025" y="2050046"/>
            <a:ext cx="4194300" cy="40920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600" name="Shape 600"/>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01" name="Shape 601"/>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sp>
        <p:nvSpPr>
          <p:cNvPr id="602" name="Shape 602">
            <a:hlinkClick r:id="rId2"/>
          </p:cNvPr>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Image and Text">
    <p:spTree>
      <p:nvGrpSpPr>
        <p:cNvPr id="1" name="Shape 603"/>
        <p:cNvGrpSpPr/>
        <p:nvPr/>
      </p:nvGrpSpPr>
      <p:grpSpPr>
        <a:xfrm>
          <a:off x="0" y="0"/>
          <a:ext cx="0" cy="0"/>
          <a:chOff x="0" y="0"/>
          <a:chExt cx="0" cy="0"/>
        </a:xfrm>
      </p:grpSpPr>
      <p:sp>
        <p:nvSpPr>
          <p:cNvPr id="604" name="Shape 604"/>
          <p:cNvSpPr>
            <a:spLocks noGrp="1"/>
          </p:cNvSpPr>
          <p:nvPr>
            <p:ph type="pic" idx="2"/>
          </p:nvPr>
        </p:nvSpPr>
        <p:spPr>
          <a:xfrm>
            <a:off x="4673600" y="1600200"/>
            <a:ext cx="40131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05" name="Shape 605"/>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606" name="Shape 606"/>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07" name="Shape 607"/>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08" name="Shape 608"/>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09" name="Shape 609"/>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cSld name="2 Images and Text">
    <p:spTree>
      <p:nvGrpSpPr>
        <p:cNvPr id="1" name="Shape 610"/>
        <p:cNvGrpSpPr/>
        <p:nvPr/>
      </p:nvGrpSpPr>
      <p:grpSpPr>
        <a:xfrm>
          <a:off x="0" y="0"/>
          <a:ext cx="0" cy="0"/>
          <a:chOff x="0" y="0"/>
          <a:chExt cx="0" cy="0"/>
        </a:xfrm>
      </p:grpSpPr>
      <p:sp>
        <p:nvSpPr>
          <p:cNvPr id="611" name="Shape 611"/>
          <p:cNvSpPr>
            <a:spLocks noGrp="1"/>
          </p:cNvSpPr>
          <p:nvPr>
            <p:ph type="pic" idx="2"/>
          </p:nvPr>
        </p:nvSpPr>
        <p:spPr>
          <a:xfrm>
            <a:off x="4673600" y="3892046"/>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12" name="Shape 612"/>
          <p:cNvSpPr>
            <a:spLocks noGrp="1"/>
          </p:cNvSpPr>
          <p:nvPr>
            <p:ph type="pic" idx="3"/>
          </p:nvPr>
        </p:nvSpPr>
        <p:spPr>
          <a:xfrm>
            <a:off x="4673600" y="1600200"/>
            <a:ext cx="40131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13" name="Shape 613"/>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614" name="Shape 614"/>
          <p:cNvSpPr txBox="1">
            <a:spLocks noGrp="1"/>
          </p:cNvSpPr>
          <p:nvPr>
            <p:ph type="body" idx="1"/>
          </p:nvPr>
        </p:nvSpPr>
        <p:spPr>
          <a:xfrm>
            <a:off x="304800" y="1600200"/>
            <a:ext cx="41910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15" name="Shape 615"/>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16" name="Shape 616"/>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17" name="Shape 61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18" name="Shape 61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Two Images">
    <p:spTree>
      <p:nvGrpSpPr>
        <p:cNvPr id="1" name="Shape 619"/>
        <p:cNvGrpSpPr/>
        <p:nvPr/>
      </p:nvGrpSpPr>
      <p:grpSpPr>
        <a:xfrm>
          <a:off x="0" y="0"/>
          <a:ext cx="0" cy="0"/>
          <a:chOff x="0" y="0"/>
          <a:chExt cx="0" cy="0"/>
        </a:xfrm>
      </p:grpSpPr>
      <p:sp>
        <p:nvSpPr>
          <p:cNvPr id="620" name="Shape 620"/>
          <p:cNvSpPr>
            <a:spLocks noGrp="1"/>
          </p:cNvSpPr>
          <p:nvPr>
            <p:ph type="pic" idx="2"/>
          </p:nvPr>
        </p:nvSpPr>
        <p:spPr>
          <a:xfrm>
            <a:off x="4683119" y="1600200"/>
            <a:ext cx="4003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21" name="Shape 621"/>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622" name="Shape 622"/>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23" name="Shape 623"/>
          <p:cNvSpPr>
            <a:spLocks noGrp="1"/>
          </p:cNvSpPr>
          <p:nvPr>
            <p:ph type="pic" idx="3"/>
          </p:nvPr>
        </p:nvSpPr>
        <p:spPr>
          <a:xfrm>
            <a:off x="304801" y="1600200"/>
            <a:ext cx="4225800" cy="4526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24" name="Shape 624"/>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25" name="Shape 625"/>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26" name="Shape 626"/>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cSld name="Four Images">
    <p:spTree>
      <p:nvGrpSpPr>
        <p:cNvPr id="1" name="Shape 627"/>
        <p:cNvGrpSpPr/>
        <p:nvPr/>
      </p:nvGrpSpPr>
      <p:grpSpPr>
        <a:xfrm>
          <a:off x="0" y="0"/>
          <a:ext cx="0" cy="0"/>
          <a:chOff x="0" y="0"/>
          <a:chExt cx="0" cy="0"/>
        </a:xfrm>
      </p:grpSpPr>
      <p:sp>
        <p:nvSpPr>
          <p:cNvPr id="628" name="Shape 628"/>
          <p:cNvSpPr>
            <a:spLocks noGrp="1"/>
          </p:cNvSpPr>
          <p:nvPr>
            <p:ph type="pic" idx="2"/>
          </p:nvPr>
        </p:nvSpPr>
        <p:spPr>
          <a:xfrm>
            <a:off x="4530721"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29" name="Shape 629"/>
          <p:cNvSpPr>
            <a:spLocks noGrp="1"/>
          </p:cNvSpPr>
          <p:nvPr>
            <p:ph type="pic" idx="3"/>
          </p:nvPr>
        </p:nvSpPr>
        <p:spPr>
          <a:xfrm>
            <a:off x="4533898" y="1600200"/>
            <a:ext cx="41529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30" name="Shape 630"/>
          <p:cNvSpPr>
            <a:spLocks noGrp="1"/>
          </p:cNvSpPr>
          <p:nvPr>
            <p:ph type="pic" idx="4"/>
          </p:nvPr>
        </p:nvSpPr>
        <p:spPr>
          <a:xfrm>
            <a:off x="304800" y="1600200"/>
            <a:ext cx="4159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31" name="Shape 631"/>
          <p:cNvSpPr>
            <a:spLocks noGrp="1"/>
          </p:cNvSpPr>
          <p:nvPr>
            <p:ph type="pic" idx="5"/>
          </p:nvPr>
        </p:nvSpPr>
        <p:spPr>
          <a:xfrm>
            <a:off x="307975" y="3892046"/>
            <a:ext cx="4156200" cy="2234100"/>
          </a:xfrm>
          <a:prstGeom prst="rect">
            <a:avLst/>
          </a:prstGeom>
          <a:noFill/>
          <a:ln>
            <a:noFill/>
          </a:ln>
        </p:spPr>
        <p:txBody>
          <a:bodyPr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632" name="Shape 632"/>
          <p:cNvSpPr txBox="1">
            <a:spLocks noGrp="1"/>
          </p:cNvSpPr>
          <p:nvPr>
            <p:ph type="title"/>
          </p:nvPr>
        </p:nvSpPr>
        <p:spPr>
          <a:xfrm>
            <a:off x="304800" y="274637"/>
            <a:ext cx="83820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633" name="Shape 633"/>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34" name="Shape 63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35" name="Shape 635"/>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36" name="Shape 636"/>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wrap="square" lIns="91425" tIns="91425" rIns="91425" bIns="91425" anchor="ctr" anchorCtr="0"/>
          <a:lstStyle>
            <a:lvl1pPr marL="0" marR="0" lvl="0" indent="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panose="020B0604020202020204" pitchFamily="34" charset="0"/>
                <a:ea typeface="Allerta"/>
                <a:cs typeface="Arial" panose="020B0604020202020204" pitchFamily="34" charset="0"/>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37" name="Shape 637"/>
          <p:cNvSpPr/>
          <p:nvPr/>
        </p:nvSpPr>
        <p:spPr>
          <a:xfrm>
            <a:off x="0" y="6330471"/>
            <a:ext cx="9153000" cy="540300"/>
          </a:xfrm>
          <a:prstGeom prst="rect">
            <a:avLst/>
          </a:prstGeom>
          <a:solidFill>
            <a:schemeClr val="lt1"/>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38" name="Shape 638"/>
          <p:cNvSpPr txBox="1"/>
          <p:nvPr/>
        </p:nvSpPr>
        <p:spPr>
          <a:xfrm>
            <a:off x="7571684" y="6483773"/>
            <a:ext cx="1458300" cy="246300"/>
          </a:xfrm>
          <a:prstGeom prst="rect">
            <a:avLst/>
          </a:prstGeom>
          <a:noFill/>
          <a:ln>
            <a:noFill/>
          </a:ln>
        </p:spPr>
        <p:txBody>
          <a:bodyPr wrap="square" lIns="91425" tIns="45700" rIns="91425" bIns="45700" anchor="t" anchorCtr="0">
            <a:noAutofit/>
          </a:bodyPr>
          <a:lstStyle/>
          <a:p>
            <a:pPr marL="0" marR="0" lvl="0" indent="-15875"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panose="020B0604020202020204" pitchFamily="34" charset="0"/>
                <a:ea typeface="Allerta"/>
                <a:cs typeface="Arial" panose="020B0604020202020204" pitchFamily="34" charset="0"/>
                <a:sym typeface="Allerta"/>
              </a:rPr>
              <a:t>‹#›</a:t>
            </a:fld>
            <a:r>
              <a:rPr lang="en-US" sz="1000" b="0" i="0" u="none" strike="noStrike" cap="none" dirty="0">
                <a:solidFill>
                  <a:srgbClr val="50514F"/>
                </a:solidFill>
                <a:latin typeface="Arial" panose="020B0604020202020204" pitchFamily="34" charset="0"/>
                <a:ea typeface="Allerta"/>
                <a:cs typeface="Arial" panose="020B0604020202020204" pitchFamily="34" charset="0"/>
                <a:sym typeface="Allerta"/>
              </a:rPr>
              <a:t> </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Body Copy">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rgbClr val="3F3F39"/>
              </a:buClr>
              <a:buSzPts val="2800"/>
              <a:buFont typeface="Lucida Sans"/>
              <a:buNone/>
              <a:defRPr sz="28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44" name="Shape 644"/>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190500" algn="l" rtl="0">
              <a:spcBef>
                <a:spcPts val="480"/>
              </a:spcBef>
              <a:buClr>
                <a:srgbClr val="3F3F39"/>
              </a:buClr>
              <a:buSzPts val="2400"/>
              <a:buFont typeface="Arial"/>
              <a:buChar char="•"/>
              <a:defRPr sz="2400" b="0" i="0" u="none" strike="noStrike" cap="none">
                <a:solidFill>
                  <a:srgbClr val="3F3F39"/>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rgbClr val="3F3F39"/>
              </a:buClr>
              <a:buSzPts val="2000"/>
              <a:buFont typeface="Arial"/>
              <a:buChar char="–"/>
              <a:defRPr sz="2000" b="0" i="0" u="none" strike="noStrike" cap="none">
                <a:solidFill>
                  <a:srgbClr val="3F3F39"/>
                </a:solidFill>
                <a:latin typeface="Lucida Sans"/>
                <a:ea typeface="Lucida Sans"/>
                <a:cs typeface="Lucida Sans"/>
                <a:sym typeface="Lucida Sans"/>
              </a:defRPr>
            </a:lvl2pPr>
            <a:lvl3pPr marL="1143000" marR="0" lvl="2" indent="-114300" algn="l" rtl="0">
              <a:spcBef>
                <a:spcPts val="360"/>
              </a:spcBef>
              <a:buClr>
                <a:srgbClr val="3F3F39"/>
              </a:buClr>
              <a:buSzPts val="1800"/>
              <a:buFont typeface="Arial"/>
              <a:buChar char="•"/>
              <a:defRPr sz="1800" b="0" i="0" u="none" strike="noStrike" cap="none">
                <a:solidFill>
                  <a:srgbClr val="3F3F39"/>
                </a:solidFill>
                <a:latin typeface="Lucida Sans"/>
                <a:ea typeface="Lucida Sans"/>
                <a:cs typeface="Lucida Sans"/>
                <a:sym typeface="Lucida Sans"/>
              </a:defRPr>
            </a:lvl3pPr>
            <a:lvl4pPr marL="1600200" marR="0" lvl="3"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4pPr>
            <a:lvl5pPr marL="2057400" marR="0" lvl="4" indent="-127000" algn="l" rtl="0">
              <a:spcBef>
                <a:spcPts val="320"/>
              </a:spcBef>
              <a:buClr>
                <a:srgbClr val="3F3F39"/>
              </a:buClr>
              <a:buSzPts val="1600"/>
              <a:buFont typeface="Arial"/>
              <a:buChar char="»"/>
              <a:defRPr sz="1600" b="0" i="0" u="none" strike="noStrike" cap="none">
                <a:solidFill>
                  <a:srgbClr val="3F3F39"/>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45" name="Shape 645"/>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646" name="Shape 646"/>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b="0" i="0" u="none" strike="noStrike" cap="none"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b="0" i="0" u="none" strike="noStrike" cap="none">
                <a:solidFill>
                  <a:srgbClr val="FFFFFF"/>
                </a:solidFill>
                <a:latin typeface="Arial" panose="020B0604020202020204" pitchFamily="34" charset="0"/>
                <a:ea typeface="Lucida Sans"/>
                <a:cs typeface="Arial" panose="020B0604020202020204" pitchFamily="34" charset="0"/>
                <a:sym typeface="Lucida Sans"/>
              </a:rPr>
              <a:t>‹#›</a:t>
            </a:fld>
            <a:r>
              <a:rPr lang="en-US" sz="1000" b="0" i="0" u="none" strike="noStrike" cap="none" dirty="0">
                <a:solidFill>
                  <a:srgbClr val="FFFFFF"/>
                </a:solidFill>
                <a:latin typeface="Arial" panose="020B0604020202020204" pitchFamily="34" charset="0"/>
                <a:ea typeface="Lucida Sans"/>
                <a:cs typeface="Arial" panose="020B0604020202020204" pitchFamily="34" charset="0"/>
                <a:sym typeface="Lucida Sans"/>
              </a:rPr>
              <a:t> </a:t>
            </a:r>
          </a:p>
        </p:txBody>
      </p:sp>
      <p:pic>
        <p:nvPicPr>
          <p:cNvPr id="647" name="Shape 647"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648" name="Shape 648">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Title Slide SAP and ATC">
    <p:spTree>
      <p:nvGrpSpPr>
        <p:cNvPr id="1" name="Shape 649"/>
        <p:cNvGrpSpPr/>
        <p:nvPr/>
      </p:nvGrpSpPr>
      <p:grpSpPr>
        <a:xfrm>
          <a:off x="0" y="0"/>
          <a:ext cx="0" cy="0"/>
          <a:chOff x="0" y="0"/>
          <a:chExt cx="0" cy="0"/>
        </a:xfrm>
      </p:grpSpPr>
      <p:pic>
        <p:nvPicPr>
          <p:cNvPr id="650" name="Shape 650" descr="SAP_logo_RGB.pdf"/>
          <p:cNvPicPr preferRelativeResize="0"/>
          <p:nvPr/>
        </p:nvPicPr>
        <p:blipFill rotWithShape="1">
          <a:blip r:embed="rId2">
            <a:alphaModFix/>
          </a:blip>
          <a:srcRect/>
          <a:stretch/>
        </p:blipFill>
        <p:spPr>
          <a:xfrm>
            <a:off x="219320" y="225996"/>
            <a:ext cx="1640437" cy="808049"/>
          </a:xfrm>
          <a:prstGeom prst="rect">
            <a:avLst/>
          </a:prstGeom>
          <a:noFill/>
          <a:ln>
            <a:noFill/>
          </a:ln>
        </p:spPr>
      </p:pic>
      <p:pic>
        <p:nvPicPr>
          <p:cNvPr id="651" name="Shape 651" descr="green_texture.jpg"/>
          <p:cNvPicPr preferRelativeResize="0"/>
          <p:nvPr/>
        </p:nvPicPr>
        <p:blipFill rotWithShape="1">
          <a:blip r:embed="rId3">
            <a:alphaModFix/>
          </a:blip>
          <a:srcRect/>
          <a:stretch/>
        </p:blipFill>
        <p:spPr>
          <a:xfrm>
            <a:off x="-1" y="1848737"/>
            <a:ext cx="9144001" cy="3167764"/>
          </a:xfrm>
          <a:prstGeom prst="rect">
            <a:avLst/>
          </a:prstGeom>
          <a:noFill/>
          <a:ln>
            <a:noFill/>
          </a:ln>
        </p:spPr>
      </p:pic>
      <p:sp>
        <p:nvSpPr>
          <p:cNvPr id="652" name="Shape 652"/>
          <p:cNvSpPr txBox="1">
            <a:spLocks noGrp="1"/>
          </p:cNvSpPr>
          <p:nvPr>
            <p:ph type="ctrTitle"/>
          </p:nvPr>
        </p:nvSpPr>
        <p:spPr>
          <a:xfrm>
            <a:off x="219320" y="2362434"/>
            <a:ext cx="8785800" cy="1470000"/>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3200"/>
              <a:buFont typeface="Lucida Sans"/>
              <a:buNone/>
              <a:defRPr sz="32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53" name="Shape 653"/>
          <p:cNvSpPr txBox="1">
            <a:spLocks noGrp="1"/>
          </p:cNvSpPr>
          <p:nvPr>
            <p:ph type="subTitle" idx="1"/>
          </p:nvPr>
        </p:nvSpPr>
        <p:spPr>
          <a:xfrm>
            <a:off x="219317" y="3835562"/>
            <a:ext cx="8785800" cy="792300"/>
          </a:xfrm>
          <a:prstGeom prst="rect">
            <a:avLst/>
          </a:prstGeom>
          <a:noFill/>
          <a:ln>
            <a:noFill/>
          </a:ln>
        </p:spPr>
        <p:txBody>
          <a:bodyPr wrap="square" lIns="91425" tIns="91425" rIns="91425" bIns="91425" anchor="t" anchorCtr="0"/>
          <a:lstStyle>
            <a:lvl1pPr marL="0" marR="0" lvl="0" indent="0" algn="l" rtl="0">
              <a:spcBef>
                <a:spcPts val="480"/>
              </a:spcBef>
              <a:buClr>
                <a:srgbClr val="24593B"/>
              </a:buClr>
              <a:buSzPts val="2400"/>
              <a:buFont typeface="Arial"/>
              <a:buNone/>
              <a:defRPr sz="2400" b="0" i="0" u="none" strike="noStrike" cap="none">
                <a:solidFill>
                  <a:srgbClr val="24593B"/>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654" name="Shape 654"/>
          <p:cNvSpPr/>
          <p:nvPr/>
        </p:nvSpPr>
        <p:spPr>
          <a:xfrm>
            <a:off x="-1" y="1737612"/>
            <a:ext cx="9144000" cy="111000"/>
          </a:xfrm>
          <a:prstGeom prst="rect">
            <a:avLst/>
          </a:prstGeom>
          <a:solidFill>
            <a:srgbClr val="FFFFFF"/>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pic>
        <p:nvPicPr>
          <p:cNvPr id="655" name="Shape 655" descr="ATC_logo_grey_type_1line_RGB.pdf"/>
          <p:cNvPicPr preferRelativeResize="0"/>
          <p:nvPr/>
        </p:nvPicPr>
        <p:blipFill rotWithShape="1">
          <a:blip r:embed="rId4">
            <a:alphaModFix/>
          </a:blip>
          <a:srcRect/>
          <a:stretch/>
        </p:blipFill>
        <p:spPr>
          <a:xfrm>
            <a:off x="5353921" y="283558"/>
            <a:ext cx="3651250" cy="75048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CA 2">
    <p:spTree>
      <p:nvGrpSpPr>
        <p:cNvPr id="1" name="Shape 67"/>
        <p:cNvGrpSpPr/>
        <p:nvPr/>
      </p:nvGrpSpPr>
      <p:grpSpPr>
        <a:xfrm>
          <a:off x="0" y="0"/>
          <a:ext cx="0" cy="0"/>
          <a:chOff x="0" y="0"/>
          <a:chExt cx="0" cy="0"/>
        </a:xfrm>
      </p:grpSpPr>
      <p:sp>
        <p:nvSpPr>
          <p:cNvPr id="68" name="Shape 68"/>
          <p:cNvSpPr txBox="1">
            <a:spLocks noGrp="1"/>
          </p:cNvSpPr>
          <p:nvPr>
            <p:ph type="ctrTitle"/>
          </p:nvPr>
        </p:nvSpPr>
        <p:spPr>
          <a:xfrm>
            <a:off x="3339153" y="2950713"/>
            <a:ext cx="5497200" cy="8847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69" name="Shape 69"/>
          <p:cNvSpPr txBox="1">
            <a:spLocks noGrp="1"/>
          </p:cNvSpPr>
          <p:nvPr>
            <p:ph type="subTitle" idx="1"/>
          </p:nvPr>
        </p:nvSpPr>
        <p:spPr>
          <a:xfrm>
            <a:off x="3339151" y="3835562"/>
            <a:ext cx="5497200" cy="792300"/>
          </a:xfrm>
          <a:prstGeom prst="rect">
            <a:avLst/>
          </a:prstGeom>
          <a:noFill/>
          <a:ln>
            <a:noFill/>
          </a:ln>
        </p:spPr>
        <p:txBody>
          <a:bodyPr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70" name="Shape 70"/>
          <p:cNvSpPr/>
          <p:nvPr/>
        </p:nvSpPr>
        <p:spPr>
          <a:xfrm>
            <a:off x="0" y="1746249"/>
            <a:ext cx="9144000" cy="111000"/>
          </a:xfrm>
          <a:prstGeom prst="rect">
            <a:avLst/>
          </a:prstGeom>
          <a:solidFill>
            <a:srgbClr val="FFFFFF"/>
          </a:solidFill>
          <a:ln>
            <a:noFill/>
          </a:ln>
        </p:spPr>
        <p:txBody>
          <a:bodyPr wrap="square" lIns="91425" tIns="45700" rIns="91425" bIns="45700" anchor="ctr" anchorCtr="0">
            <a:noAutofit/>
          </a:bodyPr>
          <a:lstStyle/>
          <a:p>
            <a:pPr marL="0" marR="0" lvl="0" indent="-11430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71" name="Shape 71"/>
          <p:cNvSpPr>
            <a:spLocks noGrp="1"/>
          </p:cNvSpPr>
          <p:nvPr>
            <p:ph type="pic" idx="2"/>
          </p:nvPr>
        </p:nvSpPr>
        <p:spPr>
          <a:xfrm>
            <a:off x="304800" y="1857374"/>
            <a:ext cx="2752500" cy="3159000"/>
          </a:xfrm>
          <a:prstGeom prst="rect">
            <a:avLst/>
          </a:prstGeom>
          <a:noFill/>
          <a:ln>
            <a:noFill/>
          </a:ln>
        </p:spPr>
        <p:txBody>
          <a:bodyPr wrap="square" lIns="91425" tIns="91425" rIns="91425" bIns="91425" anchor="t" anchorCtr="0"/>
          <a:lstStyle>
            <a:lvl1pPr marL="508000" marR="0" lvl="0" indent="-38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panose="020B0604020202020204" pitchFamily="34" charset="0"/>
                <a:ea typeface="Arial" panose="020B0604020202020204" pitchFamily="34" charset="0"/>
                <a:cs typeface="Arial" panose="020B0604020202020204" pitchFamily="34" charset="0"/>
                <a:sym typeface="Lucida Sans"/>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2" name="Shape 7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Title Slide SAP and ATC 2">
    <p:spTree>
      <p:nvGrpSpPr>
        <p:cNvPr id="1" name="Shape 656"/>
        <p:cNvGrpSpPr/>
        <p:nvPr/>
      </p:nvGrpSpPr>
      <p:grpSpPr>
        <a:xfrm>
          <a:off x="0" y="0"/>
          <a:ext cx="0" cy="0"/>
          <a:chOff x="0" y="0"/>
          <a:chExt cx="0" cy="0"/>
        </a:xfrm>
      </p:grpSpPr>
      <p:pic>
        <p:nvPicPr>
          <p:cNvPr id="657" name="Shape 657" descr="green_texture_compressed_crop.jpg"/>
          <p:cNvPicPr preferRelativeResize="0"/>
          <p:nvPr/>
        </p:nvPicPr>
        <p:blipFill rotWithShape="1">
          <a:blip r:embed="rId2">
            <a:alphaModFix/>
          </a:blip>
          <a:srcRect/>
          <a:stretch/>
        </p:blipFill>
        <p:spPr>
          <a:xfrm>
            <a:off x="0" y="1874137"/>
            <a:ext cx="9144002" cy="3131363"/>
          </a:xfrm>
          <a:prstGeom prst="rect">
            <a:avLst/>
          </a:prstGeom>
          <a:noFill/>
          <a:ln>
            <a:noFill/>
          </a:ln>
        </p:spPr>
      </p:pic>
      <p:sp>
        <p:nvSpPr>
          <p:cNvPr id="658" name="Shape 658"/>
          <p:cNvSpPr txBox="1">
            <a:spLocks noGrp="1"/>
          </p:cNvSpPr>
          <p:nvPr>
            <p:ph type="ctrTitle"/>
          </p:nvPr>
        </p:nvSpPr>
        <p:spPr>
          <a:xfrm>
            <a:off x="3507950" y="2362434"/>
            <a:ext cx="5497200" cy="1470000"/>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3200"/>
              <a:buFont typeface="Lucida Sans"/>
              <a:buNone/>
              <a:defRPr sz="32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59" name="Shape 659"/>
          <p:cNvSpPr txBox="1">
            <a:spLocks noGrp="1"/>
          </p:cNvSpPr>
          <p:nvPr>
            <p:ph type="subTitle" idx="1"/>
          </p:nvPr>
        </p:nvSpPr>
        <p:spPr>
          <a:xfrm>
            <a:off x="3507949" y="3835562"/>
            <a:ext cx="5497200" cy="792300"/>
          </a:xfrm>
          <a:prstGeom prst="rect">
            <a:avLst/>
          </a:prstGeom>
          <a:noFill/>
          <a:ln>
            <a:noFill/>
          </a:ln>
        </p:spPr>
        <p:txBody>
          <a:bodyPr wrap="square" lIns="91425" tIns="91425" rIns="91425" bIns="91425" anchor="t" anchorCtr="0"/>
          <a:lstStyle>
            <a:lvl1pPr marL="0" marR="0" lvl="0" indent="0" algn="l" rtl="0">
              <a:spcBef>
                <a:spcPts val="480"/>
              </a:spcBef>
              <a:buClr>
                <a:srgbClr val="24593B"/>
              </a:buClr>
              <a:buSzPts val="2400"/>
              <a:buFont typeface="Arial"/>
              <a:buNone/>
              <a:defRPr sz="2400" b="0" i="0" u="none" strike="noStrike" cap="none">
                <a:solidFill>
                  <a:srgbClr val="24593B"/>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sp>
        <p:nvSpPr>
          <p:cNvPr id="660" name="Shape 660"/>
          <p:cNvSpPr/>
          <p:nvPr/>
        </p:nvSpPr>
        <p:spPr>
          <a:xfrm>
            <a:off x="0" y="1746249"/>
            <a:ext cx="9144000" cy="111000"/>
          </a:xfrm>
          <a:prstGeom prst="rect">
            <a:avLst/>
          </a:prstGeom>
          <a:solidFill>
            <a:srgbClr val="FFFFFF"/>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661" name="Shape 661"/>
          <p:cNvSpPr>
            <a:spLocks noGrp="1"/>
          </p:cNvSpPr>
          <p:nvPr>
            <p:ph type="pic" idx="2"/>
          </p:nvPr>
        </p:nvSpPr>
        <p:spPr>
          <a:xfrm>
            <a:off x="0" y="1857374"/>
            <a:ext cx="3349500" cy="3159000"/>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662" name="Shape 662" descr="SAP_logo_RGB.pdf"/>
          <p:cNvPicPr preferRelativeResize="0"/>
          <p:nvPr/>
        </p:nvPicPr>
        <p:blipFill rotWithShape="1">
          <a:blip r:embed="rId3">
            <a:alphaModFix/>
          </a:blip>
          <a:srcRect/>
          <a:stretch/>
        </p:blipFill>
        <p:spPr>
          <a:xfrm>
            <a:off x="219320" y="225996"/>
            <a:ext cx="1640437" cy="808049"/>
          </a:xfrm>
          <a:prstGeom prst="rect">
            <a:avLst/>
          </a:prstGeom>
          <a:noFill/>
          <a:ln>
            <a:noFill/>
          </a:ln>
        </p:spPr>
      </p:pic>
      <p:pic>
        <p:nvPicPr>
          <p:cNvPr id="663" name="Shape 663" descr="ATC_logo_grey_type_1line_RGB.pdf"/>
          <p:cNvPicPr preferRelativeResize="0"/>
          <p:nvPr/>
        </p:nvPicPr>
        <p:blipFill rotWithShape="1">
          <a:blip r:embed="rId4">
            <a:alphaModFix/>
          </a:blip>
          <a:srcRect/>
          <a:stretch/>
        </p:blipFill>
        <p:spPr>
          <a:xfrm>
            <a:off x="5353921" y="283558"/>
            <a:ext cx="3651250" cy="750488"/>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Title Slide SAP only">
    <p:spTree>
      <p:nvGrpSpPr>
        <p:cNvPr id="1" name="Shape 664"/>
        <p:cNvGrpSpPr/>
        <p:nvPr/>
      </p:nvGrpSpPr>
      <p:grpSpPr>
        <a:xfrm>
          <a:off x="0" y="0"/>
          <a:ext cx="0" cy="0"/>
          <a:chOff x="0" y="0"/>
          <a:chExt cx="0" cy="0"/>
        </a:xfrm>
      </p:grpSpPr>
      <p:pic>
        <p:nvPicPr>
          <p:cNvPr id="665" name="Shape 665" descr="green_texture_compressed_crop.jpg"/>
          <p:cNvPicPr preferRelativeResize="0"/>
          <p:nvPr/>
        </p:nvPicPr>
        <p:blipFill rotWithShape="1">
          <a:blip r:embed="rId2">
            <a:alphaModFix/>
          </a:blip>
          <a:srcRect/>
          <a:stretch/>
        </p:blipFill>
        <p:spPr>
          <a:xfrm>
            <a:off x="0" y="1874137"/>
            <a:ext cx="9144002" cy="3131363"/>
          </a:xfrm>
          <a:prstGeom prst="rect">
            <a:avLst/>
          </a:prstGeom>
          <a:noFill/>
          <a:ln>
            <a:noFill/>
          </a:ln>
        </p:spPr>
      </p:pic>
      <p:pic>
        <p:nvPicPr>
          <p:cNvPr id="666" name="Shape 666" descr="SAP_logo_RGB.pdf"/>
          <p:cNvPicPr preferRelativeResize="0"/>
          <p:nvPr/>
        </p:nvPicPr>
        <p:blipFill rotWithShape="1">
          <a:blip r:embed="rId3">
            <a:alphaModFix/>
          </a:blip>
          <a:srcRect/>
          <a:stretch/>
        </p:blipFill>
        <p:spPr>
          <a:xfrm>
            <a:off x="219320" y="225996"/>
            <a:ext cx="1640437" cy="808049"/>
          </a:xfrm>
          <a:prstGeom prst="rect">
            <a:avLst/>
          </a:prstGeom>
          <a:noFill/>
          <a:ln>
            <a:noFill/>
          </a:ln>
        </p:spPr>
      </p:pic>
      <p:sp>
        <p:nvSpPr>
          <p:cNvPr id="667" name="Shape 667"/>
          <p:cNvSpPr txBox="1">
            <a:spLocks noGrp="1"/>
          </p:cNvSpPr>
          <p:nvPr>
            <p:ph type="ctrTitle"/>
          </p:nvPr>
        </p:nvSpPr>
        <p:spPr>
          <a:xfrm>
            <a:off x="219320" y="2362434"/>
            <a:ext cx="8785800" cy="1470000"/>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3200"/>
              <a:buFont typeface="Lucida Sans"/>
              <a:buNone/>
              <a:defRPr sz="32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68" name="Shape 668"/>
          <p:cNvSpPr txBox="1">
            <a:spLocks noGrp="1"/>
          </p:cNvSpPr>
          <p:nvPr>
            <p:ph type="subTitle" idx="1"/>
          </p:nvPr>
        </p:nvSpPr>
        <p:spPr>
          <a:xfrm>
            <a:off x="219317" y="3835562"/>
            <a:ext cx="8785800" cy="792300"/>
          </a:xfrm>
          <a:prstGeom prst="rect">
            <a:avLst/>
          </a:prstGeom>
          <a:noFill/>
          <a:ln>
            <a:noFill/>
          </a:ln>
        </p:spPr>
        <p:txBody>
          <a:bodyPr wrap="square" lIns="91425" tIns="91425" rIns="91425" bIns="91425" anchor="t" anchorCtr="0"/>
          <a:lstStyle>
            <a:lvl1pPr marL="0" marR="0" lvl="0" indent="0" algn="l" rtl="0">
              <a:spcBef>
                <a:spcPts val="480"/>
              </a:spcBef>
              <a:buClr>
                <a:srgbClr val="24593B"/>
              </a:buClr>
              <a:buSzPts val="2400"/>
              <a:buFont typeface="Arial"/>
              <a:buNone/>
              <a:defRPr sz="2400" b="0" i="0" u="none" strike="noStrike" cap="none">
                <a:solidFill>
                  <a:srgbClr val="24593B"/>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pic>
        <p:nvPicPr>
          <p:cNvPr id="669" name="Shape 669" descr="ATC_org_green_CMYK.pdf">
            <a:hlinkClick r:id="rId4"/>
          </p:cNvPr>
          <p:cNvPicPr preferRelativeResize="0"/>
          <p:nvPr/>
        </p:nvPicPr>
        <p:blipFill rotWithShape="1">
          <a:blip r:embed="rId5">
            <a:alphaModFix/>
          </a:blip>
          <a:srcRect/>
          <a:stretch/>
        </p:blipFill>
        <p:spPr>
          <a:xfrm>
            <a:off x="172084" y="6518032"/>
            <a:ext cx="1862712" cy="150565"/>
          </a:xfrm>
          <a:prstGeom prst="rect">
            <a:avLst/>
          </a:prstGeom>
          <a:noFill/>
          <a:ln>
            <a:noFill/>
          </a:ln>
        </p:spPr>
      </p:pic>
      <p:sp>
        <p:nvSpPr>
          <p:cNvPr id="670" name="Shape 670"/>
          <p:cNvSpPr/>
          <p:nvPr/>
        </p:nvSpPr>
        <p:spPr>
          <a:xfrm>
            <a:off x="-1" y="1737612"/>
            <a:ext cx="9144000" cy="111000"/>
          </a:xfrm>
          <a:prstGeom prst="rect">
            <a:avLst/>
          </a:prstGeom>
          <a:solidFill>
            <a:srgbClr val="FFFFFF"/>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itle Slide SAP Co-Branded">
    <p:spTree>
      <p:nvGrpSpPr>
        <p:cNvPr id="1" name="Shape 671"/>
        <p:cNvGrpSpPr/>
        <p:nvPr/>
      </p:nvGrpSpPr>
      <p:grpSpPr>
        <a:xfrm>
          <a:off x="0" y="0"/>
          <a:ext cx="0" cy="0"/>
          <a:chOff x="0" y="0"/>
          <a:chExt cx="0" cy="0"/>
        </a:xfrm>
      </p:grpSpPr>
      <p:pic>
        <p:nvPicPr>
          <p:cNvPr id="672" name="Shape 672" descr="green_texture_compressed_crop.jpg"/>
          <p:cNvPicPr preferRelativeResize="0"/>
          <p:nvPr/>
        </p:nvPicPr>
        <p:blipFill rotWithShape="1">
          <a:blip r:embed="rId2">
            <a:alphaModFix/>
          </a:blip>
          <a:srcRect/>
          <a:stretch/>
        </p:blipFill>
        <p:spPr>
          <a:xfrm>
            <a:off x="0" y="1874137"/>
            <a:ext cx="9144002" cy="3131363"/>
          </a:xfrm>
          <a:prstGeom prst="rect">
            <a:avLst/>
          </a:prstGeom>
          <a:noFill/>
          <a:ln>
            <a:noFill/>
          </a:ln>
        </p:spPr>
      </p:pic>
      <p:pic>
        <p:nvPicPr>
          <p:cNvPr id="673" name="Shape 673" descr="SAP_logo_RGB.pdf"/>
          <p:cNvPicPr preferRelativeResize="0"/>
          <p:nvPr/>
        </p:nvPicPr>
        <p:blipFill rotWithShape="1">
          <a:blip r:embed="rId3">
            <a:alphaModFix/>
          </a:blip>
          <a:srcRect/>
          <a:stretch/>
        </p:blipFill>
        <p:spPr>
          <a:xfrm>
            <a:off x="219320" y="225996"/>
            <a:ext cx="1640437" cy="808049"/>
          </a:xfrm>
          <a:prstGeom prst="rect">
            <a:avLst/>
          </a:prstGeom>
          <a:noFill/>
          <a:ln>
            <a:noFill/>
          </a:ln>
        </p:spPr>
      </p:pic>
      <p:sp>
        <p:nvSpPr>
          <p:cNvPr id="674" name="Shape 674"/>
          <p:cNvSpPr txBox="1">
            <a:spLocks noGrp="1"/>
          </p:cNvSpPr>
          <p:nvPr>
            <p:ph type="ctrTitle"/>
          </p:nvPr>
        </p:nvSpPr>
        <p:spPr>
          <a:xfrm>
            <a:off x="219320" y="2362434"/>
            <a:ext cx="8785800" cy="1470000"/>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3200"/>
              <a:buFont typeface="Lucida Sans"/>
              <a:buNone/>
              <a:defRPr sz="32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75" name="Shape 675"/>
          <p:cNvSpPr txBox="1">
            <a:spLocks noGrp="1"/>
          </p:cNvSpPr>
          <p:nvPr>
            <p:ph type="subTitle" idx="1"/>
          </p:nvPr>
        </p:nvSpPr>
        <p:spPr>
          <a:xfrm>
            <a:off x="219317" y="3835562"/>
            <a:ext cx="8785800" cy="792300"/>
          </a:xfrm>
          <a:prstGeom prst="rect">
            <a:avLst/>
          </a:prstGeom>
          <a:noFill/>
          <a:ln>
            <a:noFill/>
          </a:ln>
        </p:spPr>
        <p:txBody>
          <a:bodyPr wrap="square" lIns="91425" tIns="91425" rIns="91425" bIns="91425" anchor="t" anchorCtr="0"/>
          <a:lstStyle>
            <a:lvl1pPr marL="0" marR="0" lvl="0" indent="0" algn="l" rtl="0">
              <a:spcBef>
                <a:spcPts val="480"/>
              </a:spcBef>
              <a:buClr>
                <a:srgbClr val="24593B"/>
              </a:buClr>
              <a:buSzPts val="2400"/>
              <a:buFont typeface="Arial"/>
              <a:buNone/>
              <a:defRPr sz="2400" b="0" i="0" u="none" strike="noStrike" cap="none">
                <a:solidFill>
                  <a:srgbClr val="24593B"/>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pic>
        <p:nvPicPr>
          <p:cNvPr id="676" name="Shape 676" descr="ATC_org_green_CMYK.pdf">
            <a:hlinkClick r:id="rId4"/>
          </p:cNvPr>
          <p:cNvPicPr preferRelativeResize="0"/>
          <p:nvPr/>
        </p:nvPicPr>
        <p:blipFill rotWithShape="1">
          <a:blip r:embed="rId5">
            <a:alphaModFix/>
          </a:blip>
          <a:srcRect/>
          <a:stretch/>
        </p:blipFill>
        <p:spPr>
          <a:xfrm>
            <a:off x="172084" y="6518032"/>
            <a:ext cx="1862712" cy="150565"/>
          </a:xfrm>
          <a:prstGeom prst="rect">
            <a:avLst/>
          </a:prstGeom>
          <a:noFill/>
          <a:ln>
            <a:noFill/>
          </a:ln>
        </p:spPr>
      </p:pic>
      <p:sp>
        <p:nvSpPr>
          <p:cNvPr id="677" name="Shape 677"/>
          <p:cNvSpPr/>
          <p:nvPr/>
        </p:nvSpPr>
        <p:spPr>
          <a:xfrm>
            <a:off x="-1" y="1737612"/>
            <a:ext cx="9144000" cy="111000"/>
          </a:xfrm>
          <a:prstGeom prst="rect">
            <a:avLst/>
          </a:prstGeom>
          <a:solidFill>
            <a:srgbClr val="FFFFFF"/>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678" name="Shape 678"/>
          <p:cNvSpPr>
            <a:spLocks noGrp="1"/>
          </p:cNvSpPr>
          <p:nvPr>
            <p:ph type="pic" idx="2"/>
          </p:nvPr>
        </p:nvSpPr>
        <p:spPr>
          <a:xfrm>
            <a:off x="7117558" y="225425"/>
            <a:ext cx="1650900" cy="807900"/>
          </a:xfrm>
          <a:prstGeom prst="rect">
            <a:avLst/>
          </a:prstGeom>
          <a:noFill/>
          <a:ln>
            <a:noFill/>
          </a:ln>
        </p:spPr>
        <p:txBody>
          <a:bodyPr wrap="square" lIns="91425" tIns="91425" rIns="91425" bIns="91425" anchor="t" anchorCtr="0"/>
          <a:lstStyle>
            <a:lvl1pPr marL="342900" marR="0" lvl="0" indent="-254000" algn="l" rtl="0">
              <a:spcBef>
                <a:spcPts val="280"/>
              </a:spcBef>
              <a:buClr>
                <a:schemeClr val="dk1"/>
              </a:buClr>
              <a:buSzPts val="1400"/>
              <a:buFont typeface="Arial"/>
              <a:buChar char="•"/>
              <a:defRPr sz="14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Slide ATC only">
    <p:spTree>
      <p:nvGrpSpPr>
        <p:cNvPr id="1" name="Shape 679"/>
        <p:cNvGrpSpPr/>
        <p:nvPr/>
      </p:nvGrpSpPr>
      <p:grpSpPr>
        <a:xfrm>
          <a:off x="0" y="0"/>
          <a:ext cx="0" cy="0"/>
          <a:chOff x="0" y="0"/>
          <a:chExt cx="0" cy="0"/>
        </a:xfrm>
      </p:grpSpPr>
      <p:pic>
        <p:nvPicPr>
          <p:cNvPr id="680" name="Shape 680" descr="GettyImages_175389704_72dpi_cropped_compressed2.jpg"/>
          <p:cNvPicPr preferRelativeResize="0"/>
          <p:nvPr/>
        </p:nvPicPr>
        <p:blipFill rotWithShape="1">
          <a:blip r:embed="rId2">
            <a:alphaModFix/>
          </a:blip>
          <a:srcRect/>
          <a:stretch/>
        </p:blipFill>
        <p:spPr>
          <a:xfrm>
            <a:off x="0" y="0"/>
            <a:ext cx="9143999" cy="4922874"/>
          </a:xfrm>
          <a:prstGeom prst="rect">
            <a:avLst/>
          </a:prstGeom>
          <a:noFill/>
          <a:ln>
            <a:noFill/>
          </a:ln>
        </p:spPr>
      </p:pic>
      <p:pic>
        <p:nvPicPr>
          <p:cNvPr id="681" name="Shape 681" descr="green_texture_compressed_crop.jpg"/>
          <p:cNvPicPr preferRelativeResize="0"/>
          <p:nvPr/>
        </p:nvPicPr>
        <p:blipFill rotWithShape="1">
          <a:blip r:embed="rId3">
            <a:alphaModFix/>
          </a:blip>
          <a:srcRect/>
          <a:stretch/>
        </p:blipFill>
        <p:spPr>
          <a:xfrm>
            <a:off x="0" y="4861542"/>
            <a:ext cx="9144002" cy="1996457"/>
          </a:xfrm>
          <a:prstGeom prst="rect">
            <a:avLst/>
          </a:prstGeom>
          <a:noFill/>
          <a:ln>
            <a:noFill/>
          </a:ln>
        </p:spPr>
      </p:pic>
      <p:sp>
        <p:nvSpPr>
          <p:cNvPr id="682" name="Shape 682"/>
          <p:cNvSpPr txBox="1">
            <a:spLocks noGrp="1"/>
          </p:cNvSpPr>
          <p:nvPr>
            <p:ph type="ctrTitle"/>
          </p:nvPr>
        </p:nvSpPr>
        <p:spPr>
          <a:xfrm>
            <a:off x="237698" y="4861543"/>
            <a:ext cx="8684100" cy="942600"/>
          </a:xfrm>
          <a:prstGeom prst="rect">
            <a:avLst/>
          </a:prstGeom>
          <a:noFill/>
          <a:ln>
            <a:noFill/>
          </a:ln>
        </p:spPr>
        <p:txBody>
          <a:bodyPr wrap="square" lIns="91425" tIns="91425" rIns="91425" bIns="91425" anchor="ctr" anchorCtr="0"/>
          <a:lstStyle>
            <a:lvl1pPr marL="0" marR="0" lvl="0" indent="0" algn="l" rtl="0">
              <a:spcBef>
                <a:spcPts val="0"/>
              </a:spcBef>
              <a:buClr>
                <a:srgbClr val="FFFFFF"/>
              </a:buClr>
              <a:buSzPts val="2800"/>
              <a:buFont typeface="Lucida Sans"/>
              <a:buNone/>
              <a:defRPr sz="2800" b="0" i="0" u="none" strike="noStrike" cap="none">
                <a:solidFill>
                  <a:srgbClr val="FFFFFF"/>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83" name="Shape 683"/>
          <p:cNvSpPr txBox="1">
            <a:spLocks noGrp="1"/>
          </p:cNvSpPr>
          <p:nvPr>
            <p:ph type="subTitle" idx="1"/>
          </p:nvPr>
        </p:nvSpPr>
        <p:spPr>
          <a:xfrm>
            <a:off x="237698" y="5804045"/>
            <a:ext cx="5497200" cy="792300"/>
          </a:xfrm>
          <a:prstGeom prst="rect">
            <a:avLst/>
          </a:prstGeom>
          <a:noFill/>
          <a:ln>
            <a:noFill/>
          </a:ln>
        </p:spPr>
        <p:txBody>
          <a:bodyPr wrap="square" lIns="91425" tIns="91425" rIns="91425" bIns="91425" anchor="t" anchorCtr="0"/>
          <a:lstStyle>
            <a:lvl1pPr marL="0" marR="0" lvl="0" indent="0" algn="l" rtl="0">
              <a:spcBef>
                <a:spcPts val="480"/>
              </a:spcBef>
              <a:buClr>
                <a:schemeClr val="lt1"/>
              </a:buClr>
              <a:buSzPts val="2400"/>
              <a:buFont typeface="Arial"/>
              <a:buNone/>
              <a:defRPr sz="2400" b="0" i="0" u="none" strike="noStrike" cap="none">
                <a:solidFill>
                  <a:schemeClr val="lt1"/>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ctr" rtl="0">
              <a:spcBef>
                <a:spcPts val="400"/>
              </a:spcBef>
              <a:buClr>
                <a:srgbClr val="888888"/>
              </a:buClr>
              <a:buSzPts val="2000"/>
              <a:buFont typeface="Arial"/>
              <a:buNone/>
              <a:defRPr sz="2000" b="0" i="0" u="none" strike="noStrike" cap="none">
                <a:solidFill>
                  <a:srgbClr val="888888"/>
                </a:solidFill>
                <a:latin typeface="Lucida Sans"/>
                <a:ea typeface="Lucida Sans"/>
                <a:cs typeface="Lucida Sans"/>
                <a:sym typeface="Lucida Sans"/>
              </a:defRPr>
            </a:lvl2pPr>
            <a:lvl3pPr marL="914400" marR="0" lvl="2" indent="0" algn="ctr" rtl="0">
              <a:spcBef>
                <a:spcPts val="360"/>
              </a:spcBef>
              <a:buClr>
                <a:srgbClr val="888888"/>
              </a:buClr>
              <a:buSzPts val="1800"/>
              <a:buFont typeface="Arial"/>
              <a:buNone/>
              <a:defRPr sz="1800" b="0" i="0" u="none" strike="noStrike" cap="none">
                <a:solidFill>
                  <a:srgbClr val="888888"/>
                </a:solidFill>
                <a:latin typeface="Lucida Sans"/>
                <a:ea typeface="Lucida Sans"/>
                <a:cs typeface="Lucida Sans"/>
                <a:sym typeface="Lucida Sans"/>
              </a:defRPr>
            </a:lvl3pPr>
            <a:lvl4pPr marL="1371600" marR="0" lvl="3"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4pPr>
            <a:lvl5pPr marL="1828800" marR="0" lvl="4" indent="0" algn="ctr" rtl="0">
              <a:spcBef>
                <a:spcPts val="320"/>
              </a:spcBef>
              <a:buClr>
                <a:srgbClr val="888888"/>
              </a:buClr>
              <a:buSzPts val="1600"/>
              <a:buFont typeface="Arial"/>
              <a:buNone/>
              <a:defRPr sz="1600" b="0" i="0" u="none" strike="noStrike" cap="none">
                <a:solidFill>
                  <a:srgbClr val="888888"/>
                </a:solidFill>
                <a:latin typeface="Lucida Sans"/>
                <a:ea typeface="Lucida Sans"/>
                <a:cs typeface="Lucida Sans"/>
                <a:sym typeface="Lucida Sans"/>
              </a:defRPr>
            </a:lvl5pPr>
            <a:lvl6pPr marL="2286000" marR="0" lvl="5"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dirty="0"/>
          </a:p>
        </p:txBody>
      </p:sp>
      <p:pic>
        <p:nvPicPr>
          <p:cNvPr id="684" name="Shape 684" descr="ATC_logo_grey_type_1line_RGB.pdf"/>
          <p:cNvPicPr preferRelativeResize="0"/>
          <p:nvPr/>
        </p:nvPicPr>
        <p:blipFill rotWithShape="1">
          <a:blip r:embed="rId4">
            <a:alphaModFix/>
          </a:blip>
          <a:srcRect/>
          <a:stretch/>
        </p:blipFill>
        <p:spPr>
          <a:xfrm>
            <a:off x="0" y="329608"/>
            <a:ext cx="3651250" cy="750488"/>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Contents Page">
    <p:spTree>
      <p:nvGrpSpPr>
        <p:cNvPr id="1" name="Shape 685"/>
        <p:cNvGrpSpPr/>
        <p:nvPr/>
      </p:nvGrpSpPr>
      <p:grpSpPr>
        <a:xfrm>
          <a:off x="0" y="0"/>
          <a:ext cx="0" cy="0"/>
          <a:chOff x="0" y="0"/>
          <a:chExt cx="0" cy="0"/>
        </a:xfrm>
      </p:grpSpPr>
      <p:sp>
        <p:nvSpPr>
          <p:cNvPr id="686" name="Shape 686"/>
          <p:cNvSpPr/>
          <p:nvPr/>
        </p:nvSpPr>
        <p:spPr>
          <a:xfrm>
            <a:off x="1" y="6330472"/>
            <a:ext cx="9153000" cy="540300"/>
          </a:xfrm>
          <a:prstGeom prst="rect">
            <a:avLst/>
          </a:prstGeom>
          <a:solidFill>
            <a:srgbClr val="23593E"/>
          </a:solidFill>
          <a:ln>
            <a:noFill/>
          </a:ln>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687" name="Shape 687"/>
          <p:cNvSpPr txBox="1"/>
          <p:nvPr/>
        </p:nvSpPr>
        <p:spPr>
          <a:xfrm>
            <a:off x="7571684" y="6483774"/>
            <a:ext cx="1458300" cy="246300"/>
          </a:xfrm>
          <a:prstGeom prst="rect">
            <a:avLst/>
          </a:prstGeom>
          <a:noFill/>
          <a:ln>
            <a:noFill/>
          </a:ln>
        </p:spPr>
        <p:txBody>
          <a:bodyPr wrap="square" lIns="91425" tIns="45700" rIns="91425" bIns="45700" anchor="t" anchorCtr="0">
            <a:noAutofit/>
          </a:bodyPr>
          <a:lstStyle/>
          <a:p>
            <a:pPr marL="0" marR="0" lvl="0" indent="0" algn="r" rtl="0">
              <a:spcBef>
                <a:spcPts val="0"/>
              </a:spcBef>
              <a:buNone/>
            </a:pPr>
            <a:r>
              <a:rPr lang="en-US" sz="1000" dirty="0">
                <a:solidFill>
                  <a:srgbClr val="FFFFFF"/>
                </a:solidFill>
                <a:latin typeface="Arial" panose="020B0604020202020204" pitchFamily="34" charset="0"/>
                <a:ea typeface="Lucida Sans"/>
                <a:cs typeface="Arial" panose="020B0604020202020204" pitchFamily="34" charset="0"/>
                <a:sym typeface="Lucida Sans"/>
              </a:rPr>
              <a:t>PAGE </a:t>
            </a:r>
            <a:fld id="{00000000-1234-1234-1234-123412341234}" type="slidenum">
              <a:rPr lang="en-US" sz="1000">
                <a:solidFill>
                  <a:srgbClr val="FFFFFF"/>
                </a:solidFill>
                <a:latin typeface="Arial" panose="020B0604020202020204" pitchFamily="34" charset="0"/>
                <a:ea typeface="Lucida Sans"/>
                <a:cs typeface="Arial" panose="020B0604020202020204" pitchFamily="34" charset="0"/>
                <a:sym typeface="Lucida Sans"/>
              </a:rPr>
              <a:t>‹#›</a:t>
            </a:fld>
            <a:r>
              <a:rPr lang="en-US" sz="1000" dirty="0">
                <a:solidFill>
                  <a:srgbClr val="FFFFFF"/>
                </a:solidFill>
                <a:latin typeface="Arial" panose="020B0604020202020204" pitchFamily="34" charset="0"/>
                <a:ea typeface="Lucida Sans"/>
                <a:cs typeface="Arial" panose="020B0604020202020204" pitchFamily="34" charset="0"/>
                <a:sym typeface="Lucida Sans"/>
              </a:rPr>
              <a:t> </a:t>
            </a:r>
          </a:p>
        </p:txBody>
      </p:sp>
      <p:sp>
        <p:nvSpPr>
          <p:cNvPr id="688" name="Shape 688"/>
          <p:cNvSpPr txBox="1">
            <a:spLocks noGrp="1"/>
          </p:cNvSpPr>
          <p:nvPr>
            <p:ph type="title"/>
          </p:nvPr>
        </p:nvSpPr>
        <p:spPr>
          <a:xfrm>
            <a:off x="214314" y="2914650"/>
            <a:ext cx="3675000" cy="1143000"/>
          </a:xfrm>
          <a:prstGeom prst="rect">
            <a:avLst/>
          </a:prstGeom>
          <a:noFill/>
          <a:ln>
            <a:noFill/>
          </a:ln>
        </p:spPr>
        <p:txBody>
          <a:bodyPr wrap="square" lIns="91425" tIns="91425" rIns="91425" bIns="91425" anchor="ctr" anchorCtr="0"/>
          <a:lstStyle>
            <a:lvl1pPr marL="0" marR="0" lvl="0" indent="0" algn="l" rtl="0">
              <a:spcBef>
                <a:spcPts val="0"/>
              </a:spcBef>
              <a:buClr>
                <a:srgbClr val="23593E"/>
              </a:buClr>
              <a:buSzPts val="2800"/>
              <a:buFont typeface="Lucida Sans"/>
              <a:buNone/>
              <a:defRPr sz="2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89" name="Shape 689"/>
          <p:cNvSpPr txBox="1">
            <a:spLocks noGrp="1"/>
          </p:cNvSpPr>
          <p:nvPr>
            <p:ph type="body" idx="1"/>
          </p:nvPr>
        </p:nvSpPr>
        <p:spPr>
          <a:xfrm>
            <a:off x="4624613" y="1858449"/>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0" name="Shape 690"/>
          <p:cNvSpPr txBox="1">
            <a:spLocks noGrp="1"/>
          </p:cNvSpPr>
          <p:nvPr>
            <p:ph type="body" idx="2"/>
          </p:nvPr>
        </p:nvSpPr>
        <p:spPr>
          <a:xfrm>
            <a:off x="7209515" y="1858449"/>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1" name="Shape 691"/>
          <p:cNvSpPr txBox="1">
            <a:spLocks noGrp="1"/>
          </p:cNvSpPr>
          <p:nvPr>
            <p:ph type="body" idx="3"/>
          </p:nvPr>
        </p:nvSpPr>
        <p:spPr>
          <a:xfrm>
            <a:off x="4624613" y="2400628"/>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2" name="Shape 692"/>
          <p:cNvSpPr txBox="1">
            <a:spLocks noGrp="1"/>
          </p:cNvSpPr>
          <p:nvPr>
            <p:ph type="body" idx="4"/>
          </p:nvPr>
        </p:nvSpPr>
        <p:spPr>
          <a:xfrm>
            <a:off x="7209515" y="2400628"/>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3" name="Shape 693"/>
          <p:cNvSpPr txBox="1">
            <a:spLocks noGrp="1"/>
          </p:cNvSpPr>
          <p:nvPr>
            <p:ph type="body" idx="5"/>
          </p:nvPr>
        </p:nvSpPr>
        <p:spPr>
          <a:xfrm>
            <a:off x="4624613" y="2955018"/>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4" name="Shape 694"/>
          <p:cNvSpPr txBox="1">
            <a:spLocks noGrp="1"/>
          </p:cNvSpPr>
          <p:nvPr>
            <p:ph type="body" idx="6"/>
          </p:nvPr>
        </p:nvSpPr>
        <p:spPr>
          <a:xfrm>
            <a:off x="7209515" y="2955018"/>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5" name="Shape 695"/>
          <p:cNvSpPr txBox="1">
            <a:spLocks noGrp="1"/>
          </p:cNvSpPr>
          <p:nvPr>
            <p:ph type="body" idx="7"/>
          </p:nvPr>
        </p:nvSpPr>
        <p:spPr>
          <a:xfrm>
            <a:off x="4624613" y="3509408"/>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6" name="Shape 696"/>
          <p:cNvSpPr txBox="1">
            <a:spLocks noGrp="1"/>
          </p:cNvSpPr>
          <p:nvPr>
            <p:ph type="body" idx="8"/>
          </p:nvPr>
        </p:nvSpPr>
        <p:spPr>
          <a:xfrm>
            <a:off x="7209515" y="3509408"/>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7" name="Shape 697"/>
          <p:cNvSpPr txBox="1">
            <a:spLocks noGrp="1"/>
          </p:cNvSpPr>
          <p:nvPr>
            <p:ph type="body" idx="9"/>
          </p:nvPr>
        </p:nvSpPr>
        <p:spPr>
          <a:xfrm>
            <a:off x="4624613" y="4063798"/>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8" name="Shape 698"/>
          <p:cNvSpPr txBox="1">
            <a:spLocks noGrp="1"/>
          </p:cNvSpPr>
          <p:nvPr>
            <p:ph type="body" idx="13"/>
          </p:nvPr>
        </p:nvSpPr>
        <p:spPr>
          <a:xfrm>
            <a:off x="7209515" y="4063798"/>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699" name="Shape 699"/>
          <p:cNvSpPr txBox="1">
            <a:spLocks noGrp="1"/>
          </p:cNvSpPr>
          <p:nvPr>
            <p:ph type="body" idx="14"/>
          </p:nvPr>
        </p:nvSpPr>
        <p:spPr>
          <a:xfrm>
            <a:off x="4624613" y="4618186"/>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00" name="Shape 700"/>
          <p:cNvSpPr txBox="1">
            <a:spLocks noGrp="1"/>
          </p:cNvSpPr>
          <p:nvPr>
            <p:ph type="body" idx="15"/>
          </p:nvPr>
        </p:nvSpPr>
        <p:spPr>
          <a:xfrm>
            <a:off x="7209515" y="4618186"/>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pic>
        <p:nvPicPr>
          <p:cNvPr id="701" name="Shape 701" descr="footer_saporg_white_horiz.pdf"/>
          <p:cNvPicPr preferRelativeResize="0"/>
          <p:nvPr/>
        </p:nvPicPr>
        <p:blipFill rotWithShape="1">
          <a:blip r:embed="rId2">
            <a:alphaModFix/>
          </a:blip>
          <a:srcRect/>
          <a:stretch/>
        </p:blipFill>
        <p:spPr>
          <a:xfrm>
            <a:off x="75409" y="6436275"/>
            <a:ext cx="5476308" cy="338159"/>
          </a:xfrm>
          <a:prstGeom prst="rect">
            <a:avLst/>
          </a:prstGeom>
          <a:noFill/>
          <a:ln>
            <a:noFill/>
          </a:ln>
        </p:spPr>
      </p:pic>
      <p:sp>
        <p:nvSpPr>
          <p:cNvPr id="702" name="Shape 702">
            <a:hlinkClick r:id="rId3"/>
          </p:cNvPr>
          <p:cNvSpPr/>
          <p:nvPr/>
        </p:nvSpPr>
        <p:spPr>
          <a:xfrm>
            <a:off x="3542586" y="6519775"/>
            <a:ext cx="1906800" cy="175500"/>
          </a:xfrm>
          <a:prstGeom prst="rect">
            <a:avLst/>
          </a:prstGeom>
          <a:no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Contents Page 2">
    <p:spTree>
      <p:nvGrpSpPr>
        <p:cNvPr id="1" name="Shape 703"/>
        <p:cNvGrpSpPr/>
        <p:nvPr/>
      </p:nvGrpSpPr>
      <p:grpSpPr>
        <a:xfrm>
          <a:off x="0" y="0"/>
          <a:ext cx="0" cy="0"/>
          <a:chOff x="0" y="0"/>
          <a:chExt cx="0" cy="0"/>
        </a:xfrm>
      </p:grpSpPr>
      <p:pic>
        <p:nvPicPr>
          <p:cNvPr id="704" name="Shape 704" descr="171366080_5_blur_72dpi_cropped_compressed.jpg"/>
          <p:cNvPicPr preferRelativeResize="0"/>
          <p:nvPr/>
        </p:nvPicPr>
        <p:blipFill rotWithShape="1">
          <a:blip r:embed="rId2">
            <a:alphaModFix/>
          </a:blip>
          <a:srcRect/>
          <a:stretch/>
        </p:blipFill>
        <p:spPr>
          <a:xfrm>
            <a:off x="-8800" y="0"/>
            <a:ext cx="9152800" cy="6858000"/>
          </a:xfrm>
          <a:prstGeom prst="rect">
            <a:avLst/>
          </a:prstGeom>
          <a:noFill/>
          <a:ln>
            <a:noFill/>
          </a:ln>
        </p:spPr>
      </p:pic>
      <p:sp>
        <p:nvSpPr>
          <p:cNvPr id="705" name="Shape 705"/>
          <p:cNvSpPr/>
          <p:nvPr/>
        </p:nvSpPr>
        <p:spPr>
          <a:xfrm>
            <a:off x="-2" y="2120455"/>
            <a:ext cx="9144000" cy="3983100"/>
          </a:xfrm>
          <a:prstGeom prst="rect">
            <a:avLst/>
          </a:prstGeom>
          <a:solidFill>
            <a:schemeClr val="lt1">
              <a:alpha val="80000"/>
            </a:schemeClr>
          </a:solid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Lucida Sans"/>
              <a:cs typeface="Arial" panose="020B0604020202020204" pitchFamily="34" charset="0"/>
              <a:sym typeface="Lucida Sans"/>
            </a:endParaRPr>
          </a:p>
        </p:txBody>
      </p:sp>
      <p:sp>
        <p:nvSpPr>
          <p:cNvPr id="706" name="Shape 706"/>
          <p:cNvSpPr txBox="1">
            <a:spLocks noGrp="1"/>
          </p:cNvSpPr>
          <p:nvPr>
            <p:ph type="title"/>
          </p:nvPr>
        </p:nvSpPr>
        <p:spPr>
          <a:xfrm>
            <a:off x="214314" y="3629025"/>
            <a:ext cx="3675000" cy="1143000"/>
          </a:xfrm>
          <a:prstGeom prst="rect">
            <a:avLst/>
          </a:prstGeom>
          <a:noFill/>
          <a:ln>
            <a:noFill/>
          </a:ln>
        </p:spPr>
        <p:txBody>
          <a:bodyPr wrap="square" lIns="91425" tIns="91425" rIns="91425" bIns="91425" anchor="ctr" anchorCtr="0"/>
          <a:lstStyle>
            <a:lvl1pPr marL="0" marR="0" lvl="0" indent="0" algn="l" rtl="0">
              <a:spcBef>
                <a:spcPts val="0"/>
              </a:spcBef>
              <a:buClr>
                <a:srgbClr val="23593E"/>
              </a:buClr>
              <a:buSzPts val="2800"/>
              <a:buFont typeface="Lucida Sans"/>
              <a:buNone/>
              <a:defRPr sz="2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707" name="Shape 707"/>
          <p:cNvSpPr txBox="1">
            <a:spLocks noGrp="1"/>
          </p:cNvSpPr>
          <p:nvPr>
            <p:ph type="body" idx="1"/>
          </p:nvPr>
        </p:nvSpPr>
        <p:spPr>
          <a:xfrm>
            <a:off x="4624613" y="2456788"/>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08" name="Shape 708"/>
          <p:cNvSpPr txBox="1">
            <a:spLocks noGrp="1"/>
          </p:cNvSpPr>
          <p:nvPr>
            <p:ph type="body" idx="2"/>
          </p:nvPr>
        </p:nvSpPr>
        <p:spPr>
          <a:xfrm>
            <a:off x="7209515" y="2456788"/>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09" name="Shape 709"/>
          <p:cNvSpPr txBox="1">
            <a:spLocks noGrp="1"/>
          </p:cNvSpPr>
          <p:nvPr>
            <p:ph type="body" idx="3"/>
          </p:nvPr>
        </p:nvSpPr>
        <p:spPr>
          <a:xfrm>
            <a:off x="4624613" y="2998967"/>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0" name="Shape 710"/>
          <p:cNvSpPr txBox="1">
            <a:spLocks noGrp="1"/>
          </p:cNvSpPr>
          <p:nvPr>
            <p:ph type="body" idx="4"/>
          </p:nvPr>
        </p:nvSpPr>
        <p:spPr>
          <a:xfrm>
            <a:off x="7209515" y="2998967"/>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1" name="Shape 711"/>
          <p:cNvSpPr txBox="1">
            <a:spLocks noGrp="1"/>
          </p:cNvSpPr>
          <p:nvPr>
            <p:ph type="body" idx="5"/>
          </p:nvPr>
        </p:nvSpPr>
        <p:spPr>
          <a:xfrm>
            <a:off x="4624613" y="3553357"/>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2" name="Shape 712"/>
          <p:cNvSpPr txBox="1">
            <a:spLocks noGrp="1"/>
          </p:cNvSpPr>
          <p:nvPr>
            <p:ph type="body" idx="6"/>
          </p:nvPr>
        </p:nvSpPr>
        <p:spPr>
          <a:xfrm>
            <a:off x="7209515" y="3553357"/>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3" name="Shape 713"/>
          <p:cNvSpPr txBox="1">
            <a:spLocks noGrp="1"/>
          </p:cNvSpPr>
          <p:nvPr>
            <p:ph type="body" idx="7"/>
          </p:nvPr>
        </p:nvSpPr>
        <p:spPr>
          <a:xfrm>
            <a:off x="4624613" y="4107747"/>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4" name="Shape 714"/>
          <p:cNvSpPr txBox="1">
            <a:spLocks noGrp="1"/>
          </p:cNvSpPr>
          <p:nvPr>
            <p:ph type="body" idx="8"/>
          </p:nvPr>
        </p:nvSpPr>
        <p:spPr>
          <a:xfrm>
            <a:off x="7209515" y="4107747"/>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5" name="Shape 715"/>
          <p:cNvSpPr txBox="1">
            <a:spLocks noGrp="1"/>
          </p:cNvSpPr>
          <p:nvPr>
            <p:ph type="body" idx="9"/>
          </p:nvPr>
        </p:nvSpPr>
        <p:spPr>
          <a:xfrm>
            <a:off x="4624613" y="4662137"/>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6" name="Shape 716"/>
          <p:cNvSpPr txBox="1">
            <a:spLocks noGrp="1"/>
          </p:cNvSpPr>
          <p:nvPr>
            <p:ph type="body" idx="13"/>
          </p:nvPr>
        </p:nvSpPr>
        <p:spPr>
          <a:xfrm>
            <a:off x="7209515" y="4662137"/>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7" name="Shape 717"/>
          <p:cNvSpPr txBox="1">
            <a:spLocks noGrp="1"/>
          </p:cNvSpPr>
          <p:nvPr>
            <p:ph type="body" idx="14"/>
          </p:nvPr>
        </p:nvSpPr>
        <p:spPr>
          <a:xfrm>
            <a:off x="4624613" y="5216525"/>
            <a:ext cx="2444700" cy="539700"/>
          </a:xfrm>
          <a:prstGeom prst="rect">
            <a:avLst/>
          </a:prstGeom>
          <a:noFill/>
          <a:ln>
            <a:noFill/>
          </a:ln>
        </p:spPr>
        <p:txBody>
          <a:bodyPr wrap="square" lIns="91425" tIns="91425" rIns="91425" bIns="91425" anchor="t" anchorCtr="0"/>
          <a:lstStyle>
            <a:lvl1pPr marL="0" marR="0" lvl="0" indent="0" algn="r"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18" name="Shape 718"/>
          <p:cNvSpPr txBox="1">
            <a:spLocks noGrp="1"/>
          </p:cNvSpPr>
          <p:nvPr>
            <p:ph type="body" idx="15"/>
          </p:nvPr>
        </p:nvSpPr>
        <p:spPr>
          <a:xfrm>
            <a:off x="7209515" y="5216525"/>
            <a:ext cx="1447200" cy="539700"/>
          </a:xfrm>
          <a:prstGeom prst="rect">
            <a:avLst/>
          </a:prstGeom>
          <a:noFill/>
          <a:ln>
            <a:noFill/>
          </a:ln>
        </p:spPr>
        <p:txBody>
          <a:bodyPr wrap="square" lIns="91425" tIns="91425" rIns="91425" bIns="91425" anchor="t" anchorCtr="0"/>
          <a:lstStyle>
            <a:lvl1pPr marL="0" marR="0" lvl="0" indent="0" algn="l" rtl="0">
              <a:spcBef>
                <a:spcPts val="360"/>
              </a:spcBef>
              <a:buClr>
                <a:srgbClr val="23593E"/>
              </a:buClr>
              <a:buSzPts val="1800"/>
              <a:buFont typeface="Arial"/>
              <a:buNone/>
              <a:defRPr sz="18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marL="457200" marR="0" lvl="1" indent="0" algn="l" rtl="0">
              <a:spcBef>
                <a:spcPts val="400"/>
              </a:spcBef>
              <a:buClr>
                <a:schemeClr val="dk1"/>
              </a:buClr>
              <a:buSzPts val="2000"/>
              <a:buFont typeface="Arial"/>
              <a:buNone/>
              <a:defRPr sz="2000" b="0" i="0" u="none" strike="noStrike" cap="none">
                <a:solidFill>
                  <a:schemeClr val="dk1"/>
                </a:solidFill>
                <a:latin typeface="Lucida Sans"/>
                <a:ea typeface="Lucida Sans"/>
                <a:cs typeface="Lucida Sans"/>
                <a:sym typeface="Lucida Sans"/>
              </a:defRPr>
            </a:lvl2pPr>
            <a:lvl3pPr marL="914400" marR="0" lvl="2" indent="0" algn="l" rtl="0">
              <a:spcBef>
                <a:spcPts val="360"/>
              </a:spcBef>
              <a:buClr>
                <a:schemeClr val="dk1"/>
              </a:buClr>
              <a:buSzPts val="1800"/>
              <a:buFont typeface="Arial"/>
              <a:buNone/>
              <a:defRPr sz="1800" b="0" i="0" u="none" strike="noStrike" cap="none">
                <a:solidFill>
                  <a:schemeClr val="dk1"/>
                </a:solidFill>
                <a:latin typeface="Lucida Sans"/>
                <a:ea typeface="Lucida Sans"/>
                <a:cs typeface="Lucida Sans"/>
                <a:sym typeface="Lucida Sans"/>
              </a:defRPr>
            </a:lvl3pPr>
            <a:lvl4pPr marL="1371600" marR="0" lvl="3"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4pPr>
            <a:lvl5pPr marL="1828800" marR="0" lvl="4" indent="0" algn="l" rtl="0">
              <a:spcBef>
                <a:spcPts val="320"/>
              </a:spcBef>
              <a:buClr>
                <a:schemeClr val="dk1"/>
              </a:buClr>
              <a:buSzPts val="1600"/>
              <a:buFont typeface="Arial"/>
              <a:buNone/>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Section Header 1">
    <p:spTree>
      <p:nvGrpSpPr>
        <p:cNvPr id="1" name="Shape 719"/>
        <p:cNvGrpSpPr/>
        <p:nvPr/>
      </p:nvGrpSpPr>
      <p:grpSpPr>
        <a:xfrm>
          <a:off x="0" y="0"/>
          <a:ext cx="0" cy="0"/>
          <a:chOff x="0" y="0"/>
          <a:chExt cx="0" cy="0"/>
        </a:xfrm>
      </p:grpSpPr>
      <p:sp>
        <p:nvSpPr>
          <p:cNvPr id="720" name="Shape 720"/>
          <p:cNvSpPr/>
          <p:nvPr/>
        </p:nvSpPr>
        <p:spPr>
          <a:xfrm>
            <a:off x="0" y="0"/>
            <a:ext cx="9144000" cy="6858000"/>
          </a:xfrm>
          <a:prstGeom prst="rect">
            <a:avLst/>
          </a:prstGeom>
          <a:solidFill>
            <a:srgbClr val="24593B"/>
          </a:solid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21" name="Shape 721"/>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22" name="Shape 722"/>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23" name="Shape 723"/>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24" name="Shape 724"/>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25" name="Shape 725"/>
          <p:cNvSpPr txBox="1">
            <a:spLocks noGrp="1"/>
          </p:cNvSpPr>
          <p:nvPr>
            <p:ph type="title"/>
          </p:nvPr>
        </p:nvSpPr>
        <p:spPr>
          <a:xfrm>
            <a:off x="216568" y="2829678"/>
            <a:ext cx="8620500" cy="868500"/>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3200"/>
              <a:buFont typeface="Lucida Sans"/>
              <a:buNone/>
              <a:defRPr sz="32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Section Header 2">
    <p:spTree>
      <p:nvGrpSpPr>
        <p:cNvPr id="1" name="Shape 726"/>
        <p:cNvGrpSpPr/>
        <p:nvPr/>
      </p:nvGrpSpPr>
      <p:grpSpPr>
        <a:xfrm>
          <a:off x="0" y="0"/>
          <a:ext cx="0" cy="0"/>
          <a:chOff x="0" y="0"/>
          <a:chExt cx="0" cy="0"/>
        </a:xfrm>
      </p:grpSpPr>
      <p:sp>
        <p:nvSpPr>
          <p:cNvPr id="727" name="Shape 727"/>
          <p:cNvSpPr/>
          <p:nvPr/>
        </p:nvSpPr>
        <p:spPr>
          <a:xfrm>
            <a:off x="0" y="0"/>
            <a:ext cx="9144000" cy="6858000"/>
          </a:xfrm>
          <a:prstGeom prst="rect">
            <a:avLst/>
          </a:prstGeom>
          <a:solidFill>
            <a:srgbClr val="464646"/>
          </a:solid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28" name="Shape 728"/>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29" name="Shape 729"/>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30" name="Shape 730"/>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31" name="Shape 731"/>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32" name="Shape 732"/>
          <p:cNvSpPr txBox="1">
            <a:spLocks noGrp="1"/>
          </p:cNvSpPr>
          <p:nvPr>
            <p:ph type="title"/>
          </p:nvPr>
        </p:nvSpPr>
        <p:spPr>
          <a:xfrm>
            <a:off x="216568" y="2829678"/>
            <a:ext cx="8620500" cy="868500"/>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3200"/>
              <a:buFont typeface="Lucida Sans"/>
              <a:buNone/>
              <a:defRPr sz="32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Section Header 3">
    <p:spTree>
      <p:nvGrpSpPr>
        <p:cNvPr id="1" name="Shape 733"/>
        <p:cNvGrpSpPr/>
        <p:nvPr/>
      </p:nvGrpSpPr>
      <p:grpSpPr>
        <a:xfrm>
          <a:off x="0" y="0"/>
          <a:ext cx="0" cy="0"/>
          <a:chOff x="0" y="0"/>
          <a:chExt cx="0" cy="0"/>
        </a:xfrm>
      </p:grpSpPr>
      <p:sp>
        <p:nvSpPr>
          <p:cNvPr id="734" name="Shape 734"/>
          <p:cNvSpPr/>
          <p:nvPr/>
        </p:nvSpPr>
        <p:spPr>
          <a:xfrm>
            <a:off x="0" y="0"/>
            <a:ext cx="9144000" cy="6858000"/>
          </a:xfrm>
          <a:prstGeom prst="rect">
            <a:avLst/>
          </a:prstGeom>
          <a:solidFill>
            <a:srgbClr val="A9B0AC"/>
          </a:solid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35" name="Shape 735"/>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36" name="Shape 736"/>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37" name="Shape 737"/>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38" name="Shape 738"/>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39" name="Shape 739"/>
          <p:cNvSpPr txBox="1">
            <a:spLocks noGrp="1"/>
          </p:cNvSpPr>
          <p:nvPr>
            <p:ph type="title"/>
          </p:nvPr>
        </p:nvSpPr>
        <p:spPr>
          <a:xfrm>
            <a:off x="216568" y="2829678"/>
            <a:ext cx="8620500" cy="868500"/>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3200"/>
              <a:buFont typeface="Lucida Sans"/>
              <a:buNone/>
              <a:defRPr sz="32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Section Header 4">
    <p:spTree>
      <p:nvGrpSpPr>
        <p:cNvPr id="1" name="Shape 740"/>
        <p:cNvGrpSpPr/>
        <p:nvPr/>
      </p:nvGrpSpPr>
      <p:grpSpPr>
        <a:xfrm>
          <a:off x="0" y="0"/>
          <a:ext cx="0" cy="0"/>
          <a:chOff x="0" y="0"/>
          <a:chExt cx="0" cy="0"/>
        </a:xfrm>
      </p:grpSpPr>
      <p:sp>
        <p:nvSpPr>
          <p:cNvPr id="741" name="Shape 741"/>
          <p:cNvSpPr/>
          <p:nvPr/>
        </p:nvSpPr>
        <p:spPr>
          <a:xfrm>
            <a:off x="0" y="0"/>
            <a:ext cx="9144000" cy="6858000"/>
          </a:xfrm>
          <a:prstGeom prst="rect">
            <a:avLst/>
          </a:prstGeom>
          <a:solidFill>
            <a:srgbClr val="2B9650"/>
          </a:solidFill>
          <a:ln>
            <a:noFill/>
          </a:ln>
          <a:effectLst>
            <a:outerShdw blurRad="40000" dist="23000" dir="5400000" rotWithShape="0">
              <a:srgbClr val="000000">
                <a:alpha val="34900"/>
              </a:srgbClr>
            </a:outerShdw>
          </a:effectLst>
        </p:spPr>
        <p:txBody>
          <a:bodyPr wrap="square" lIns="91425" tIns="45700" rIns="91425" bIns="45700" anchor="ctr" anchorCtr="0">
            <a:noAutofit/>
          </a:bodyPr>
          <a:lstStyle/>
          <a:p>
            <a:pPr marL="0" marR="0" lvl="0" indent="0" algn="ctr" rtl="0">
              <a:spcBef>
                <a:spcPts val="0"/>
              </a:spcBef>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742" name="Shape 742"/>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43" name="Shape 743"/>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44" name="Shape 744"/>
          <p:cNvSpPr txBox="1"/>
          <p:nvPr/>
        </p:nvSpPr>
        <p:spPr>
          <a:xfrm>
            <a:off x="115460" y="2306250"/>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45" name="Shape 745"/>
          <p:cNvSpPr txBox="1"/>
          <p:nvPr/>
        </p:nvSpPr>
        <p:spPr>
          <a:xfrm>
            <a:off x="115460" y="2952693"/>
            <a:ext cx="3793800" cy="1933200"/>
          </a:xfrm>
          <a:prstGeom prst="rect">
            <a:avLst/>
          </a:prstGeom>
          <a:noFill/>
          <a:ln>
            <a:noFill/>
          </a:ln>
        </p:spPr>
        <p:txBody>
          <a:bodyPr wrap="square" lIns="91425" tIns="45700" rIns="91425" bIns="45700" anchor="ctr" anchorCtr="0">
            <a:noAutofit/>
          </a:bodyPr>
          <a:lstStyle/>
          <a:p>
            <a:pPr marL="0" marR="0" lvl="0" indent="-203200" algn="l" rtl="0">
              <a:spcBef>
                <a:spcPts val="0"/>
              </a:spcBef>
              <a:buClr>
                <a:schemeClr val="dk1"/>
              </a:buClr>
              <a:buSzPts val="3200"/>
              <a:buFont typeface="Calibri"/>
              <a:buNone/>
            </a:pPr>
            <a:endParaRPr sz="3200"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746" name="Shape 746"/>
          <p:cNvSpPr txBox="1">
            <a:spLocks noGrp="1"/>
          </p:cNvSpPr>
          <p:nvPr>
            <p:ph type="title"/>
          </p:nvPr>
        </p:nvSpPr>
        <p:spPr>
          <a:xfrm>
            <a:off x="216568" y="2829678"/>
            <a:ext cx="8620500" cy="868500"/>
          </a:xfrm>
          <a:prstGeom prst="rect">
            <a:avLst/>
          </a:prstGeom>
          <a:solidFill>
            <a:schemeClr val="lt1">
              <a:alpha val="80000"/>
            </a:schemeClr>
          </a:solidFill>
          <a:ln>
            <a:noFill/>
          </a:ln>
        </p:spPr>
        <p:txBody>
          <a:bodyPr wrap="square" lIns="91425" tIns="91425" rIns="91425" bIns="91425" anchor="ctr" anchorCtr="0"/>
          <a:lstStyle>
            <a:lvl1pPr marL="0" marR="0" lvl="0" indent="0" algn="l" rtl="0">
              <a:spcBef>
                <a:spcPts val="0"/>
              </a:spcBef>
              <a:buClr>
                <a:srgbClr val="23593E"/>
              </a:buClr>
              <a:buSzPts val="3200"/>
              <a:buFont typeface="Lucida Sans"/>
              <a:buNone/>
              <a:defRPr sz="3200" b="0" i="0" u="none" strike="noStrike" cap="none">
                <a:solidFill>
                  <a:srgbClr val="23593E"/>
                </a:solidFill>
                <a:latin typeface="Arial" panose="020B0604020202020204" pitchFamily="34" charset="0"/>
                <a:ea typeface="Arial" panose="020B0604020202020204" pitchFamily="34" charset="0"/>
                <a:cs typeface="Arial" panose="020B0604020202020204" pitchFamily="34" charset="0"/>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theme" Target="../theme/theme3.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21" Type="http://schemas.openxmlformats.org/officeDocument/2006/relationships/theme" Target="../theme/theme4.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1" name="Shape 11"/>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5588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65200" marR="0" lvl="1" indent="-101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152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170" name="Shape 170"/>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76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952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76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329" name="Shape 329"/>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sp>
        <p:nvSpPr>
          <p:cNvPr id="504" name="Shape 504"/>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buSzPts val="1800"/>
              <a:buFont typeface="Arial"/>
              <a:buNone/>
              <a:defRPr sz="1800"/>
            </a:lvl2pPr>
            <a:lvl3pPr lvl="2" indent="0" rtl="0">
              <a:spcBef>
                <a:spcPts val="0"/>
              </a:spcBef>
              <a:buSzPts val="1800"/>
              <a:buFont typeface="Arial"/>
              <a:buNone/>
              <a:defRPr sz="1800"/>
            </a:lvl3pPr>
            <a:lvl4pPr lvl="3" indent="0" rtl="0">
              <a:spcBef>
                <a:spcPts val="0"/>
              </a:spcBef>
              <a:buSzPts val="1800"/>
              <a:buFont typeface="Arial"/>
              <a:buNone/>
              <a:defRPr sz="1800"/>
            </a:lvl4pPr>
            <a:lvl5pPr lvl="4" indent="0" rtl="0">
              <a:spcBef>
                <a:spcPts val="0"/>
              </a:spcBef>
              <a:buSzPts val="1800"/>
              <a:buFont typeface="Arial"/>
              <a:buNone/>
              <a:defRPr sz="1800"/>
            </a:lvl5pPr>
            <a:lvl6pPr lvl="5" indent="0" rtl="0">
              <a:spcBef>
                <a:spcPts val="0"/>
              </a:spcBef>
              <a:buSzPts val="1800"/>
              <a:buFont typeface="Arial"/>
              <a:buNone/>
              <a:defRPr sz="1800"/>
            </a:lvl6pPr>
            <a:lvl7pPr lvl="6" indent="0" rtl="0">
              <a:spcBef>
                <a:spcPts val="0"/>
              </a:spcBef>
              <a:buSzPts val="1800"/>
              <a:buFont typeface="Arial"/>
              <a:buNone/>
              <a:defRPr sz="1800"/>
            </a:lvl7pPr>
            <a:lvl8pPr lvl="7" indent="0" rtl="0">
              <a:spcBef>
                <a:spcPts val="0"/>
              </a:spcBef>
              <a:buSzPts val="1800"/>
              <a:buFont typeface="Arial"/>
              <a:buNone/>
              <a:defRPr sz="1800"/>
            </a:lvl8pPr>
            <a:lvl9pPr lvl="8" indent="0" rtl="0">
              <a:spcBef>
                <a:spcPts val="0"/>
              </a:spcBef>
              <a:buSzPts val="1800"/>
              <a:buFont typeface="Arial"/>
              <a:buNone/>
              <a:defRPr sz="1800"/>
            </a:lvl9pPr>
          </a:lstStyle>
          <a:p>
            <a:endParaRPr dirty="0"/>
          </a:p>
        </p:txBody>
      </p:sp>
      <p:sp>
        <p:nvSpPr>
          <p:cNvPr id="505" name="Shape 505"/>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274638"/>
            <a:ext cx="8229600" cy="1143000"/>
          </a:xfrm>
          <a:prstGeom prst="rect">
            <a:avLst/>
          </a:prstGeom>
          <a:noFill/>
          <a:ln>
            <a:noFill/>
          </a:ln>
        </p:spPr>
        <p:txBody>
          <a:bodyPr wrap="square" lIns="91425" tIns="91425" rIns="91425" bIns="91425" anchor="ctr" anchorCtr="0"/>
          <a:lstStyle>
            <a:lvl1pPr marL="0" marR="0" lvl="0" indent="0" algn="l" rtl="0">
              <a:spcBef>
                <a:spcPts val="0"/>
              </a:spcBef>
              <a:buClr>
                <a:schemeClr val="dk1"/>
              </a:buClr>
              <a:buSzPts val="2800"/>
              <a:buFont typeface="Lucida Sans"/>
              <a:buNone/>
              <a:defRPr sz="2800" b="0" i="0" u="none" strike="noStrike" cap="none">
                <a:solidFill>
                  <a:schemeClr val="dk1"/>
                </a:solidFill>
                <a:latin typeface="Lucida Sans"/>
                <a:ea typeface="Lucida Sans"/>
                <a:cs typeface="Lucida Sans"/>
                <a:sym typeface="Lucida Sans"/>
              </a:defRPr>
            </a:lvl1pPr>
            <a:lvl2pPr lvl="1" indent="0" rtl="0">
              <a:spcBef>
                <a:spcPts val="0"/>
              </a:spcBef>
              <a:buSzPts val="1400"/>
              <a:buNone/>
              <a:defRPr sz="1800"/>
            </a:lvl2pPr>
            <a:lvl3pPr lvl="2" indent="0" rtl="0">
              <a:spcBef>
                <a:spcPts val="0"/>
              </a:spcBef>
              <a:buSzPts val="1400"/>
              <a:buNone/>
              <a:defRPr sz="1800"/>
            </a:lvl3pPr>
            <a:lvl4pPr lvl="3" indent="0" rtl="0">
              <a:spcBef>
                <a:spcPts val="0"/>
              </a:spcBef>
              <a:buSzPts val="1400"/>
              <a:buNone/>
              <a:defRPr sz="1800"/>
            </a:lvl4pPr>
            <a:lvl5pPr lvl="4" indent="0" rtl="0">
              <a:spcBef>
                <a:spcPts val="0"/>
              </a:spcBef>
              <a:buSzPts val="1400"/>
              <a:buNone/>
              <a:defRPr sz="1800"/>
            </a:lvl5pPr>
            <a:lvl6pPr lvl="5" indent="0" rtl="0">
              <a:spcBef>
                <a:spcPts val="0"/>
              </a:spcBef>
              <a:buSzPts val="1400"/>
              <a:buNone/>
              <a:defRPr sz="1800"/>
            </a:lvl6pPr>
            <a:lvl7pPr lvl="6" indent="0" rtl="0">
              <a:spcBef>
                <a:spcPts val="0"/>
              </a:spcBef>
              <a:buSzPts val="1400"/>
              <a:buNone/>
              <a:defRPr sz="1800"/>
            </a:lvl7pPr>
            <a:lvl8pPr lvl="7" indent="0" rtl="0">
              <a:spcBef>
                <a:spcPts val="0"/>
              </a:spcBef>
              <a:buSzPts val="1400"/>
              <a:buNone/>
              <a:defRPr sz="1800"/>
            </a:lvl8pPr>
            <a:lvl9pPr lvl="8" indent="0" rtl="0">
              <a:spcBef>
                <a:spcPts val="0"/>
              </a:spcBef>
              <a:buSzPts val="1400"/>
              <a:buNone/>
              <a:defRPr sz="1800"/>
            </a:lvl9pPr>
          </a:lstStyle>
          <a:p>
            <a:endParaRPr dirty="0"/>
          </a:p>
        </p:txBody>
      </p:sp>
      <p:sp>
        <p:nvSpPr>
          <p:cNvPr id="641" name="Shape 641"/>
          <p:cNvSpPr txBox="1">
            <a:spLocks noGrp="1"/>
          </p:cNvSpPr>
          <p:nvPr>
            <p:ph type="body" idx="1"/>
          </p:nvPr>
        </p:nvSpPr>
        <p:spPr>
          <a:xfrm>
            <a:off x="457200" y="1600200"/>
            <a:ext cx="8229600" cy="4526100"/>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Lucida Sans"/>
                <a:ea typeface="Lucida Sans"/>
                <a:cs typeface="Lucida Sans"/>
                <a:sym typeface="Lucida Sans"/>
              </a:defRPr>
            </a:lvl1pPr>
            <a:lvl2pPr marL="742950" marR="0" lvl="1" indent="-158750" algn="l" rtl="0">
              <a:spcBef>
                <a:spcPts val="400"/>
              </a:spcBef>
              <a:buClr>
                <a:schemeClr val="dk1"/>
              </a:buClr>
              <a:buSzPts val="2000"/>
              <a:buFont typeface="Arial"/>
              <a:buChar char="–"/>
              <a:defRPr sz="2000" b="0" i="0" u="none" strike="noStrike" cap="none">
                <a:solidFill>
                  <a:schemeClr val="dk1"/>
                </a:solidFill>
                <a:latin typeface="Lucida Sans"/>
                <a:ea typeface="Lucida Sans"/>
                <a:cs typeface="Lucida Sans"/>
                <a:sym typeface="Lucida Sans"/>
              </a:defRPr>
            </a:lvl2pPr>
            <a:lvl3pPr marL="1143000" marR="0" lvl="2" indent="-114300" algn="l" rtl="0">
              <a:spcBef>
                <a:spcPts val="360"/>
              </a:spcBef>
              <a:buClr>
                <a:schemeClr val="dk1"/>
              </a:buClr>
              <a:buSzPts val="1800"/>
              <a:buFont typeface="Arial"/>
              <a:buChar char="•"/>
              <a:defRPr sz="1800" b="0" i="0" u="none" strike="noStrike" cap="none">
                <a:solidFill>
                  <a:schemeClr val="dk1"/>
                </a:solidFill>
                <a:latin typeface="Lucida Sans"/>
                <a:ea typeface="Lucida Sans"/>
                <a:cs typeface="Lucida Sans"/>
                <a:sym typeface="Lucida Sans"/>
              </a:defRPr>
            </a:lvl3pPr>
            <a:lvl4pPr marL="1600200" marR="0" lvl="3"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4pPr>
            <a:lvl5pPr marL="2057400" marR="0" lvl="4" indent="-127000" algn="l" rtl="0">
              <a:spcBef>
                <a:spcPts val="320"/>
              </a:spcBef>
              <a:buClr>
                <a:schemeClr val="dk1"/>
              </a:buClr>
              <a:buSzPts val="1600"/>
              <a:buFont typeface="Arial"/>
              <a:buChar char="»"/>
              <a:defRPr sz="1600" b="0" i="0" u="none" strike="noStrike" cap="none">
                <a:solidFill>
                  <a:schemeClr val="dk1"/>
                </a:solidFill>
                <a:latin typeface="Lucida Sans"/>
                <a:ea typeface="Lucida Sans"/>
                <a:cs typeface="Lucida Sans"/>
                <a:sym typeface="Lucida Sans"/>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 id="2147483757" r:id="rId23"/>
    <p:sldLayoutId id="2147483758" r:id="rId24"/>
    <p:sldLayoutId id="2147483759" r:id="rId25"/>
    <p:sldLayoutId id="214748376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69.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8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45.xml"/><Relationship Id="rId4" Type="http://schemas.openxmlformats.org/officeDocument/2006/relationships/hyperlink" Target="http://www.achievethecore.org/ca-signup"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achievethecore.org/educators-taking-actio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attendee.gotowebinar.com/register/2467369347153271555" TargetMode="External"/><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hyperlink" Target="http://www.achievethecore.org" TargetMode="External"/><Relationship Id="rId5" Type="http://schemas.openxmlformats.org/officeDocument/2006/relationships/hyperlink" Target="http://www.achievethecore.org/ca-signup" TargetMode="External"/><Relationship Id="rId4" Type="http://schemas.openxmlformats.org/officeDocument/2006/relationships/hyperlink" Target="mailto:jfunderburk@studentsachieven.net"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Shape 861"/>
          <p:cNvSpPr txBox="1"/>
          <p:nvPr/>
        </p:nvSpPr>
        <p:spPr>
          <a:xfrm>
            <a:off x="-2518771" y="5036553"/>
            <a:ext cx="184800" cy="369300"/>
          </a:xfrm>
          <a:prstGeom prst="rect">
            <a:avLst/>
          </a:prstGeom>
          <a:noFill/>
          <a:ln>
            <a:noFill/>
          </a:ln>
        </p:spPr>
        <p:txBody>
          <a:bodyPr wrap="square" lIns="91425" tIns="45700" rIns="91425" bIns="45700" anchor="t" anchorCtr="0">
            <a:noAutofit/>
          </a:bodyPr>
          <a:lstStyle/>
          <a:p>
            <a:pPr marL="0" marR="0" lvl="0" indent="-11430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Lucida Sans"/>
              <a:cs typeface="Arial" panose="020B0604020202020204" pitchFamily="34" charset="0"/>
              <a:sym typeface="Lucida Sans"/>
            </a:endParaRPr>
          </a:p>
        </p:txBody>
      </p:sp>
      <p:sp>
        <p:nvSpPr>
          <p:cNvPr id="862" name="Shape 862"/>
          <p:cNvSpPr txBox="1">
            <a:spLocks noGrp="1"/>
          </p:cNvSpPr>
          <p:nvPr>
            <p:ph type="ctrTitle"/>
          </p:nvPr>
        </p:nvSpPr>
        <p:spPr>
          <a:xfrm>
            <a:off x="219317" y="2982072"/>
            <a:ext cx="8619900" cy="850500"/>
          </a:xfrm>
          <a:prstGeom prst="rect">
            <a:avLst/>
          </a:prstGeom>
          <a:noFill/>
          <a:ln>
            <a:noFill/>
          </a:ln>
        </p:spPr>
        <p:txBody>
          <a:bodyPr wrap="square" lIns="91425" tIns="45700" rIns="91425" bIns="45700" anchor="ctr" anchorCtr="0">
            <a:noAutofit/>
          </a:bodyPr>
          <a:lstStyle/>
          <a:p>
            <a:pPr marL="0" marR="0" lvl="0" indent="-47625" algn="l" rtl="0">
              <a:lnSpc>
                <a:spcPct val="115000"/>
              </a:lnSpc>
              <a:spcBef>
                <a:spcPts val="0"/>
              </a:spcBef>
              <a:spcAft>
                <a:spcPts val="0"/>
              </a:spcAft>
              <a:buClr>
                <a:schemeClr val="dk1"/>
              </a:buClr>
              <a:buSzPts val="750"/>
              <a:buFont typeface="Arial"/>
              <a:buNone/>
            </a:pPr>
            <a:r>
              <a:rPr lang="en-US" sz="3000" b="1" dirty="0">
                <a:solidFill>
                  <a:srgbClr val="575757"/>
                </a:solidFill>
              </a:rPr>
              <a:t>Using Achieve the Core Tools to Tackle Common Math Issues</a:t>
            </a:r>
          </a:p>
          <a:p>
            <a:pPr marL="0" marR="0" lvl="0" indent="-44450" algn="l" rtl="0">
              <a:lnSpc>
                <a:spcPct val="100000"/>
              </a:lnSpc>
              <a:spcBef>
                <a:spcPts val="0"/>
              </a:spcBef>
              <a:spcAft>
                <a:spcPts val="0"/>
              </a:spcAft>
              <a:buClr>
                <a:srgbClr val="50514F"/>
              </a:buClr>
              <a:buSzPts val="700"/>
              <a:buFont typeface="Allerta"/>
              <a:buNone/>
            </a:pPr>
            <a:endParaRPr sz="2800" b="0" i="0" u="none" strike="noStrike" cap="none" dirty="0">
              <a:solidFill>
                <a:srgbClr val="50514F"/>
              </a:solidFill>
              <a:ea typeface="Lucida Sans"/>
              <a:sym typeface="Lucida Sans"/>
            </a:endParaRPr>
          </a:p>
        </p:txBody>
      </p:sp>
      <p:sp>
        <p:nvSpPr>
          <p:cNvPr id="863" name="Shape 863"/>
          <p:cNvSpPr txBox="1">
            <a:spLocks noGrp="1"/>
          </p:cNvSpPr>
          <p:nvPr>
            <p:ph type="subTitle" idx="1"/>
          </p:nvPr>
        </p:nvSpPr>
        <p:spPr>
          <a:xfrm>
            <a:off x="219318" y="3832457"/>
            <a:ext cx="8619900" cy="792300"/>
          </a:xfrm>
          <a:prstGeom prst="rect">
            <a:avLst/>
          </a:prstGeom>
          <a:noFill/>
          <a:ln>
            <a:noFill/>
          </a:ln>
        </p:spPr>
        <p:txBody>
          <a:bodyPr wrap="square" lIns="91425" tIns="45700" rIns="91425" bIns="45700" anchor="t" anchorCtr="0">
            <a:noAutofit/>
          </a:bodyPr>
          <a:lstStyle/>
          <a:p>
            <a:pPr marL="0" marR="0" lvl="0" indent="-31750" algn="l" rtl="0">
              <a:lnSpc>
                <a:spcPct val="100000"/>
              </a:lnSpc>
              <a:spcBef>
                <a:spcPts val="0"/>
              </a:spcBef>
              <a:spcAft>
                <a:spcPts val="0"/>
              </a:spcAft>
              <a:buClr>
                <a:srgbClr val="595959"/>
              </a:buClr>
              <a:buSzPts val="500"/>
              <a:buFont typeface="Arial"/>
              <a:buNone/>
            </a:pPr>
            <a:r>
              <a:rPr lang="en-US" sz="2000" b="0" i="0" u="none" strike="noStrike" cap="none" dirty="0">
                <a:solidFill>
                  <a:srgbClr val="575757"/>
                </a:solidFill>
                <a:ea typeface="Lucida Sans"/>
                <a:sym typeface="Lucida Sans"/>
              </a:rPr>
              <a:t>Core Advocates Monthly Webinar</a:t>
            </a:r>
          </a:p>
          <a:p>
            <a:pPr marL="0" marR="0" lvl="0" indent="-31750" algn="l" rtl="0">
              <a:lnSpc>
                <a:spcPct val="100000"/>
              </a:lnSpc>
              <a:spcBef>
                <a:spcPts val="400"/>
              </a:spcBef>
              <a:spcAft>
                <a:spcPts val="0"/>
              </a:spcAft>
              <a:buClr>
                <a:srgbClr val="595959"/>
              </a:buClr>
              <a:buSzPts val="500"/>
              <a:buFont typeface="Arial"/>
              <a:buNone/>
            </a:pPr>
            <a:r>
              <a:rPr lang="en-US" dirty="0">
                <a:solidFill>
                  <a:srgbClr val="575757"/>
                </a:solidFill>
              </a:rPr>
              <a:t>December 6</a:t>
            </a:r>
            <a:r>
              <a:rPr lang="en-US" sz="2000" b="0" i="0" u="none" strike="noStrike" cap="none" dirty="0">
                <a:solidFill>
                  <a:srgbClr val="575757"/>
                </a:solidFill>
                <a:ea typeface="Lucida Sans"/>
                <a:sym typeface="Lucida Sans"/>
              </a:rPr>
              <a:t>, 2017</a:t>
            </a:r>
          </a:p>
        </p:txBody>
      </p:sp>
      <p:sp>
        <p:nvSpPr>
          <p:cNvPr id="864" name="Shape 864"/>
          <p:cNvSpPr txBox="1"/>
          <p:nvPr/>
        </p:nvSpPr>
        <p:spPr>
          <a:xfrm>
            <a:off x="3590432" y="5448560"/>
            <a:ext cx="5343900" cy="901500"/>
          </a:xfrm>
          <a:prstGeom prst="rect">
            <a:avLst/>
          </a:prstGeom>
          <a:noFill/>
          <a:ln>
            <a:noFill/>
          </a:ln>
        </p:spPr>
        <p:txBody>
          <a:bodyPr wrap="square" lIns="91425" tIns="45700" rIns="91425" bIns="45700" anchor="t" anchorCtr="0">
            <a:noAutofit/>
          </a:bodyPr>
          <a:lstStyle/>
          <a:p>
            <a:pPr marL="0" marR="0" lvl="0" indent="-28575" algn="r" rtl="0">
              <a:lnSpc>
                <a:spcPct val="100000"/>
              </a:lnSpc>
              <a:spcBef>
                <a:spcPts val="0"/>
              </a:spcBef>
              <a:spcAft>
                <a:spcPts val="0"/>
              </a:spcAft>
              <a:buClr>
                <a:schemeClr val="lt1"/>
              </a:buClr>
              <a:buSzPts val="450"/>
              <a:buFont typeface="Calibri"/>
              <a:buNone/>
            </a:pPr>
            <a:r>
              <a:rPr lang="en-US" sz="1800" b="0" i="0" u="none" strike="noStrike" cap="none" dirty="0">
                <a:solidFill>
                  <a:srgbClr val="575757"/>
                </a:solidFill>
                <a:latin typeface="Arial" panose="020B0604020202020204" pitchFamily="34" charset="0"/>
                <a:ea typeface="Lucida Sans"/>
                <a:cs typeface="Arial" panose="020B0604020202020204" pitchFamily="34" charset="0"/>
                <a:sym typeface="Lucida Sans"/>
              </a:rPr>
              <a:t>The webinar will begin shortly.  You may wish to download the handouts (check the tab on your webinar control panel) while you wait.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Shape 925"/>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Achieve the Core</a:t>
            </a:r>
          </a:p>
        </p:txBody>
      </p:sp>
      <p:pic>
        <p:nvPicPr>
          <p:cNvPr id="926" name="Shape 926"/>
          <p:cNvPicPr preferRelativeResize="0"/>
          <p:nvPr/>
        </p:nvPicPr>
        <p:blipFill rotWithShape="1">
          <a:blip r:embed="rId3">
            <a:alphaModFix/>
          </a:blip>
          <a:srcRect/>
          <a:stretch/>
        </p:blipFill>
        <p:spPr>
          <a:xfrm>
            <a:off x="32331" y="1787237"/>
            <a:ext cx="9111669" cy="2776104"/>
          </a:xfrm>
          <a:prstGeom prst="rect">
            <a:avLst/>
          </a:prstGeom>
          <a:noFill/>
          <a:ln>
            <a:noFill/>
          </a:ln>
        </p:spPr>
      </p:pic>
      <p:sp>
        <p:nvSpPr>
          <p:cNvPr id="927" name="Shape 927"/>
          <p:cNvSpPr/>
          <p:nvPr/>
        </p:nvSpPr>
        <p:spPr>
          <a:xfrm>
            <a:off x="2369127" y="1417637"/>
            <a:ext cx="4572000" cy="1055400"/>
          </a:xfrm>
          <a:prstGeom prst="ellipse">
            <a:avLst/>
          </a:prstGeom>
          <a:noFill/>
          <a:ln w="57150" cap="flat" cmpd="sng">
            <a:solidFill>
              <a:srgbClr val="002060"/>
            </a:solidFill>
            <a:prstDash val="solid"/>
            <a:round/>
            <a:headEnd type="none" w="med" len="med"/>
            <a:tailEnd type="none" w="med" len="med"/>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Shape 933"/>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Achieve the Core</a:t>
            </a:r>
          </a:p>
        </p:txBody>
      </p:sp>
      <p:pic>
        <p:nvPicPr>
          <p:cNvPr id="934" name="Shape 934"/>
          <p:cNvPicPr preferRelativeResize="0"/>
          <p:nvPr/>
        </p:nvPicPr>
        <p:blipFill>
          <a:blip r:embed="rId3">
            <a:alphaModFix/>
          </a:blip>
          <a:stretch>
            <a:fillRect/>
          </a:stretch>
        </p:blipFill>
        <p:spPr>
          <a:xfrm>
            <a:off x="457200" y="1722437"/>
            <a:ext cx="8210550" cy="3657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Shape 940"/>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Achieve the Core</a:t>
            </a:r>
          </a:p>
        </p:txBody>
      </p:sp>
      <p:pic>
        <p:nvPicPr>
          <p:cNvPr id="941" name="Shape 941"/>
          <p:cNvPicPr preferRelativeResize="0"/>
          <p:nvPr/>
        </p:nvPicPr>
        <p:blipFill rotWithShape="1">
          <a:blip r:embed="rId3">
            <a:alphaModFix/>
          </a:blip>
          <a:srcRect/>
          <a:stretch/>
        </p:blipFill>
        <p:spPr>
          <a:xfrm>
            <a:off x="128492" y="1866900"/>
            <a:ext cx="8748807" cy="364163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Shape 947"/>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Achieve the Core</a:t>
            </a:r>
          </a:p>
        </p:txBody>
      </p:sp>
      <p:pic>
        <p:nvPicPr>
          <p:cNvPr id="948" name="Shape 948"/>
          <p:cNvPicPr preferRelativeResize="0"/>
          <p:nvPr/>
        </p:nvPicPr>
        <p:blipFill rotWithShape="1">
          <a:blip r:embed="rId3">
            <a:alphaModFix/>
          </a:blip>
          <a:srcRect/>
          <a:stretch/>
        </p:blipFill>
        <p:spPr>
          <a:xfrm>
            <a:off x="289331" y="1895474"/>
            <a:ext cx="8587969" cy="420902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Shape 954"/>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Achieve the Core</a:t>
            </a:r>
          </a:p>
        </p:txBody>
      </p:sp>
      <p:pic>
        <p:nvPicPr>
          <p:cNvPr id="955" name="Shape 955"/>
          <p:cNvPicPr preferRelativeResize="0"/>
          <p:nvPr/>
        </p:nvPicPr>
        <p:blipFill rotWithShape="1">
          <a:blip r:embed="rId3">
            <a:alphaModFix/>
          </a:blip>
          <a:srcRect/>
          <a:stretch/>
        </p:blipFill>
        <p:spPr>
          <a:xfrm>
            <a:off x="0" y="1794103"/>
            <a:ext cx="9144001" cy="4230459"/>
          </a:xfrm>
          <a:prstGeom prst="rect">
            <a:avLst/>
          </a:prstGeom>
          <a:noFill/>
          <a:ln>
            <a:noFill/>
          </a:ln>
        </p:spPr>
      </p:pic>
      <p:sp>
        <p:nvSpPr>
          <p:cNvPr id="956" name="Shape 956"/>
          <p:cNvSpPr/>
          <p:nvPr/>
        </p:nvSpPr>
        <p:spPr>
          <a:xfrm>
            <a:off x="4281055" y="3909332"/>
            <a:ext cx="1416600" cy="1055400"/>
          </a:xfrm>
          <a:prstGeom prst="ellipse">
            <a:avLst/>
          </a:prstGeom>
          <a:noFill/>
          <a:ln w="57150" cap="flat" cmpd="sng">
            <a:solidFill>
              <a:srgbClr val="002060"/>
            </a:solidFill>
            <a:prstDash val="solid"/>
            <a:round/>
            <a:headEnd type="none" w="med" len="med"/>
            <a:tailEnd type="none" w="med" len="med"/>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Achieve the Core</a:t>
            </a:r>
          </a:p>
        </p:txBody>
      </p:sp>
      <p:pic>
        <p:nvPicPr>
          <p:cNvPr id="963" name="Shape 963"/>
          <p:cNvPicPr preferRelativeResize="0"/>
          <p:nvPr/>
        </p:nvPicPr>
        <p:blipFill rotWithShape="1">
          <a:blip r:embed="rId3">
            <a:alphaModFix/>
          </a:blip>
          <a:srcRect/>
          <a:stretch/>
        </p:blipFill>
        <p:spPr>
          <a:xfrm>
            <a:off x="32331" y="1787237"/>
            <a:ext cx="9111669" cy="2776104"/>
          </a:xfrm>
          <a:prstGeom prst="rect">
            <a:avLst/>
          </a:prstGeom>
          <a:noFill/>
          <a:ln>
            <a:noFill/>
          </a:ln>
        </p:spPr>
      </p:pic>
      <p:sp>
        <p:nvSpPr>
          <p:cNvPr id="964" name="Shape 964"/>
          <p:cNvSpPr/>
          <p:nvPr/>
        </p:nvSpPr>
        <p:spPr>
          <a:xfrm>
            <a:off x="7460673" y="1417637"/>
            <a:ext cx="1416600" cy="1055400"/>
          </a:xfrm>
          <a:prstGeom prst="ellipse">
            <a:avLst/>
          </a:prstGeom>
          <a:noFill/>
          <a:ln w="57150" cap="flat" cmpd="sng">
            <a:solidFill>
              <a:srgbClr val="002060"/>
            </a:solidFill>
            <a:prstDash val="solid"/>
            <a:round/>
            <a:headEnd type="none" w="med" len="med"/>
            <a:tailEnd type="none" w="med" len="med"/>
          </a:ln>
        </p:spPr>
        <p:txBody>
          <a:bodyPr wrap="square" lIns="91425" tIns="45700" rIns="91425" bIns="45700" anchor="ctr"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Shape 970"/>
          <p:cNvSpPr txBox="1">
            <a:spLocks noGrp="1"/>
          </p:cNvSpPr>
          <p:nvPr>
            <p:ph type="title"/>
          </p:nvPr>
        </p:nvSpPr>
        <p:spPr>
          <a:xfrm>
            <a:off x="304800" y="274637"/>
            <a:ext cx="8572500" cy="1143000"/>
          </a:xfrm>
          <a:prstGeom prst="rect">
            <a:avLst/>
          </a:prstGeom>
        </p:spPr>
        <p:txBody>
          <a:bodyPr wrap="square" lIns="91425" tIns="91425" rIns="91425" bIns="91425" anchor="ctr" anchorCtr="0">
            <a:noAutofit/>
          </a:bodyPr>
          <a:lstStyle/>
          <a:p>
            <a:pPr marL="0" lvl="0" indent="0">
              <a:spcBef>
                <a:spcPts val="0"/>
              </a:spcBef>
              <a:buNone/>
            </a:pPr>
            <a:r>
              <a:rPr lang="en-US" dirty="0"/>
              <a:t>Common issues that math teachers deal with</a:t>
            </a:r>
          </a:p>
        </p:txBody>
      </p:sp>
      <p:sp>
        <p:nvSpPr>
          <p:cNvPr id="971" name="Shape 971"/>
          <p:cNvSpPr txBox="1">
            <a:spLocks noGrp="1"/>
          </p:cNvSpPr>
          <p:nvPr>
            <p:ph type="body" idx="1"/>
          </p:nvPr>
        </p:nvSpPr>
        <p:spPr>
          <a:xfrm>
            <a:off x="304800" y="1570940"/>
            <a:ext cx="8572500" cy="4526100"/>
          </a:xfrm>
          <a:prstGeom prst="rect">
            <a:avLst/>
          </a:prstGeom>
        </p:spPr>
        <p:txBody>
          <a:bodyPr wrap="square" lIns="91425" tIns="91425" rIns="91425" bIns="91425" anchor="t" anchorCtr="0">
            <a:noAutofit/>
          </a:bodyPr>
          <a:lstStyle/>
          <a:p>
            <a:pPr marL="457200" lvl="0" indent="0" rtl="0">
              <a:lnSpc>
                <a:spcPct val="115000"/>
              </a:lnSpc>
              <a:spcBef>
                <a:spcPts val="0"/>
              </a:spcBef>
              <a:buNone/>
            </a:pPr>
            <a:r>
              <a:rPr lang="en-US" sz="2400" dirty="0">
                <a:latin typeface="Arial" panose="020B0604020202020204" pitchFamily="34" charset="0"/>
                <a:ea typeface="Lucida Sans"/>
                <a:cs typeface="Arial" panose="020B0604020202020204" pitchFamily="34" charset="0"/>
                <a:sym typeface="Lucida Sans"/>
              </a:rPr>
              <a:t>Designing coherent math instruction</a:t>
            </a:r>
          </a:p>
          <a:p>
            <a:pPr marL="457200" lvl="0" indent="0" rtl="0">
              <a:lnSpc>
                <a:spcPct val="115000"/>
              </a:lnSpc>
              <a:spcBef>
                <a:spcPts val="0"/>
              </a:spcBef>
              <a:buNone/>
            </a:pPr>
            <a:r>
              <a:rPr lang="en-US" sz="2400" dirty="0">
                <a:latin typeface="Arial" panose="020B0604020202020204" pitchFamily="34" charset="0"/>
                <a:ea typeface="Lucida Sans"/>
                <a:cs typeface="Arial" panose="020B0604020202020204" pitchFamily="34" charset="0"/>
                <a:sym typeface="Lucida Sans"/>
              </a:rPr>
              <a:t>Creating focus in the math classroom</a:t>
            </a:r>
          </a:p>
          <a:p>
            <a:pPr marL="457200" lvl="0" indent="0" rtl="0">
              <a:lnSpc>
                <a:spcPct val="115000"/>
              </a:lnSpc>
              <a:spcBef>
                <a:spcPts val="0"/>
              </a:spcBef>
              <a:buNone/>
            </a:pPr>
            <a:r>
              <a:rPr lang="en-US" sz="2400" dirty="0">
                <a:latin typeface="Arial" panose="020B0604020202020204" pitchFamily="34" charset="0"/>
                <a:ea typeface="Lucida Sans"/>
                <a:cs typeface="Arial" panose="020B0604020202020204" pitchFamily="34" charset="0"/>
                <a:sym typeface="Lucida Sans"/>
              </a:rPr>
              <a:t>Integrating the standards into your PLC</a:t>
            </a:r>
          </a:p>
          <a:p>
            <a:pPr marL="457200" lvl="0" indent="0" rtl="0">
              <a:lnSpc>
                <a:spcPct val="115000"/>
              </a:lnSpc>
              <a:spcBef>
                <a:spcPts val="0"/>
              </a:spcBef>
              <a:buNone/>
            </a:pPr>
            <a:r>
              <a:rPr lang="en-US" sz="2400" dirty="0">
                <a:latin typeface="Arial" panose="020B0604020202020204" pitchFamily="34" charset="0"/>
                <a:ea typeface="Lucida Sans"/>
                <a:cs typeface="Arial" panose="020B0604020202020204" pitchFamily="34" charset="0"/>
                <a:sym typeface="Lucida Sans"/>
              </a:rPr>
              <a:t>Working with imperfect materials</a:t>
            </a:r>
          </a:p>
          <a:p>
            <a:pPr marL="457200" lvl="0" indent="0" rtl="0">
              <a:lnSpc>
                <a:spcPct val="115000"/>
              </a:lnSpc>
              <a:spcBef>
                <a:spcPts val="0"/>
              </a:spcBef>
              <a:buNone/>
            </a:pPr>
            <a:r>
              <a:rPr lang="en-US" sz="2400" dirty="0">
                <a:latin typeface="Arial" panose="020B0604020202020204" pitchFamily="34" charset="0"/>
                <a:ea typeface="Lucida Sans"/>
                <a:cs typeface="Arial" panose="020B0604020202020204" pitchFamily="34" charset="0"/>
                <a:sym typeface="Lucida Sans"/>
              </a:rPr>
              <a:t>Addressing the elements of rigor in your classroom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Shape 976"/>
          <p:cNvSpPr txBox="1">
            <a:spLocks noGrp="1"/>
          </p:cNvSpPr>
          <p:nvPr>
            <p:ph type="title"/>
          </p:nvPr>
        </p:nvSpPr>
        <p:spPr>
          <a:xfrm>
            <a:off x="216568" y="2587889"/>
            <a:ext cx="8620500" cy="1972500"/>
          </a:xfrm>
          <a:prstGeom prst="rect">
            <a:avLst/>
          </a:prstGeom>
          <a:noFill/>
          <a:ln>
            <a:noFill/>
          </a:ln>
        </p:spPr>
        <p:txBody>
          <a:bodyPr wrap="square" lIns="91425" tIns="45700" rIns="91425" bIns="45700" anchor="ctr" anchorCtr="0">
            <a:noAutofit/>
          </a:bodyPr>
          <a:lstStyle/>
          <a:p>
            <a:pPr marL="0" marR="0" lvl="0" indent="-44450" algn="ctr"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ea typeface="Lucida Sans"/>
                <a:sym typeface="Lucida Sans"/>
              </a:rPr>
              <a:t>Question: </a:t>
            </a:r>
          </a:p>
          <a:p>
            <a:pPr marL="0" marR="0" lvl="0" indent="-44450" algn="ctr"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ea typeface="Lucida Sans"/>
                <a:sym typeface="Lucida Sans"/>
              </a:rPr>
              <a:t>What </a:t>
            </a:r>
            <a:r>
              <a:rPr lang="en-US" dirty="0"/>
              <a:t>challenges do you experience as a math teacher</a:t>
            </a:r>
            <a:r>
              <a:rPr lang="en-US" sz="2800" b="0" i="0" u="none" strike="noStrike" cap="none" dirty="0">
                <a:solidFill>
                  <a:schemeClr val="lt1"/>
                </a:solidFill>
                <a:ea typeface="Lucida Sans"/>
                <a:sym typeface="Lucida Sans"/>
              </a:rPr>
              <a:t>? </a:t>
            </a:r>
            <a:br>
              <a:rPr lang="en-US" sz="2800" b="0" i="0" u="none" strike="noStrike" cap="none" dirty="0">
                <a:solidFill>
                  <a:schemeClr val="lt1"/>
                </a:solidFill>
                <a:ea typeface="Lucida Sans"/>
                <a:sym typeface="Lucida Sans"/>
              </a:rPr>
            </a:br>
            <a:r>
              <a:rPr lang="en-US" sz="2800" b="0" i="0" u="none" strike="noStrike" cap="none" dirty="0">
                <a:solidFill>
                  <a:schemeClr val="lt1"/>
                </a:solidFill>
                <a:ea typeface="Lucida Sans"/>
                <a:sym typeface="Lucida Sans"/>
              </a:rPr>
              <a:t/>
            </a:r>
            <a:br>
              <a:rPr lang="en-US" sz="2800" b="0" i="0" u="none" strike="noStrike" cap="none" dirty="0">
                <a:solidFill>
                  <a:schemeClr val="lt1"/>
                </a:solidFill>
                <a:ea typeface="Lucida Sans"/>
                <a:sym typeface="Lucida Sans"/>
              </a:rPr>
            </a:br>
            <a:r>
              <a:rPr lang="en-US" sz="1200" b="0" i="0" u="none" strike="noStrike" cap="none" dirty="0">
                <a:solidFill>
                  <a:schemeClr val="lt1"/>
                </a:solidFill>
                <a:ea typeface="Lucida Sans"/>
                <a:sym typeface="Lucida Sans"/>
              </a:rPr>
              <a:t>Please use the Questions tab on your control panel to respond.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Shape 982"/>
          <p:cNvSpPr txBox="1">
            <a:spLocks noGrp="1"/>
          </p:cNvSpPr>
          <p:nvPr>
            <p:ph type="title"/>
          </p:nvPr>
        </p:nvSpPr>
        <p:spPr>
          <a:xfrm>
            <a:off x="216568" y="2829678"/>
            <a:ext cx="8620500" cy="868500"/>
          </a:xfrm>
          <a:prstGeom prst="rect">
            <a:avLst/>
          </a:prstGeom>
          <a:noFill/>
          <a:ln>
            <a:noFill/>
          </a:ln>
        </p:spPr>
        <p:txBody>
          <a:bodyPr wrap="square" lIns="91425" tIns="91425" rIns="91425" bIns="91425" anchor="ctr" anchorCtr="0">
            <a:noAutofit/>
          </a:bodyPr>
          <a:lstStyle/>
          <a:p>
            <a:pPr marL="0" marR="0" lvl="0" indent="-177800" algn="l" rtl="0">
              <a:lnSpc>
                <a:spcPct val="100000"/>
              </a:lnSpc>
              <a:spcBef>
                <a:spcPts val="0"/>
              </a:spcBef>
              <a:spcAft>
                <a:spcPts val="0"/>
              </a:spcAft>
              <a:buClr>
                <a:schemeClr val="lt1"/>
              </a:buClr>
              <a:buSzPts val="2800"/>
              <a:buFont typeface="Allerta"/>
              <a:buNone/>
            </a:pPr>
            <a:r>
              <a:rPr lang="en-US" sz="2800" b="0" i="0" u="none" strike="noStrike" cap="none" dirty="0">
                <a:solidFill>
                  <a:schemeClr val="lt1"/>
                </a:solidFill>
                <a:ea typeface="Lucida Sans"/>
                <a:sym typeface="Lucida Sans"/>
              </a:rPr>
              <a:t>Section 2: </a:t>
            </a:r>
            <a:r>
              <a:rPr lang="en-US" dirty="0">
                <a:ea typeface="Allerta"/>
                <a:sym typeface="Allerta"/>
              </a:rPr>
              <a:t>Designing Coherent Math Instruction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Shape 988"/>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Designing Coherent Math Instruction– Build Knowledge</a:t>
            </a:r>
          </a:p>
        </p:txBody>
      </p:sp>
      <p:sp>
        <p:nvSpPr>
          <p:cNvPr id="989" name="Shape 989"/>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noAutofit/>
          </a:bodyPr>
          <a:lstStyle/>
          <a:p>
            <a:pPr marL="139700" marR="0" lvl="0" indent="-279400" algn="l" rtl="0">
              <a:lnSpc>
                <a:spcPct val="100000"/>
              </a:lnSpc>
              <a:spcBef>
                <a:spcPts val="0"/>
              </a:spcBef>
              <a:spcAft>
                <a:spcPts val="0"/>
              </a:spcAft>
              <a:buClr>
                <a:srgbClr val="595959"/>
              </a:buClr>
              <a:buSzPts val="2200"/>
              <a:buFont typeface="Arial"/>
              <a:buNone/>
            </a:pPr>
            <a:r>
              <a:rPr lang="en-US" sz="2200" b="0" i="0" u="none" strike="noStrike" cap="none" dirty="0">
                <a:solidFill>
                  <a:srgbClr val="595959"/>
                </a:solidFill>
                <a:sym typeface="Allerta"/>
              </a:rPr>
              <a:t>Webinars</a:t>
            </a:r>
          </a:p>
          <a:p>
            <a:pPr marL="342900" marR="0" lvl="0" indent="-342900" algn="l" rtl="0">
              <a:lnSpc>
                <a:spcPct val="100000"/>
              </a:lnSpc>
              <a:spcBef>
                <a:spcPts val="0"/>
              </a:spcBef>
              <a:spcAft>
                <a:spcPts val="0"/>
              </a:spcAft>
              <a:buClr>
                <a:srgbClr val="595959"/>
              </a:buClr>
              <a:buSzPts val="2200"/>
              <a:buFont typeface="Arial"/>
              <a:buChar char="•"/>
            </a:pPr>
            <a:r>
              <a:rPr lang="en-US" sz="2200" b="0" i="0" u="none" strike="noStrike" cap="none" dirty="0">
                <a:solidFill>
                  <a:srgbClr val="595959"/>
                </a:solidFill>
                <a:sym typeface="Allerta"/>
              </a:rPr>
              <a:t>The Coherence Map (2015 October Webinar)</a:t>
            </a:r>
          </a:p>
          <a:p>
            <a:pPr marL="342900" marR="0" lvl="0" indent="-342900" algn="l" rtl="0">
              <a:lnSpc>
                <a:spcPct val="100000"/>
              </a:lnSpc>
              <a:spcBef>
                <a:spcPts val="0"/>
              </a:spcBef>
              <a:spcAft>
                <a:spcPts val="0"/>
              </a:spcAft>
              <a:buClr>
                <a:srgbClr val="595959"/>
              </a:buClr>
              <a:buSzPts val="2200"/>
              <a:buFont typeface="Arial"/>
              <a:buChar char="•"/>
            </a:pPr>
            <a:r>
              <a:rPr lang="en-US" sz="2200" b="0" i="0" u="none" strike="noStrike" cap="none" dirty="0">
                <a:solidFill>
                  <a:srgbClr val="595959"/>
                </a:solidFill>
                <a:sym typeface="Allerta"/>
              </a:rPr>
              <a:t>Supporting ALL Learners in Working with Grade-Level Mathematics (March 2017)</a:t>
            </a:r>
          </a:p>
          <a:p>
            <a:pPr marL="0" marR="0" lvl="0" indent="-127000" algn="ctr" rtl="0">
              <a:lnSpc>
                <a:spcPct val="100000"/>
              </a:lnSpc>
              <a:spcBef>
                <a:spcPts val="0"/>
              </a:spcBef>
              <a:spcAft>
                <a:spcPts val="0"/>
              </a:spcAft>
              <a:buClr>
                <a:srgbClr val="595959"/>
              </a:buClr>
              <a:buSzPts val="2000"/>
              <a:buFont typeface="Arial"/>
              <a:buNone/>
            </a:pPr>
            <a:r>
              <a:rPr lang="en-US" sz="2000" b="0" i="0" u="none" strike="noStrike" cap="none" dirty="0">
                <a:solidFill>
                  <a:srgbClr val="24A76B"/>
                </a:solidFill>
                <a:sym typeface="Allerta"/>
              </a:rPr>
              <a:t>Professional learning&lt;Professional Development&lt;Access Monthly Webinars</a:t>
            </a:r>
          </a:p>
          <a:p>
            <a:pPr marL="342900" marR="0" lvl="0" indent="-342900" algn="l" rtl="0">
              <a:lnSpc>
                <a:spcPct val="100000"/>
              </a:lnSpc>
              <a:spcBef>
                <a:spcPts val="0"/>
              </a:spcBef>
              <a:spcAft>
                <a:spcPts val="0"/>
              </a:spcAft>
              <a:buClr>
                <a:srgbClr val="595959"/>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342900" marR="0" lvl="0" indent="-342900" algn="l" rtl="0">
              <a:lnSpc>
                <a:spcPct val="100000"/>
              </a:lnSpc>
              <a:spcBef>
                <a:spcPts val="0"/>
              </a:spcBef>
              <a:spcAft>
                <a:spcPts val="0"/>
              </a:spcAft>
              <a:buClr>
                <a:srgbClr val="595959"/>
              </a:buClr>
              <a:buSzPts val="2200"/>
              <a:buFont typeface="Arial"/>
              <a:buNone/>
            </a:pPr>
            <a:endParaRPr sz="2200" b="0" i="0" u="none" strike="noStrike" cap="none" dirty="0">
              <a:solidFill>
                <a:srgbClr val="595959"/>
              </a:solidFill>
              <a:sym typeface="Allerta"/>
            </a:endParaRPr>
          </a:p>
          <a:p>
            <a:pPr marL="0" marR="0" lvl="0" indent="-139700" algn="l" rtl="0">
              <a:lnSpc>
                <a:spcPct val="100000"/>
              </a:lnSpc>
              <a:spcBef>
                <a:spcPts val="0"/>
              </a:spcBef>
              <a:spcAft>
                <a:spcPts val="0"/>
              </a:spcAft>
              <a:buClr>
                <a:srgbClr val="595959"/>
              </a:buClr>
              <a:buSzPts val="2200"/>
              <a:buFont typeface="Arial"/>
              <a:buNone/>
            </a:pPr>
            <a:endParaRPr sz="2200" b="0" i="0" u="none" strike="noStrike" cap="none" dirty="0">
              <a:solidFill>
                <a:srgbClr val="595959"/>
              </a:solidFill>
              <a:sym typeface="Allerta"/>
            </a:endParaRPr>
          </a:p>
          <a:p>
            <a:pPr marL="342900" marR="0" lvl="0" indent="-203200" algn="l" rtl="0">
              <a:lnSpc>
                <a:spcPct val="100000"/>
              </a:lnSpc>
              <a:spcBef>
                <a:spcPts val="440"/>
              </a:spcBef>
              <a:spcAft>
                <a:spcPts val="0"/>
              </a:spcAft>
              <a:buClr>
                <a:srgbClr val="595959"/>
              </a:buClr>
              <a:buSzPts val="2200"/>
              <a:buFont typeface="Arial"/>
              <a:buNone/>
            </a:pPr>
            <a:endParaRPr sz="2200" b="0" i="0" u="none" strike="noStrike" cap="none" dirty="0">
              <a:solidFill>
                <a:srgbClr val="595959"/>
              </a:solidFill>
              <a:sym typeface="Allerta"/>
            </a:endParaRPr>
          </a:p>
          <a:p>
            <a:pPr marL="342900" marR="0" lvl="0" indent="-203200" algn="l" rtl="0">
              <a:lnSpc>
                <a:spcPct val="100000"/>
              </a:lnSpc>
              <a:spcBef>
                <a:spcPts val="440"/>
              </a:spcBef>
              <a:spcAft>
                <a:spcPts val="0"/>
              </a:spcAft>
              <a:buClr>
                <a:srgbClr val="595959"/>
              </a:buClr>
              <a:buSzPts val="2200"/>
              <a:buFont typeface="Arial"/>
              <a:buNone/>
            </a:pPr>
            <a:endParaRPr sz="2200" b="0" i="0" u="none" strike="noStrike" cap="none" dirty="0">
              <a:solidFill>
                <a:srgbClr val="595959"/>
              </a:solidFill>
              <a:sym typeface="Allerta"/>
            </a:endParaRPr>
          </a:p>
        </p:txBody>
      </p:sp>
      <p:pic>
        <p:nvPicPr>
          <p:cNvPr id="990" name="Shape 990"/>
          <p:cNvPicPr preferRelativeResize="0"/>
          <p:nvPr/>
        </p:nvPicPr>
        <p:blipFill rotWithShape="1">
          <a:blip r:embed="rId3">
            <a:alphaModFix/>
          </a:blip>
          <a:srcRect/>
          <a:stretch/>
        </p:blipFill>
        <p:spPr>
          <a:xfrm>
            <a:off x="1932710" y="3926641"/>
            <a:ext cx="5569528" cy="232356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Shape 870"/>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rgbClr val="3F3F39"/>
              </a:buClr>
              <a:buSzPts val="700"/>
              <a:buFont typeface="Allerta"/>
              <a:buNone/>
            </a:pPr>
            <a:r>
              <a:rPr lang="en-US" sz="2800" b="0" i="0" u="none" strike="noStrike" cap="none" dirty="0">
                <a:solidFill>
                  <a:srgbClr val="595959"/>
                </a:solidFill>
                <a:ea typeface="Lucida Sans"/>
                <a:sym typeface="Lucida Sans"/>
              </a:rPr>
              <a:t>Introductions</a:t>
            </a:r>
          </a:p>
        </p:txBody>
      </p:sp>
      <p:sp>
        <p:nvSpPr>
          <p:cNvPr id="871" name="Shape 871"/>
          <p:cNvSpPr txBox="1">
            <a:spLocks noGrp="1"/>
          </p:cNvSpPr>
          <p:nvPr>
            <p:ph type="body" idx="1"/>
          </p:nvPr>
        </p:nvSpPr>
        <p:spPr>
          <a:xfrm>
            <a:off x="457200" y="1600200"/>
            <a:ext cx="8229600" cy="4526100"/>
          </a:xfrm>
          <a:prstGeom prst="rect">
            <a:avLst/>
          </a:prstGeom>
          <a:noFill/>
          <a:ln>
            <a:noFill/>
          </a:ln>
        </p:spPr>
        <p:txBody>
          <a:bodyPr wrap="square" lIns="91425" tIns="45700" rIns="91425" bIns="45700" anchor="t" anchorCtr="0">
            <a:noAutofit/>
          </a:bodyPr>
          <a:lstStyle/>
          <a:p>
            <a:pPr marL="0" marR="0" lvl="0" indent="-34925" algn="l" rtl="0">
              <a:lnSpc>
                <a:spcPct val="80000"/>
              </a:lnSpc>
              <a:spcBef>
                <a:spcPts val="0"/>
              </a:spcBef>
              <a:spcAft>
                <a:spcPts val="0"/>
              </a:spcAft>
              <a:buClr>
                <a:srgbClr val="595959"/>
              </a:buClr>
              <a:buSzPts val="550"/>
              <a:buFont typeface="Arial"/>
              <a:buNone/>
            </a:pPr>
            <a:r>
              <a:rPr lang="en-US" sz="2200" b="0" i="0" u="none" strike="noStrike" cap="none" dirty="0">
                <a:solidFill>
                  <a:srgbClr val="595959"/>
                </a:solidFill>
                <a:ea typeface="Lucida Sans"/>
                <a:sym typeface="Lucida Sans"/>
              </a:rPr>
              <a:t>Your hosts from the Field Impact Team</a:t>
            </a:r>
          </a:p>
          <a:p>
            <a:pPr marL="457200" lvl="0" indent="-368300" rtl="0">
              <a:lnSpc>
                <a:spcPct val="80000"/>
              </a:lnSpc>
              <a:spcBef>
                <a:spcPts val="0"/>
              </a:spcBef>
              <a:buClr>
                <a:srgbClr val="3F3F39"/>
              </a:buClr>
              <a:buSzPts val="2200"/>
              <a:buFont typeface="Lucida Sans"/>
              <a:buChar char="•"/>
            </a:pPr>
            <a:r>
              <a:rPr lang="en-US" dirty="0"/>
              <a:t>Lynda Nguyen, Team Coordinator</a:t>
            </a: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dirty="0">
                <a:solidFill>
                  <a:srgbClr val="595959"/>
                </a:solidFill>
                <a:ea typeface="Lucida Sans"/>
                <a:sym typeface="Lucida Sans"/>
              </a:rPr>
              <a:t>Jennie Beltramini, Teacher Engagement Manager</a:t>
            </a:r>
          </a:p>
          <a:p>
            <a:pPr marL="457200" marR="0" lvl="0" indent="-368300" algn="l" rtl="0">
              <a:lnSpc>
                <a:spcPct val="80000"/>
              </a:lnSpc>
              <a:spcBef>
                <a:spcPts val="0"/>
              </a:spcBef>
              <a:spcAft>
                <a:spcPts val="0"/>
              </a:spcAft>
              <a:buClr>
                <a:srgbClr val="3F3F39"/>
              </a:buClr>
              <a:buSzPts val="2200"/>
              <a:buFont typeface="Lucida Sans"/>
              <a:buChar char="•"/>
            </a:pPr>
            <a:r>
              <a:rPr lang="en-US" sz="2200" b="0" i="0" u="none" strike="noStrike" cap="none" dirty="0">
                <a:solidFill>
                  <a:srgbClr val="595959"/>
                </a:solidFill>
                <a:ea typeface="Lucida Sans"/>
                <a:sym typeface="Lucida Sans"/>
              </a:rPr>
              <a:t>Janelle Fann, Project Manager</a:t>
            </a:r>
          </a:p>
          <a:p>
            <a:pPr marL="457200" lvl="0" indent="-368300" rtl="0">
              <a:lnSpc>
                <a:spcPct val="80000"/>
              </a:lnSpc>
              <a:spcBef>
                <a:spcPts val="0"/>
              </a:spcBef>
              <a:buClr>
                <a:srgbClr val="3F3F39"/>
              </a:buClr>
              <a:buSzPts val="2200"/>
              <a:buFont typeface="Lucida Sans"/>
              <a:buChar char="•"/>
            </a:pPr>
            <a:r>
              <a:rPr lang="en-US" i="1" dirty="0"/>
              <a:t>Sandra Alberti, Director</a:t>
            </a:r>
          </a:p>
          <a:p>
            <a:pPr marL="457200" marR="0" lvl="0" indent="-368300" algn="l" rtl="0">
              <a:lnSpc>
                <a:spcPct val="80000"/>
              </a:lnSpc>
              <a:spcBef>
                <a:spcPts val="0"/>
              </a:spcBef>
              <a:spcAft>
                <a:spcPts val="0"/>
              </a:spcAft>
              <a:buClr>
                <a:srgbClr val="3F3F39"/>
              </a:buClr>
              <a:buSzPts val="2200"/>
              <a:buFont typeface="Lucida Sans"/>
              <a:buChar char="•"/>
            </a:pPr>
            <a:r>
              <a:rPr lang="en-US" sz="2200" b="0" i="1" u="none" strike="noStrike" cap="none" dirty="0">
                <a:solidFill>
                  <a:srgbClr val="595959"/>
                </a:solidFill>
                <a:ea typeface="Lucida Sans"/>
                <a:sym typeface="Lucida Sans"/>
              </a:rPr>
              <a:t>Joanie Funderburk, Manager of Professional Learning</a:t>
            </a:r>
          </a:p>
          <a:p>
            <a:pPr marL="0" marR="0" lvl="0" indent="0" algn="l" rtl="0">
              <a:lnSpc>
                <a:spcPct val="80000"/>
              </a:lnSpc>
              <a:spcBef>
                <a:spcPts val="0"/>
              </a:spcBef>
              <a:spcAft>
                <a:spcPts val="0"/>
              </a:spcAft>
              <a:buNone/>
            </a:pPr>
            <a:endParaRPr dirty="0"/>
          </a:p>
          <a:p>
            <a:pPr marL="0" marR="0" lvl="0" indent="-34925" algn="l" rtl="0">
              <a:lnSpc>
                <a:spcPct val="80000"/>
              </a:lnSpc>
              <a:spcBef>
                <a:spcPts val="0"/>
              </a:spcBef>
              <a:spcAft>
                <a:spcPts val="0"/>
              </a:spcAft>
              <a:buClr>
                <a:srgbClr val="3F3F39"/>
              </a:buClr>
              <a:buSzPts val="550"/>
              <a:buFont typeface="Arial"/>
              <a:buNone/>
            </a:pPr>
            <a:endParaRPr sz="2200" b="0" i="0" u="none" strike="noStrike" cap="none" dirty="0">
              <a:solidFill>
                <a:srgbClr val="595959"/>
              </a:solidFill>
              <a:ea typeface="Lucida Sans"/>
              <a:sym typeface="Lucida Sans"/>
            </a:endParaRPr>
          </a:p>
          <a:p>
            <a:pPr marL="0" marR="0" lvl="0" indent="-34925" algn="l" rtl="0">
              <a:lnSpc>
                <a:spcPct val="80000"/>
              </a:lnSpc>
              <a:spcBef>
                <a:spcPts val="0"/>
              </a:spcBef>
              <a:spcAft>
                <a:spcPts val="0"/>
              </a:spcAft>
              <a:buClr>
                <a:srgbClr val="595959"/>
              </a:buClr>
              <a:buSzPts val="550"/>
              <a:buFont typeface="Arial"/>
              <a:buNone/>
            </a:pPr>
            <a:r>
              <a:rPr lang="en-US" sz="2200" b="0" i="0" u="none" strike="noStrike" cap="none" dirty="0">
                <a:solidFill>
                  <a:srgbClr val="595959"/>
                </a:solidFill>
                <a:ea typeface="Lucida Sans"/>
                <a:sym typeface="Lucida Sans"/>
              </a:rPr>
              <a:t>This Month’s Guests - </a:t>
            </a:r>
          </a:p>
          <a:p>
            <a:pPr marL="457200" marR="0" lvl="0" indent="-228600" algn="l" rtl="0">
              <a:lnSpc>
                <a:spcPct val="80000"/>
              </a:lnSpc>
              <a:spcBef>
                <a:spcPts val="0"/>
              </a:spcBef>
              <a:spcAft>
                <a:spcPts val="0"/>
              </a:spcAft>
              <a:buClr>
                <a:srgbClr val="3F3F39"/>
              </a:buClr>
              <a:buSzPts val="2200"/>
              <a:buFont typeface="Lucida Sans"/>
              <a:buChar char="•"/>
            </a:pPr>
            <a:r>
              <a:rPr lang="en-US" dirty="0"/>
              <a:t>Amanda Vitello</a:t>
            </a:r>
            <a:r>
              <a:rPr lang="en-US" sz="2200" b="0" i="0" u="none" strike="noStrike" cap="none" dirty="0">
                <a:solidFill>
                  <a:srgbClr val="595959"/>
                </a:solidFill>
                <a:ea typeface="Lucida Sans"/>
                <a:sym typeface="Lucida Sans"/>
              </a:rPr>
              <a:t>, Digital Product Manager, SAP</a:t>
            </a:r>
          </a:p>
          <a:p>
            <a:pPr marL="457200" marR="0" lvl="0" indent="-368300" algn="l" rtl="0">
              <a:lnSpc>
                <a:spcPct val="80000"/>
              </a:lnSpc>
              <a:spcBef>
                <a:spcPts val="0"/>
              </a:spcBef>
              <a:spcAft>
                <a:spcPts val="0"/>
              </a:spcAft>
              <a:buClr>
                <a:srgbClr val="3F3F39"/>
              </a:buClr>
              <a:buSzPts val="2200"/>
              <a:buFont typeface="Lucida Sans"/>
              <a:buChar char="•"/>
            </a:pPr>
            <a:r>
              <a:rPr lang="en-US" dirty="0"/>
              <a:t>Tara Warren</a:t>
            </a:r>
            <a:r>
              <a:rPr lang="en-US" sz="2200" b="0" i="0" u="none" strike="noStrike" cap="none" dirty="0">
                <a:solidFill>
                  <a:srgbClr val="595959"/>
                </a:solidFill>
                <a:ea typeface="Lucida Sans"/>
                <a:sym typeface="Lucida Sans"/>
              </a:rPr>
              <a:t>, CA Core Advocate</a:t>
            </a:r>
          </a:p>
          <a:p>
            <a:pPr marL="457200" marR="0" lvl="0" indent="-228600" algn="l" rtl="0">
              <a:lnSpc>
                <a:spcPct val="80000"/>
              </a:lnSpc>
              <a:spcBef>
                <a:spcPts val="0"/>
              </a:spcBef>
              <a:spcAft>
                <a:spcPts val="0"/>
              </a:spcAft>
              <a:buClr>
                <a:srgbClr val="3F3F39"/>
              </a:buClr>
              <a:buSzPts val="2200"/>
              <a:buFont typeface="Lucida Sans"/>
              <a:buChar char="•"/>
            </a:pPr>
            <a:r>
              <a:rPr lang="en-US" dirty="0"/>
              <a:t>Tamara Gloster</a:t>
            </a:r>
            <a:r>
              <a:rPr lang="en-US" sz="2200" b="0" i="0" u="none" strike="noStrike" cap="none" dirty="0">
                <a:solidFill>
                  <a:srgbClr val="595959"/>
                </a:solidFill>
                <a:ea typeface="Lucida Sans"/>
                <a:sym typeface="Lucida Sans"/>
              </a:rPr>
              <a:t>, CT Core Advocate</a:t>
            </a:r>
          </a:p>
          <a:p>
            <a:pPr marL="742950" marR="0" lvl="1" indent="-200818" algn="l" rtl="0">
              <a:lnSpc>
                <a:spcPct val="80000"/>
              </a:lnSpc>
              <a:spcBef>
                <a:spcPts val="370"/>
              </a:spcBef>
              <a:spcAft>
                <a:spcPts val="0"/>
              </a:spcAft>
              <a:buClr>
                <a:srgbClr val="3F3F39"/>
              </a:buClr>
              <a:buSzPts val="463"/>
              <a:buFont typeface="Arial"/>
              <a:buNone/>
            </a:pPr>
            <a:endParaRPr sz="1850" b="0" i="0" u="none" strike="noStrike" cap="none" dirty="0">
              <a:solidFill>
                <a:srgbClr val="3F3F39"/>
              </a:solidFill>
              <a:latin typeface="Arial" panose="020B0604020202020204" pitchFamily="34" charset="0"/>
              <a:ea typeface="Lucida Sans"/>
              <a:cs typeface="Arial" panose="020B0604020202020204" pitchFamily="34" charset="0"/>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Shape 996"/>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Designing Coherent Math Instruction– Build Knowledge</a:t>
            </a:r>
          </a:p>
        </p:txBody>
      </p:sp>
      <p:sp>
        <p:nvSpPr>
          <p:cNvPr id="997" name="Shape 997"/>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noAutofit/>
          </a:bodyPr>
          <a:lstStyle/>
          <a:p>
            <a:pPr marL="0" marR="0" lvl="0" indent="-139700" algn="l" rtl="0">
              <a:lnSpc>
                <a:spcPct val="100000"/>
              </a:lnSpc>
              <a:spcBef>
                <a:spcPts val="0"/>
              </a:spcBef>
              <a:spcAft>
                <a:spcPts val="0"/>
              </a:spcAft>
              <a:buClr>
                <a:srgbClr val="595959"/>
              </a:buClr>
              <a:buSzPts val="2200"/>
              <a:buFont typeface="Arial"/>
              <a:buNone/>
            </a:pPr>
            <a:r>
              <a:rPr lang="en-US" sz="2200" b="0" i="0" u="none" strike="noStrike" cap="none" dirty="0">
                <a:solidFill>
                  <a:srgbClr val="595959"/>
                </a:solidFill>
                <a:sym typeface="Allerta"/>
              </a:rPr>
              <a:t>Research</a:t>
            </a:r>
          </a:p>
          <a:p>
            <a:pPr marL="342900" marR="0" lvl="0" indent="-342900" algn="l" rtl="0">
              <a:lnSpc>
                <a:spcPct val="100000"/>
              </a:lnSpc>
              <a:spcBef>
                <a:spcPts val="0"/>
              </a:spcBef>
              <a:spcAft>
                <a:spcPts val="0"/>
              </a:spcAft>
              <a:buClr>
                <a:srgbClr val="595959"/>
              </a:buClr>
              <a:buSzPts val="2200"/>
              <a:buFont typeface="Arial"/>
              <a:buChar char="•"/>
            </a:pPr>
            <a:r>
              <a:rPr lang="en-US" sz="2200" b="0" i="0" u="none" strike="noStrike" cap="none" dirty="0">
                <a:solidFill>
                  <a:srgbClr val="595959"/>
                </a:solidFill>
                <a:sym typeface="Allerta"/>
              </a:rPr>
              <a:t>The Structure is the Standards</a:t>
            </a:r>
          </a:p>
          <a:p>
            <a:pPr marL="0" marR="0" lvl="0" indent="-127000" algn="ctr" rtl="0">
              <a:lnSpc>
                <a:spcPct val="100000"/>
              </a:lnSpc>
              <a:spcBef>
                <a:spcPts val="0"/>
              </a:spcBef>
              <a:spcAft>
                <a:spcPts val="0"/>
              </a:spcAft>
              <a:buClr>
                <a:srgbClr val="595959"/>
              </a:buClr>
              <a:buSzPts val="2000"/>
              <a:buFont typeface="Arial"/>
              <a:buNone/>
            </a:pPr>
            <a:endParaRPr sz="2000" b="0" i="0" u="none" strike="noStrike" cap="none" dirty="0">
              <a:solidFill>
                <a:srgbClr val="24A76B"/>
              </a:solidFill>
              <a:sym typeface="Allerta"/>
            </a:endParaRPr>
          </a:p>
          <a:p>
            <a:pPr marL="0" marR="0" lvl="0" indent="-127000" algn="ctr" rtl="0">
              <a:lnSpc>
                <a:spcPct val="100000"/>
              </a:lnSpc>
              <a:spcBef>
                <a:spcPts val="0"/>
              </a:spcBef>
              <a:spcAft>
                <a:spcPts val="0"/>
              </a:spcAft>
              <a:buClr>
                <a:srgbClr val="595959"/>
              </a:buClr>
              <a:buSzPts val="2000"/>
              <a:buFont typeface="Arial"/>
              <a:buNone/>
            </a:pPr>
            <a:r>
              <a:rPr lang="en-US" sz="2000" b="0" i="0" u="none" strike="noStrike" cap="none" dirty="0">
                <a:solidFill>
                  <a:srgbClr val="24A76B"/>
                </a:solidFill>
                <a:sym typeface="Allerta"/>
              </a:rPr>
              <a:t>Professional learning&lt;Research and Articles</a:t>
            </a:r>
          </a:p>
          <a:p>
            <a:pPr marL="342900" marR="0" lvl="0" indent="-342900" algn="l" rtl="0">
              <a:lnSpc>
                <a:spcPct val="100000"/>
              </a:lnSpc>
              <a:spcBef>
                <a:spcPts val="0"/>
              </a:spcBef>
              <a:spcAft>
                <a:spcPts val="0"/>
              </a:spcAft>
              <a:buClr>
                <a:srgbClr val="595959"/>
              </a:buClr>
              <a:buSzPts val="2200"/>
              <a:buFont typeface="Arial"/>
              <a:buNone/>
            </a:pPr>
            <a:endParaRPr sz="2200" b="0" i="0" u="none" strike="noStrike" cap="none" dirty="0">
              <a:solidFill>
                <a:srgbClr val="595959"/>
              </a:solidFill>
              <a:sym typeface="Allerta"/>
            </a:endParaRPr>
          </a:p>
          <a:p>
            <a:pPr marL="0" marR="0" lvl="0" indent="-139700" algn="l" rtl="0">
              <a:lnSpc>
                <a:spcPct val="100000"/>
              </a:lnSpc>
              <a:spcBef>
                <a:spcPts val="0"/>
              </a:spcBef>
              <a:spcAft>
                <a:spcPts val="0"/>
              </a:spcAft>
              <a:buClr>
                <a:srgbClr val="595959"/>
              </a:buClr>
              <a:buSzPts val="2200"/>
              <a:buFont typeface="Arial"/>
              <a:buNone/>
            </a:pPr>
            <a:endParaRPr sz="2200" b="0" i="0" u="none" strike="noStrike" cap="none" dirty="0">
              <a:solidFill>
                <a:srgbClr val="595959"/>
              </a:solidFill>
              <a:sym typeface="Allerta"/>
            </a:endParaRPr>
          </a:p>
          <a:p>
            <a:pPr marL="342900" marR="0" lvl="0" indent="-203200" algn="l" rtl="0">
              <a:lnSpc>
                <a:spcPct val="100000"/>
              </a:lnSpc>
              <a:spcBef>
                <a:spcPts val="440"/>
              </a:spcBef>
              <a:spcAft>
                <a:spcPts val="0"/>
              </a:spcAft>
              <a:buClr>
                <a:srgbClr val="595959"/>
              </a:buClr>
              <a:buSzPts val="2200"/>
              <a:buFont typeface="Arial"/>
              <a:buNone/>
            </a:pPr>
            <a:endParaRPr sz="2200" b="0" i="0" u="none" strike="noStrike" cap="none" dirty="0">
              <a:solidFill>
                <a:srgbClr val="595959"/>
              </a:solidFill>
              <a:sym typeface="Allerta"/>
            </a:endParaRPr>
          </a:p>
          <a:p>
            <a:pPr marL="342900" marR="0" lvl="0" indent="-203200" algn="l" rtl="0">
              <a:lnSpc>
                <a:spcPct val="100000"/>
              </a:lnSpc>
              <a:spcBef>
                <a:spcPts val="440"/>
              </a:spcBef>
              <a:spcAft>
                <a:spcPts val="0"/>
              </a:spcAft>
              <a:buClr>
                <a:srgbClr val="595959"/>
              </a:buClr>
              <a:buSzPts val="2200"/>
              <a:buFont typeface="Arial"/>
              <a:buNone/>
            </a:pPr>
            <a:endParaRPr sz="2200" b="0" i="0" u="none" strike="noStrike" cap="none" dirty="0">
              <a:solidFill>
                <a:srgbClr val="595959"/>
              </a:solidFill>
              <a:sym typeface="Allerta"/>
            </a:endParaRPr>
          </a:p>
        </p:txBody>
      </p:sp>
      <p:pic>
        <p:nvPicPr>
          <p:cNvPr id="998" name="Shape 998"/>
          <p:cNvPicPr preferRelativeResize="0"/>
          <p:nvPr/>
        </p:nvPicPr>
        <p:blipFill rotWithShape="1">
          <a:blip r:embed="rId3">
            <a:alphaModFix/>
          </a:blip>
          <a:srcRect/>
          <a:stretch/>
        </p:blipFill>
        <p:spPr>
          <a:xfrm>
            <a:off x="1911928" y="3401451"/>
            <a:ext cx="4883728" cy="269545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Designing Coherent Math Instruction– Build Knowledge</a:t>
            </a:r>
          </a:p>
        </p:txBody>
      </p:sp>
      <p:sp>
        <p:nvSpPr>
          <p:cNvPr id="1005" name="Shape 1005"/>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noAutofit/>
          </a:bodyPr>
          <a:lstStyle/>
          <a:p>
            <a:pPr marL="0" marR="0" lvl="0" indent="-139700" algn="l" rtl="0">
              <a:lnSpc>
                <a:spcPct val="100000"/>
              </a:lnSpc>
              <a:spcBef>
                <a:spcPts val="0"/>
              </a:spcBef>
              <a:spcAft>
                <a:spcPts val="0"/>
              </a:spcAft>
              <a:buClr>
                <a:srgbClr val="595959"/>
              </a:buClr>
              <a:buSzPts val="2200"/>
              <a:buFont typeface="Arial"/>
              <a:buNone/>
            </a:pPr>
            <a:r>
              <a:rPr lang="en-US" sz="2200" b="0" i="0" u="none" strike="noStrike" cap="none" dirty="0">
                <a:solidFill>
                  <a:srgbClr val="595959"/>
                </a:solidFill>
                <a:sym typeface="Allerta"/>
              </a:rPr>
              <a:t>Aligned Materials Blog</a:t>
            </a:r>
          </a:p>
          <a:p>
            <a:pPr marL="342900" marR="0" lvl="0" indent="-342900" algn="l" rtl="0">
              <a:lnSpc>
                <a:spcPct val="100000"/>
              </a:lnSpc>
              <a:spcBef>
                <a:spcPts val="0"/>
              </a:spcBef>
              <a:spcAft>
                <a:spcPts val="0"/>
              </a:spcAft>
              <a:buClr>
                <a:srgbClr val="595959"/>
              </a:buClr>
              <a:buSzPts val="2200"/>
              <a:buFont typeface="Arial"/>
              <a:buChar char="•"/>
            </a:pPr>
            <a:r>
              <a:rPr lang="en-US" sz="2200" b="0" i="0" u="none" strike="noStrike" cap="none" dirty="0">
                <a:solidFill>
                  <a:srgbClr val="595959"/>
                </a:solidFill>
                <a:sym typeface="Allerta"/>
              </a:rPr>
              <a:t>Creating a Coherent Math Curriculum</a:t>
            </a:r>
          </a:p>
          <a:p>
            <a:pPr marL="342900" marR="0" lvl="0" indent="-342900" algn="l" rtl="0">
              <a:lnSpc>
                <a:spcPct val="100000"/>
              </a:lnSpc>
              <a:spcBef>
                <a:spcPts val="0"/>
              </a:spcBef>
              <a:spcAft>
                <a:spcPts val="0"/>
              </a:spcAft>
              <a:buClr>
                <a:srgbClr val="595959"/>
              </a:buClr>
              <a:buSzPts val="2200"/>
              <a:buFont typeface="Arial"/>
              <a:buChar char="•"/>
            </a:pPr>
            <a:r>
              <a:rPr lang="en-US" sz="2200" b="0" i="0" u="none" strike="noStrike" cap="none" dirty="0">
                <a:solidFill>
                  <a:srgbClr val="595959"/>
                </a:solidFill>
                <a:sym typeface="Allerta"/>
              </a:rPr>
              <a:t>Navigating the Spiral in Mathematics Textbooks</a:t>
            </a:r>
          </a:p>
          <a:p>
            <a:pPr marL="342900" marR="0" lvl="0" indent="-342900" algn="l" rtl="0">
              <a:lnSpc>
                <a:spcPct val="100000"/>
              </a:lnSpc>
              <a:spcBef>
                <a:spcPts val="0"/>
              </a:spcBef>
              <a:spcAft>
                <a:spcPts val="0"/>
              </a:spcAft>
              <a:buClr>
                <a:srgbClr val="595959"/>
              </a:buClr>
              <a:buSzPts val="2200"/>
              <a:buFont typeface="Arial"/>
              <a:buChar char="•"/>
            </a:pPr>
            <a:r>
              <a:rPr lang="en-US" sz="2200" b="0" i="0" u="none" strike="noStrike" cap="none" dirty="0">
                <a:solidFill>
                  <a:srgbClr val="595959"/>
                </a:solidFill>
                <a:sym typeface="Allerta"/>
              </a:rPr>
              <a:t>Forming a United Whole – The Coherence Map</a:t>
            </a:r>
          </a:p>
          <a:p>
            <a:pPr marL="0" marR="0" lvl="0" indent="-127000" algn="ctr" rtl="0">
              <a:lnSpc>
                <a:spcPct val="100000"/>
              </a:lnSpc>
              <a:spcBef>
                <a:spcPts val="0"/>
              </a:spcBef>
              <a:spcAft>
                <a:spcPts val="0"/>
              </a:spcAft>
              <a:buClr>
                <a:srgbClr val="595959"/>
              </a:buClr>
              <a:buSzPts val="2000"/>
              <a:buFont typeface="Arial"/>
              <a:buNone/>
            </a:pPr>
            <a:endParaRPr sz="2000" b="0" i="0" u="none" strike="noStrike" cap="none" dirty="0">
              <a:solidFill>
                <a:srgbClr val="24A76B"/>
              </a:solidFill>
              <a:sym typeface="Allerta"/>
            </a:endParaRPr>
          </a:p>
          <a:p>
            <a:pPr marL="0" marR="0" lvl="0" indent="-127000" algn="ctr" rtl="0">
              <a:lnSpc>
                <a:spcPct val="100000"/>
              </a:lnSpc>
              <a:spcBef>
                <a:spcPts val="0"/>
              </a:spcBef>
              <a:spcAft>
                <a:spcPts val="0"/>
              </a:spcAft>
              <a:buClr>
                <a:srgbClr val="595959"/>
              </a:buClr>
              <a:buSzPts val="2000"/>
              <a:buFont typeface="Arial"/>
              <a:buNone/>
            </a:pPr>
            <a:r>
              <a:rPr lang="en-US" sz="2000" b="0" i="0" u="none" strike="noStrike" cap="none" dirty="0">
                <a:solidFill>
                  <a:srgbClr val="24A76B"/>
                </a:solidFill>
                <a:sym typeface="Allerta"/>
              </a:rPr>
              <a:t>Achievethecore.org/aligned</a:t>
            </a:r>
          </a:p>
          <a:p>
            <a:pPr marL="342900" marR="0" lvl="0" indent="-342900" algn="l" rtl="0">
              <a:lnSpc>
                <a:spcPct val="100000"/>
              </a:lnSpc>
              <a:spcBef>
                <a:spcPts val="0"/>
              </a:spcBef>
              <a:spcAft>
                <a:spcPts val="0"/>
              </a:spcAft>
              <a:buClr>
                <a:srgbClr val="595959"/>
              </a:buClr>
              <a:buSzPts val="2400"/>
              <a:buFont typeface="Arial"/>
              <a:buNone/>
            </a:pPr>
            <a:endParaRPr sz="2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a:p>
            <a:pPr marL="342900" marR="0" lvl="0" indent="-342900" algn="l" rtl="0">
              <a:lnSpc>
                <a:spcPct val="100000"/>
              </a:lnSpc>
              <a:spcBef>
                <a:spcPts val="0"/>
              </a:spcBef>
              <a:spcAft>
                <a:spcPts val="0"/>
              </a:spcAft>
              <a:buClr>
                <a:srgbClr val="595959"/>
              </a:buClr>
              <a:buSzPts val="2200"/>
              <a:buFont typeface="Arial"/>
              <a:buNone/>
            </a:pPr>
            <a:endParaRPr sz="2200" b="0" i="0" u="none" strike="noStrike" cap="none" dirty="0">
              <a:solidFill>
                <a:srgbClr val="595959"/>
              </a:solidFill>
              <a:sym typeface="Allerta"/>
            </a:endParaRPr>
          </a:p>
          <a:p>
            <a:pPr marL="0" marR="0" lvl="0" indent="-139700" algn="l" rtl="0">
              <a:lnSpc>
                <a:spcPct val="100000"/>
              </a:lnSpc>
              <a:spcBef>
                <a:spcPts val="0"/>
              </a:spcBef>
              <a:spcAft>
                <a:spcPts val="0"/>
              </a:spcAft>
              <a:buClr>
                <a:srgbClr val="595959"/>
              </a:buClr>
              <a:buSzPts val="2200"/>
              <a:buFont typeface="Arial"/>
              <a:buNone/>
            </a:pPr>
            <a:endParaRPr sz="2200" b="0" i="0" u="none" strike="noStrike" cap="none" dirty="0">
              <a:solidFill>
                <a:srgbClr val="595959"/>
              </a:solidFill>
              <a:sym typeface="Allerta"/>
            </a:endParaRPr>
          </a:p>
          <a:p>
            <a:pPr marL="342900" marR="0" lvl="0" indent="-203200" algn="l" rtl="0">
              <a:lnSpc>
                <a:spcPct val="100000"/>
              </a:lnSpc>
              <a:spcBef>
                <a:spcPts val="440"/>
              </a:spcBef>
              <a:spcAft>
                <a:spcPts val="0"/>
              </a:spcAft>
              <a:buClr>
                <a:srgbClr val="595959"/>
              </a:buClr>
              <a:buSzPts val="2200"/>
              <a:buFont typeface="Arial"/>
              <a:buNone/>
            </a:pPr>
            <a:endParaRPr sz="2200" b="0" i="0" u="none" strike="noStrike" cap="none" dirty="0">
              <a:solidFill>
                <a:srgbClr val="595959"/>
              </a:solidFill>
              <a:sym typeface="Allerta"/>
            </a:endParaRPr>
          </a:p>
          <a:p>
            <a:pPr marL="342900" marR="0" lvl="0" indent="-203200" algn="l" rtl="0">
              <a:lnSpc>
                <a:spcPct val="100000"/>
              </a:lnSpc>
              <a:spcBef>
                <a:spcPts val="440"/>
              </a:spcBef>
              <a:spcAft>
                <a:spcPts val="0"/>
              </a:spcAft>
              <a:buClr>
                <a:srgbClr val="595959"/>
              </a:buClr>
              <a:buSzPts val="2200"/>
              <a:buFont typeface="Arial"/>
              <a:buNone/>
            </a:pPr>
            <a:endParaRPr sz="2200" b="0" i="0" u="none" strike="noStrike" cap="none" dirty="0">
              <a:solidFill>
                <a:srgbClr val="595959"/>
              </a:solidFill>
              <a:sym typeface="Allerta"/>
            </a:endParaRPr>
          </a:p>
        </p:txBody>
      </p:sp>
      <p:pic>
        <p:nvPicPr>
          <p:cNvPr id="1006" name="Shape 1006"/>
          <p:cNvPicPr preferRelativeResize="0"/>
          <p:nvPr/>
        </p:nvPicPr>
        <p:blipFill rotWithShape="1">
          <a:blip r:embed="rId3">
            <a:alphaModFix/>
          </a:blip>
          <a:srcRect/>
          <a:stretch/>
        </p:blipFill>
        <p:spPr>
          <a:xfrm>
            <a:off x="1704109" y="3637516"/>
            <a:ext cx="5602116" cy="261269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Shape 1012"/>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Designing Coherent Math Instruction– Share with Groups</a:t>
            </a:r>
          </a:p>
        </p:txBody>
      </p:sp>
      <p:sp>
        <p:nvSpPr>
          <p:cNvPr id="1013" name="Shape 1013"/>
          <p:cNvSpPr/>
          <p:nvPr/>
        </p:nvSpPr>
        <p:spPr>
          <a:xfrm>
            <a:off x="913139" y="1417637"/>
            <a:ext cx="7268400" cy="923400"/>
          </a:xfrm>
          <a:prstGeom prst="rect">
            <a:avLst/>
          </a:prstGeom>
          <a:noFill/>
          <a:ln>
            <a:noFill/>
          </a:ln>
        </p:spPr>
        <p:txBody>
          <a:bodyPr wrap="square" lIns="91425" tIns="45700" rIns="91425" bIns="45700" anchor="t" anchorCtr="0">
            <a:noAutofit/>
          </a:bodyPr>
          <a:lstStyle/>
          <a:p>
            <a:pPr marL="0" marR="0" lvl="0" indent="-127000" algn="ctr" rtl="0">
              <a:lnSpc>
                <a:spcPct val="100000"/>
              </a:lnSpc>
              <a:spcBef>
                <a:spcPts val="0"/>
              </a:spcBef>
              <a:spcAft>
                <a:spcPts val="0"/>
              </a:spcAft>
              <a:buClr>
                <a:srgbClr val="24A76B"/>
              </a:buClr>
              <a:buSzPts val="2000"/>
              <a:buFont typeface="Allerta"/>
              <a:buNone/>
            </a:pPr>
            <a:r>
              <a:rPr lang="en-US" sz="2000" b="0" i="0" u="none" strike="noStrike" cap="none" dirty="0">
                <a:solidFill>
                  <a:srgbClr val="24A76B"/>
                </a:solidFill>
                <a:latin typeface="Arial" panose="020B0604020202020204" pitchFamily="34" charset="0"/>
                <a:ea typeface="Allerta"/>
                <a:cs typeface="Arial" panose="020B0604020202020204" pitchFamily="34" charset="0"/>
                <a:sym typeface="Allerta"/>
              </a:rPr>
              <a:t>Professional learning&lt;Professional Development&lt;</a:t>
            </a:r>
          </a:p>
          <a:p>
            <a:pPr marL="0" marR="0" lvl="0" indent="-127000" algn="ctr" rtl="0">
              <a:lnSpc>
                <a:spcPct val="100000"/>
              </a:lnSpc>
              <a:spcBef>
                <a:spcPts val="0"/>
              </a:spcBef>
              <a:spcAft>
                <a:spcPts val="0"/>
              </a:spcAft>
              <a:buClr>
                <a:srgbClr val="24A76B"/>
              </a:buClr>
              <a:buSzPts val="2000"/>
              <a:buFont typeface="Allerta"/>
              <a:buNone/>
            </a:pPr>
            <a:r>
              <a:rPr lang="en-US" sz="2000" b="0" i="0" u="none" strike="noStrike" cap="none" dirty="0">
                <a:solidFill>
                  <a:srgbClr val="24A76B"/>
                </a:solidFill>
                <a:latin typeface="Arial" panose="020B0604020202020204" pitchFamily="34" charset="0"/>
                <a:ea typeface="Allerta"/>
                <a:cs typeface="Arial" panose="020B0604020202020204" pitchFamily="34" charset="0"/>
                <a:sym typeface="Allerta"/>
              </a:rPr>
              <a:t>Understand the Shifts</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014" name="Shape 1014"/>
          <p:cNvPicPr preferRelativeResize="0"/>
          <p:nvPr/>
        </p:nvPicPr>
        <p:blipFill rotWithShape="1">
          <a:blip r:embed="rId3">
            <a:alphaModFix/>
          </a:blip>
          <a:srcRect/>
          <a:stretch/>
        </p:blipFill>
        <p:spPr>
          <a:xfrm>
            <a:off x="637078" y="2340967"/>
            <a:ext cx="7820458" cy="38440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Shape 1020"/>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Designing Coherent Math Instruction– Share with Groups</a:t>
            </a:r>
          </a:p>
        </p:txBody>
      </p:sp>
      <p:sp>
        <p:nvSpPr>
          <p:cNvPr id="1021" name="Shape 1021"/>
          <p:cNvSpPr/>
          <p:nvPr/>
        </p:nvSpPr>
        <p:spPr>
          <a:xfrm>
            <a:off x="1382024" y="1417637"/>
            <a:ext cx="6330600" cy="615600"/>
          </a:xfrm>
          <a:prstGeom prst="rect">
            <a:avLst/>
          </a:prstGeom>
          <a:noFill/>
          <a:ln>
            <a:noFill/>
          </a:ln>
        </p:spPr>
        <p:txBody>
          <a:bodyPr wrap="square" lIns="91425" tIns="45700" rIns="91425" bIns="45700" anchor="t" anchorCtr="0">
            <a:noAutofit/>
          </a:bodyPr>
          <a:lstStyle/>
          <a:p>
            <a:pPr marL="0" marR="0" lvl="0" indent="-127000" algn="ctr" rtl="0">
              <a:lnSpc>
                <a:spcPct val="100000"/>
              </a:lnSpc>
              <a:spcBef>
                <a:spcPts val="0"/>
              </a:spcBef>
              <a:spcAft>
                <a:spcPts val="0"/>
              </a:spcAft>
              <a:buClr>
                <a:srgbClr val="24A76B"/>
              </a:buClr>
              <a:buSzPts val="2000"/>
              <a:buFont typeface="Allerta"/>
              <a:buNone/>
            </a:pPr>
            <a:r>
              <a:rPr lang="en-US" sz="2000" b="0" i="0" u="none" strike="noStrike" cap="none" dirty="0">
                <a:solidFill>
                  <a:srgbClr val="24A76B"/>
                </a:solidFill>
                <a:latin typeface="Arial" panose="020B0604020202020204" pitchFamily="34" charset="0"/>
                <a:ea typeface="Allerta"/>
                <a:cs typeface="Arial" panose="020B0604020202020204" pitchFamily="34" charset="0"/>
                <a:sym typeface="Allerta"/>
              </a:rPr>
              <a:t>www.achievethecore.org/lesson-planning-tool</a:t>
            </a:r>
          </a:p>
          <a:p>
            <a:pPr marL="0" marR="0" lvl="0" indent="-8890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1022" name="Shape 1022"/>
          <p:cNvPicPr preferRelativeResize="0"/>
          <p:nvPr/>
        </p:nvPicPr>
        <p:blipFill rotWithShape="1">
          <a:blip r:embed="rId3">
            <a:alphaModFix/>
          </a:blip>
          <a:srcRect/>
          <a:stretch/>
        </p:blipFill>
        <p:spPr>
          <a:xfrm>
            <a:off x="1295785" y="2175235"/>
            <a:ext cx="6416819" cy="398541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Shape 1028"/>
          <p:cNvSpPr txBox="1">
            <a:spLocks noGrp="1"/>
          </p:cNvSpPr>
          <p:nvPr>
            <p:ph type="title"/>
          </p:nvPr>
        </p:nvSpPr>
        <p:spPr>
          <a:xfrm>
            <a:off x="304800" y="274637"/>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sym typeface="Allerta"/>
              </a:rPr>
              <a:t>Designing Coherent Math Instruction– Use in Your Classroom</a:t>
            </a:r>
          </a:p>
        </p:txBody>
      </p:sp>
      <p:sp>
        <p:nvSpPr>
          <p:cNvPr id="1029" name="Shape 1029"/>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Char char="•"/>
            </a:pPr>
            <a:r>
              <a:rPr lang="en-US" sz="2200" b="0" i="0" u="none" strike="noStrike" cap="none" dirty="0">
                <a:solidFill>
                  <a:srgbClr val="595959"/>
                </a:solidFill>
                <a:sym typeface="Allerta"/>
              </a:rPr>
              <a:t>Coherence Map</a:t>
            </a:r>
          </a:p>
          <a:p>
            <a:pPr marL="139700" marR="0" lvl="0" indent="-139700" algn="l" rtl="0">
              <a:lnSpc>
                <a:spcPct val="100000"/>
              </a:lnSpc>
              <a:spcBef>
                <a:spcPts val="440"/>
              </a:spcBef>
              <a:spcAft>
                <a:spcPts val="0"/>
              </a:spcAft>
              <a:buClr>
                <a:srgbClr val="595959"/>
              </a:buClr>
              <a:buSzPts val="2200"/>
              <a:buFont typeface="Arial"/>
              <a:buNone/>
            </a:pPr>
            <a:endParaRPr sz="2200" b="0" i="0" u="none" strike="noStrike" cap="none" dirty="0">
              <a:solidFill>
                <a:srgbClr val="595959"/>
              </a:solidFill>
              <a:sym typeface="Allerta"/>
            </a:endParaRPr>
          </a:p>
          <a:p>
            <a:pPr marL="139700" marR="0" lvl="0" indent="-127000" algn="ctr" rtl="0">
              <a:lnSpc>
                <a:spcPct val="100000"/>
              </a:lnSpc>
              <a:spcBef>
                <a:spcPts val="440"/>
              </a:spcBef>
              <a:spcAft>
                <a:spcPts val="0"/>
              </a:spcAft>
              <a:buClr>
                <a:srgbClr val="595959"/>
              </a:buClr>
              <a:buSzPts val="2000"/>
              <a:buFont typeface="Arial"/>
              <a:buNone/>
            </a:pPr>
            <a:r>
              <a:rPr lang="en-US" sz="2000" b="0" i="0" u="none" strike="noStrike" cap="none" dirty="0">
                <a:solidFill>
                  <a:srgbClr val="24A76B"/>
                </a:solidFill>
                <a:sym typeface="Allerta"/>
              </a:rPr>
              <a:t>www.achievethecore.org/coherence-map</a:t>
            </a:r>
          </a:p>
        </p:txBody>
      </p:sp>
      <p:pic>
        <p:nvPicPr>
          <p:cNvPr id="1030" name="Shape 1030"/>
          <p:cNvPicPr preferRelativeResize="0"/>
          <p:nvPr/>
        </p:nvPicPr>
        <p:blipFill rotWithShape="1">
          <a:blip r:embed="rId3">
            <a:alphaModFix/>
          </a:blip>
          <a:srcRect/>
          <a:stretch/>
        </p:blipFill>
        <p:spPr>
          <a:xfrm>
            <a:off x="768928" y="2909455"/>
            <a:ext cx="7621542" cy="301985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Shape 1035"/>
          <p:cNvSpPr txBox="1">
            <a:spLocks noGrp="1"/>
          </p:cNvSpPr>
          <p:nvPr>
            <p:ph type="title"/>
          </p:nvPr>
        </p:nvSpPr>
        <p:spPr>
          <a:xfrm>
            <a:off x="301075" y="2226152"/>
            <a:ext cx="8688900" cy="2405700"/>
          </a:xfrm>
          <a:prstGeom prst="rect">
            <a:avLst/>
          </a:prstGeom>
          <a:noFill/>
          <a:ln>
            <a:noFill/>
          </a:ln>
        </p:spPr>
        <p:txBody>
          <a:bodyPr wrap="square" lIns="91425" tIns="45700" rIns="91425" bIns="45700" anchor="ctr" anchorCtr="0">
            <a:noAutofit/>
          </a:bodyPr>
          <a:lstStyle/>
          <a:p>
            <a:pPr marL="0" marR="0" lvl="0" indent="-44450" algn="ctr" rtl="0">
              <a:lnSpc>
                <a:spcPct val="100000"/>
              </a:lnSpc>
              <a:spcBef>
                <a:spcPts val="0"/>
              </a:spcBef>
              <a:spcAft>
                <a:spcPts val="0"/>
              </a:spcAft>
              <a:buClr>
                <a:schemeClr val="lt1"/>
              </a:buClr>
              <a:buSzPts val="700"/>
              <a:buFont typeface="Allerta"/>
              <a:buNone/>
            </a:pPr>
            <a:r>
              <a:rPr lang="en-US" dirty="0"/>
              <a:t>Question</a:t>
            </a:r>
            <a:r>
              <a:rPr lang="en-US" sz="2800" b="0" i="0" u="none" strike="noStrike" cap="none" dirty="0">
                <a:solidFill>
                  <a:schemeClr val="lt1"/>
                </a:solidFill>
                <a:ea typeface="Lucida Sans"/>
                <a:sym typeface="Lucida Sans"/>
              </a:rPr>
              <a:t>: </a:t>
            </a:r>
          </a:p>
          <a:p>
            <a:pPr marL="0" marR="0" lvl="0" indent="-44450" algn="ctr" rtl="0">
              <a:lnSpc>
                <a:spcPct val="100000"/>
              </a:lnSpc>
              <a:spcBef>
                <a:spcPts val="0"/>
              </a:spcBef>
              <a:spcAft>
                <a:spcPts val="0"/>
              </a:spcAft>
              <a:buClr>
                <a:schemeClr val="lt1"/>
              </a:buClr>
              <a:buSzPts val="700"/>
              <a:buFont typeface="Allerta"/>
              <a:buNone/>
            </a:pPr>
            <a:r>
              <a:rPr lang="en-US" dirty="0"/>
              <a:t>How could one or more of the tools mentioned help you in your setting</a:t>
            </a:r>
            <a:r>
              <a:rPr lang="en-US" sz="2800" b="0" i="0" u="none" strike="noStrike" cap="none" dirty="0">
                <a:solidFill>
                  <a:schemeClr val="lt1"/>
                </a:solidFill>
                <a:ea typeface="Lucida Sans"/>
                <a:sym typeface="Lucida Sans"/>
              </a:rPr>
              <a:t>?</a:t>
            </a:r>
          </a:p>
          <a:p>
            <a:pPr marL="1828800" marR="0" lvl="0" indent="-152400" algn="l" rtl="0">
              <a:lnSpc>
                <a:spcPct val="100000"/>
              </a:lnSpc>
              <a:spcBef>
                <a:spcPts val="0"/>
              </a:spcBef>
              <a:spcAft>
                <a:spcPts val="0"/>
              </a:spcAft>
              <a:buClr>
                <a:schemeClr val="lt1"/>
              </a:buClr>
              <a:buSzPts val="2400"/>
              <a:buFont typeface="Allerta"/>
              <a:buNone/>
            </a:pPr>
            <a:r>
              <a:rPr lang="en-US" sz="2400" b="0" i="0" u="none" strike="noStrike" cap="none" dirty="0">
                <a:solidFill>
                  <a:schemeClr val="lt1"/>
                </a:solidFill>
                <a:ea typeface="Lucida Sans"/>
                <a:sym typeface="Lucida Sans"/>
              </a:rPr>
              <a:t/>
            </a:r>
            <a:br>
              <a:rPr lang="en-US" sz="2400" b="0" i="0" u="none" strike="noStrike" cap="none" dirty="0">
                <a:solidFill>
                  <a:schemeClr val="lt1"/>
                </a:solidFill>
                <a:ea typeface="Lucida Sans"/>
                <a:sym typeface="Lucida Sans"/>
              </a:rPr>
            </a:br>
            <a:r>
              <a:rPr lang="en-US" sz="1200" dirty="0"/>
              <a:t>Please use the Questions tab on your control panel to respond.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Shape 1041"/>
          <p:cNvSpPr txBox="1">
            <a:spLocks noGrp="1"/>
          </p:cNvSpPr>
          <p:nvPr>
            <p:ph type="title"/>
          </p:nvPr>
        </p:nvSpPr>
        <p:spPr>
          <a:xfrm>
            <a:off x="216568" y="2829678"/>
            <a:ext cx="8620500" cy="868500"/>
          </a:xfrm>
          <a:prstGeom prst="rect">
            <a:avLst/>
          </a:prstGeom>
          <a:noFill/>
          <a:ln>
            <a:noFill/>
          </a:ln>
        </p:spPr>
        <p:txBody>
          <a:bodyPr wrap="square" lIns="91425" tIns="91425" rIns="91425" bIns="91425" anchor="ctr" anchorCtr="0">
            <a:noAutofit/>
          </a:bodyPr>
          <a:lstStyle/>
          <a:p>
            <a:pPr marL="0" marR="0" lvl="0" indent="-177800" algn="l" rtl="0">
              <a:lnSpc>
                <a:spcPct val="100000"/>
              </a:lnSpc>
              <a:spcBef>
                <a:spcPts val="0"/>
              </a:spcBef>
              <a:spcAft>
                <a:spcPts val="0"/>
              </a:spcAft>
              <a:buClr>
                <a:schemeClr val="lt1"/>
              </a:buClr>
              <a:buSzPts val="2800"/>
              <a:buFont typeface="Allerta"/>
              <a:buNone/>
            </a:pPr>
            <a:r>
              <a:rPr lang="en-US" sz="2800" b="0" i="0" u="none" strike="noStrike" cap="none" dirty="0">
                <a:solidFill>
                  <a:schemeClr val="lt1"/>
                </a:solidFill>
                <a:ea typeface="Lucida Sans"/>
                <a:sym typeface="Lucida Sans"/>
              </a:rPr>
              <a:t>Section 3</a:t>
            </a:r>
            <a:r>
              <a:rPr lang="en-US" dirty="0"/>
              <a:t>: Core Advocates Tackling Math Issues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Shape 1047"/>
          <p:cNvSpPr txBox="1">
            <a:spLocks noGrp="1"/>
          </p:cNvSpPr>
          <p:nvPr>
            <p:ph type="title"/>
          </p:nvPr>
        </p:nvSpPr>
        <p:spPr>
          <a:xfrm>
            <a:off x="216568" y="2829678"/>
            <a:ext cx="8620500" cy="868500"/>
          </a:xfrm>
          <a:prstGeom prst="rect">
            <a:avLst/>
          </a:prstGeom>
          <a:noFill/>
          <a:ln>
            <a:noFill/>
          </a:ln>
        </p:spPr>
        <p:txBody>
          <a:bodyPr wrap="square" lIns="91425" tIns="91425" rIns="91425" bIns="91425" anchor="ctr" anchorCtr="0">
            <a:noAutofit/>
          </a:bodyPr>
          <a:lstStyle/>
          <a:p>
            <a:pPr marL="0" marR="0" lvl="0" indent="-177800" algn="l" rtl="0">
              <a:lnSpc>
                <a:spcPct val="100000"/>
              </a:lnSpc>
              <a:spcBef>
                <a:spcPts val="0"/>
              </a:spcBef>
              <a:spcAft>
                <a:spcPts val="0"/>
              </a:spcAft>
              <a:buClr>
                <a:schemeClr val="lt1"/>
              </a:buClr>
              <a:buSzPts val="2800"/>
              <a:buFont typeface="Allerta"/>
              <a:buNone/>
            </a:pPr>
            <a:r>
              <a:rPr lang="en-US"/>
              <a:t>Tara Warren</a:t>
            </a:r>
          </a:p>
          <a:p>
            <a:pPr marL="0" marR="0" lvl="0" indent="-177800" algn="l" rtl="0">
              <a:lnSpc>
                <a:spcPct val="100000"/>
              </a:lnSpc>
              <a:spcBef>
                <a:spcPts val="0"/>
              </a:spcBef>
              <a:spcAft>
                <a:spcPts val="0"/>
              </a:spcAft>
              <a:buClr>
                <a:schemeClr val="lt1"/>
              </a:buClr>
              <a:buSzPts val="2800"/>
              <a:buFont typeface="Allerta"/>
              <a:buNone/>
            </a:pPr>
            <a:r>
              <a:rPr lang="en-US" i="1"/>
              <a:t>Teacher, Math Coach </a:t>
            </a:r>
          </a:p>
          <a:p>
            <a:pPr marL="0" marR="0" lvl="0" indent="-177800" algn="l" rtl="0">
              <a:lnSpc>
                <a:spcPct val="100000"/>
              </a:lnSpc>
              <a:spcBef>
                <a:spcPts val="0"/>
              </a:spcBef>
              <a:spcAft>
                <a:spcPts val="0"/>
              </a:spcAft>
              <a:buClr>
                <a:schemeClr val="lt1"/>
              </a:buClr>
              <a:buSzPts val="2800"/>
              <a:buFont typeface="Allerta"/>
              <a:buNone/>
            </a:pPr>
            <a:r>
              <a:rPr lang="en-US" i="1"/>
              <a:t>Santa Monica, CA</a:t>
            </a:r>
          </a:p>
        </p:txBody>
      </p:sp>
      <p:sp>
        <p:nvSpPr>
          <p:cNvPr id="1048" name="Shape 1048"/>
          <p:cNvSpPr txBox="1"/>
          <p:nvPr/>
        </p:nvSpPr>
        <p:spPr>
          <a:xfrm>
            <a:off x="6592175" y="2374600"/>
            <a:ext cx="1807500" cy="1098600"/>
          </a:xfrm>
          <a:prstGeom prst="rect">
            <a:avLst/>
          </a:prstGeom>
          <a:noFill/>
          <a:ln>
            <a:noFill/>
          </a:ln>
        </p:spPr>
        <p:txBody>
          <a:bodyPr wrap="square" lIns="91425" tIns="91425" rIns="91425" bIns="91425" anchor="t"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panose="020B0604020202020204" pitchFamily="34" charset="0"/>
              <a:ea typeface="Lucida Sans"/>
              <a:cs typeface="Arial" panose="020B0604020202020204" pitchFamily="34" charset="0"/>
              <a:sym typeface="Lucida Sans"/>
            </a:endParaRPr>
          </a:p>
        </p:txBody>
      </p:sp>
      <p:sp>
        <p:nvSpPr>
          <p:cNvPr id="1049" name="Shape 1049"/>
          <p:cNvSpPr txBox="1"/>
          <p:nvPr/>
        </p:nvSpPr>
        <p:spPr>
          <a:xfrm>
            <a:off x="5966200" y="2500500"/>
            <a:ext cx="1492800" cy="632100"/>
          </a:xfrm>
          <a:prstGeom prst="rect">
            <a:avLst/>
          </a:prstGeom>
          <a:noFill/>
          <a:ln>
            <a:noFill/>
          </a:ln>
        </p:spPr>
        <p:txBody>
          <a:bodyPr wrap="square" lIns="91425" tIns="91425" rIns="91425" bIns="91425" anchor="t" anchorCtr="0">
            <a:noAutofit/>
          </a:bodyPr>
          <a:lstStyle/>
          <a:p>
            <a:pPr marL="0" lvl="0" indent="0">
              <a:spcBef>
                <a:spcPts val="0"/>
              </a:spcBef>
              <a:buNone/>
            </a:pPr>
            <a:r>
              <a:rPr lang="en-US">
                <a:solidFill>
                  <a:srgbClr val="FFFFFF"/>
                </a:solidFill>
              </a:rPr>
              <a:t>please enter a photo of yourself here</a:t>
            </a:r>
          </a:p>
        </p:txBody>
      </p:sp>
      <p:pic>
        <p:nvPicPr>
          <p:cNvPr id="1050" name="Shape 1050"/>
          <p:cNvPicPr preferRelativeResize="0"/>
          <p:nvPr/>
        </p:nvPicPr>
        <p:blipFill>
          <a:blip r:embed="rId3">
            <a:alphaModFix/>
          </a:blip>
          <a:stretch>
            <a:fillRect/>
          </a:stretch>
        </p:blipFill>
        <p:spPr>
          <a:xfrm>
            <a:off x="5109100" y="713287"/>
            <a:ext cx="3533298" cy="543142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Shape 1056"/>
          <p:cNvSpPr txBox="1">
            <a:spLocks noGrp="1"/>
          </p:cNvSpPr>
          <p:nvPr>
            <p:ph type="title"/>
          </p:nvPr>
        </p:nvSpPr>
        <p:spPr>
          <a:xfrm>
            <a:off x="304800" y="274638"/>
            <a:ext cx="8572500" cy="1143000"/>
          </a:xfrm>
          <a:prstGeom prst="rect">
            <a:avLst/>
          </a:prstGeom>
        </p:spPr>
        <p:txBody>
          <a:bodyPr wrap="square" lIns="91425" tIns="91425" rIns="91425" bIns="91425" anchor="ctr" anchorCtr="0">
            <a:noAutofit/>
          </a:bodyPr>
          <a:lstStyle/>
          <a:p>
            <a:pPr marL="0" lvl="0" indent="0">
              <a:spcBef>
                <a:spcPts val="0"/>
              </a:spcBef>
              <a:buNone/>
            </a:pPr>
            <a:r>
              <a:rPr lang="en-US"/>
              <a:t>My Story...</a:t>
            </a:r>
          </a:p>
        </p:txBody>
      </p:sp>
      <p:sp>
        <p:nvSpPr>
          <p:cNvPr id="1057" name="Shape 1057"/>
          <p:cNvSpPr txBox="1">
            <a:spLocks noGrp="1"/>
          </p:cNvSpPr>
          <p:nvPr>
            <p:ph type="body" idx="1"/>
          </p:nvPr>
        </p:nvSpPr>
        <p:spPr>
          <a:xfrm>
            <a:off x="304800" y="1570940"/>
            <a:ext cx="8572500" cy="4526100"/>
          </a:xfrm>
          <a:prstGeom prst="rect">
            <a:avLst/>
          </a:prstGeom>
        </p:spPr>
        <p:txBody>
          <a:bodyPr wrap="square" lIns="91425" tIns="91425" rIns="91425" bIns="91425" anchor="t" anchorCtr="0">
            <a:noAutofit/>
          </a:bodyPr>
          <a:lstStyle/>
          <a:p>
            <a:pPr marL="342900" lvl="0" indent="-63500">
              <a:spcBef>
                <a:spcPts val="0"/>
              </a:spcBef>
              <a:buNone/>
            </a:pPr>
            <a:r>
              <a:rPr lang="en-US" dirty="0"/>
              <a:t>(as it relates to this webinar)</a:t>
            </a:r>
          </a:p>
          <a:p>
            <a:pPr marL="457200" lvl="0" indent="-368300" rtl="0">
              <a:spcBef>
                <a:spcPts val="0"/>
              </a:spcBef>
              <a:spcAft>
                <a:spcPts val="0"/>
              </a:spcAft>
              <a:buSzPts val="2200"/>
              <a:buChar char="•"/>
            </a:pPr>
            <a:r>
              <a:rPr lang="en-US" dirty="0"/>
              <a:t>15th Year in Education</a:t>
            </a:r>
          </a:p>
          <a:p>
            <a:pPr marL="914400" lvl="1" indent="-355600" rtl="0">
              <a:spcBef>
                <a:spcPts val="0"/>
              </a:spcBef>
              <a:spcAft>
                <a:spcPts val="0"/>
              </a:spcAft>
              <a:buSzPts val="2000"/>
              <a:buChar char="–"/>
            </a:pPr>
            <a:r>
              <a:rPr lang="en-US" dirty="0">
                <a:latin typeface="Arial" panose="020B0604020202020204" pitchFamily="34" charset="0"/>
                <a:cs typeface="Arial" panose="020B0604020202020204" pitchFamily="34" charset="0"/>
              </a:rPr>
              <a:t>11 yrs. in Cincinnati, OH</a:t>
            </a:r>
          </a:p>
          <a:p>
            <a:pPr marL="914400" lvl="1" indent="-355600" rtl="0">
              <a:spcBef>
                <a:spcPts val="0"/>
              </a:spcBef>
              <a:buSzPts val="2000"/>
              <a:buChar char="–"/>
            </a:pPr>
            <a:r>
              <a:rPr lang="en-US" dirty="0">
                <a:latin typeface="Arial" panose="020B0604020202020204" pitchFamily="34" charset="0"/>
                <a:cs typeface="Arial" panose="020B0604020202020204" pitchFamily="34" charset="0"/>
              </a:rPr>
              <a:t>4 yrs. in Santa Monica, CA</a:t>
            </a:r>
          </a:p>
          <a:p>
            <a:pPr marL="0" lvl="0" indent="0" rtl="0">
              <a:spcBef>
                <a:spcPts val="0"/>
              </a:spcBef>
              <a:buNone/>
            </a:pPr>
            <a:endParaRPr dirty="0"/>
          </a:p>
          <a:p>
            <a:pPr marL="0" lvl="0" indent="0" rtl="0">
              <a:spcBef>
                <a:spcPts val="0"/>
              </a:spcBef>
              <a:buNone/>
            </a:pPr>
            <a:endParaRPr dirty="0"/>
          </a:p>
          <a:p>
            <a:pPr marL="457200" lvl="0" indent="-368300" rtl="0">
              <a:spcBef>
                <a:spcPts val="0"/>
              </a:spcBef>
              <a:spcAft>
                <a:spcPts val="0"/>
              </a:spcAft>
              <a:buSzPts val="2200"/>
              <a:buChar char="•"/>
            </a:pPr>
            <a:r>
              <a:rPr lang="en-US" dirty="0"/>
              <a:t>Teacher</a:t>
            </a:r>
          </a:p>
          <a:p>
            <a:pPr marL="457200" lvl="0" indent="-368300" rtl="0">
              <a:spcBef>
                <a:spcPts val="0"/>
              </a:spcBef>
              <a:buSzPts val="2200"/>
              <a:buChar char="•"/>
            </a:pPr>
            <a:r>
              <a:rPr lang="en-US" dirty="0"/>
              <a:t>Math Instructional Coach</a:t>
            </a:r>
          </a:p>
          <a:p>
            <a:pPr marL="0" lvl="0" indent="0" rtl="0">
              <a:spcBef>
                <a:spcPts val="0"/>
              </a:spcBef>
              <a:buNone/>
            </a:pPr>
            <a:endParaRPr dirty="0"/>
          </a:p>
          <a:p>
            <a:pPr marL="0" lvl="0" indent="0" rtl="0">
              <a:spcBef>
                <a:spcPts val="0"/>
              </a:spcBef>
              <a:buNone/>
            </a:pPr>
            <a:endParaRPr dirty="0"/>
          </a:p>
        </p:txBody>
      </p:sp>
      <p:pic>
        <p:nvPicPr>
          <p:cNvPr id="1058" name="Shape 1058"/>
          <p:cNvPicPr preferRelativeResize="0"/>
          <p:nvPr/>
        </p:nvPicPr>
        <p:blipFill>
          <a:blip r:embed="rId3">
            <a:alphaModFix/>
          </a:blip>
          <a:stretch>
            <a:fillRect/>
          </a:stretch>
        </p:blipFill>
        <p:spPr>
          <a:xfrm>
            <a:off x="5038713" y="1487313"/>
            <a:ext cx="3838575" cy="4010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304800" y="274638"/>
            <a:ext cx="8572500" cy="1143000"/>
          </a:xfrm>
          <a:prstGeom prst="rect">
            <a:avLst/>
          </a:prstGeom>
        </p:spPr>
        <p:txBody>
          <a:bodyPr wrap="square" lIns="91425" tIns="91425" rIns="91425" bIns="91425" anchor="ctr" anchorCtr="0">
            <a:noAutofit/>
          </a:bodyPr>
          <a:lstStyle/>
          <a:p>
            <a:pPr marL="0" lvl="0" indent="0">
              <a:spcBef>
                <a:spcPts val="0"/>
              </a:spcBef>
              <a:buNone/>
            </a:pPr>
            <a:r>
              <a:rPr lang="en-US"/>
              <a:t>Math Issues in My Current Setting</a:t>
            </a:r>
          </a:p>
        </p:txBody>
      </p:sp>
      <p:sp>
        <p:nvSpPr>
          <p:cNvPr id="1065" name="Shape 1065"/>
          <p:cNvSpPr txBox="1">
            <a:spLocks noGrp="1"/>
          </p:cNvSpPr>
          <p:nvPr>
            <p:ph type="body" idx="1"/>
          </p:nvPr>
        </p:nvSpPr>
        <p:spPr>
          <a:xfrm>
            <a:off x="304800" y="1570940"/>
            <a:ext cx="8572500" cy="4526100"/>
          </a:xfrm>
          <a:prstGeom prst="rect">
            <a:avLst/>
          </a:prstGeom>
        </p:spPr>
        <p:txBody>
          <a:bodyPr wrap="square" lIns="91425" tIns="91425" rIns="91425" bIns="91425" anchor="t" anchorCtr="0">
            <a:noAutofit/>
          </a:bodyPr>
          <a:lstStyle/>
          <a:p>
            <a:pPr marL="0" lvl="0" indent="0" rtl="0">
              <a:spcBef>
                <a:spcPts val="0"/>
              </a:spcBef>
              <a:buNone/>
            </a:pPr>
            <a:endParaRPr/>
          </a:p>
          <a:p>
            <a:pPr marL="457200" lvl="0" indent="-368300" rtl="0">
              <a:spcBef>
                <a:spcPts val="0"/>
              </a:spcBef>
              <a:buSzPts val="2200"/>
              <a:buChar char="•"/>
            </a:pPr>
            <a:r>
              <a:rPr lang="en-US"/>
              <a:t>Vertical articulation</a:t>
            </a:r>
          </a:p>
          <a:p>
            <a:pPr marL="0" lvl="0" indent="0" rtl="0">
              <a:spcBef>
                <a:spcPts val="0"/>
              </a:spcBef>
              <a:buNone/>
            </a:pPr>
            <a:endParaRPr/>
          </a:p>
          <a:p>
            <a:pPr marL="457200" lvl="0" indent="-368300" rtl="0">
              <a:spcBef>
                <a:spcPts val="0"/>
              </a:spcBef>
              <a:buSzPts val="2200"/>
              <a:buChar char="•"/>
            </a:pPr>
            <a:r>
              <a:rPr lang="en-US"/>
              <a:t>Various levels of learners</a:t>
            </a:r>
          </a:p>
          <a:p>
            <a:pPr marL="0" lvl="0" indent="0" rtl="0">
              <a:spcBef>
                <a:spcPts val="0"/>
              </a:spcBef>
              <a:buNone/>
            </a:pPr>
            <a:endParaRPr/>
          </a:p>
          <a:p>
            <a:pPr marL="457200" lvl="0" indent="-368300" rtl="0">
              <a:spcBef>
                <a:spcPts val="0"/>
              </a:spcBef>
              <a:buSzPts val="2200"/>
              <a:buChar char="•"/>
            </a:pPr>
            <a:r>
              <a:rPr lang="en-US"/>
              <a:t>How can I help?</a:t>
            </a:r>
          </a:p>
        </p:txBody>
      </p:sp>
      <p:pic>
        <p:nvPicPr>
          <p:cNvPr id="1066" name="Shape 1066"/>
          <p:cNvPicPr preferRelativeResize="0"/>
          <p:nvPr/>
        </p:nvPicPr>
        <p:blipFill>
          <a:blip r:embed="rId3">
            <a:alphaModFix/>
          </a:blip>
          <a:stretch>
            <a:fillRect/>
          </a:stretch>
        </p:blipFill>
        <p:spPr>
          <a:xfrm>
            <a:off x="4370050" y="2264550"/>
            <a:ext cx="4507250" cy="25240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Shape 877"/>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rgbClr val="3F3F39"/>
              </a:buClr>
              <a:buSzPts val="700"/>
              <a:buFont typeface="Allerta"/>
              <a:buNone/>
            </a:pPr>
            <a:r>
              <a:rPr lang="en-US" sz="2800" b="0" i="0" u="none" strike="noStrike" cap="none" dirty="0">
                <a:solidFill>
                  <a:srgbClr val="595959"/>
                </a:solidFill>
                <a:ea typeface="Lucida Sans"/>
                <a:sym typeface="Lucida Sans"/>
              </a:rPr>
              <a:t>Who are Core Advocates?</a:t>
            </a:r>
          </a:p>
        </p:txBody>
      </p:sp>
      <p:sp>
        <p:nvSpPr>
          <p:cNvPr id="878" name="Shape 878"/>
          <p:cNvSpPr txBox="1">
            <a:spLocks noGrp="1"/>
          </p:cNvSpPr>
          <p:nvPr>
            <p:ph type="body" idx="1"/>
          </p:nvPr>
        </p:nvSpPr>
        <p:spPr>
          <a:xfrm>
            <a:off x="457200" y="1300575"/>
            <a:ext cx="8229600" cy="4526100"/>
          </a:xfrm>
          <a:prstGeom prst="rect">
            <a:avLst/>
          </a:prstGeom>
          <a:noFill/>
          <a:ln>
            <a:noFill/>
          </a:ln>
        </p:spPr>
        <p:txBody>
          <a:bodyPr wrap="square" lIns="91425" tIns="45700" rIns="91425" bIns="45700" anchor="t" anchorCtr="0">
            <a:noAutofit/>
          </a:bodyPr>
          <a:lstStyle/>
          <a:p>
            <a:pPr marL="342900" marR="0" lvl="0" indent="-342900" algn="l" rtl="0">
              <a:lnSpc>
                <a:spcPct val="80000"/>
              </a:lnSpc>
              <a:spcBef>
                <a:spcPts val="0"/>
              </a:spcBef>
              <a:spcAft>
                <a:spcPts val="0"/>
              </a:spcAft>
              <a:buClr>
                <a:srgbClr val="3F3F39"/>
              </a:buClr>
              <a:buSzPts val="2200"/>
              <a:buFont typeface="Lucida Sans"/>
              <a:buChar char="•"/>
            </a:pPr>
            <a:r>
              <a:rPr lang="en-US" sz="2200" b="0" i="0" u="none" strike="noStrike" cap="none" dirty="0">
                <a:solidFill>
                  <a:srgbClr val="595959"/>
                </a:solidFill>
                <a:ea typeface="Lucida Sans"/>
                <a:sym typeface="Lucida Sans"/>
              </a:rPr>
              <a:t>Core Advocates are educators who:</a:t>
            </a: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dirty="0">
                <a:solidFill>
                  <a:srgbClr val="595959"/>
                </a:solidFill>
                <a:latin typeface="Arial" panose="020B0604020202020204" pitchFamily="34" charset="0"/>
                <a:ea typeface="Lucida Sans"/>
                <a:cs typeface="Arial" panose="020B0604020202020204" pitchFamily="34" charset="0"/>
                <a:sym typeface="Lucida Sans"/>
              </a:rPr>
              <a:t>Believe in the potential of high-quality standards to prepare all students for college and careers;</a:t>
            </a: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dirty="0">
                <a:solidFill>
                  <a:srgbClr val="595959"/>
                </a:solidFill>
                <a:latin typeface="Arial" panose="020B0604020202020204" pitchFamily="34" charset="0"/>
                <a:ea typeface="Lucida Sans"/>
                <a:cs typeface="Arial" panose="020B0604020202020204" pitchFamily="34" charset="0"/>
                <a:sym typeface="Lucida Sans"/>
              </a:rPr>
              <a:t>Are eager to support their colleagues and communities in understanding and advocating for the college- and career-ready standards, and standards-aligned instruction;</a:t>
            </a:r>
          </a:p>
          <a:p>
            <a:pPr marL="742950" marR="0" lvl="1" indent="-285750" algn="l" rtl="0">
              <a:lnSpc>
                <a:spcPct val="80000"/>
              </a:lnSpc>
              <a:spcBef>
                <a:spcPts val="370"/>
              </a:spcBef>
              <a:spcAft>
                <a:spcPts val="0"/>
              </a:spcAft>
              <a:buClr>
                <a:srgbClr val="3F3F39"/>
              </a:buClr>
              <a:buSzPts val="1495"/>
              <a:buFont typeface="Lucida Sans"/>
              <a:buChar char="–"/>
            </a:pPr>
            <a:r>
              <a:rPr lang="en-US" sz="1850" b="0" i="0" u="none" strike="noStrike" cap="none" dirty="0">
                <a:solidFill>
                  <a:srgbClr val="595959"/>
                </a:solidFill>
                <a:latin typeface="Arial" panose="020B0604020202020204" pitchFamily="34" charset="0"/>
                <a:ea typeface="Lucida Sans"/>
                <a:cs typeface="Arial" panose="020B0604020202020204" pitchFamily="34" charset="0"/>
                <a:sym typeface="Lucida Sans"/>
              </a:rPr>
              <a:t>Understand and embrace the Shifts in instruction and assessment required by the college- and career-ready standards</a:t>
            </a:r>
          </a:p>
          <a:p>
            <a:pPr marL="742950" marR="0" lvl="1" indent="-200818" algn="l" rtl="0">
              <a:lnSpc>
                <a:spcPct val="80000"/>
              </a:lnSpc>
              <a:spcBef>
                <a:spcPts val="370"/>
              </a:spcBef>
              <a:spcAft>
                <a:spcPts val="0"/>
              </a:spcAft>
              <a:buClr>
                <a:srgbClr val="3F3F39"/>
              </a:buClr>
              <a:buSzPts val="463"/>
              <a:buFont typeface="Arial"/>
              <a:buNone/>
            </a:pPr>
            <a:endParaRPr sz="1850" b="0" i="0" u="none" strike="noStrike" cap="none" dirty="0">
              <a:solidFill>
                <a:srgbClr val="3F3F39"/>
              </a:solidFill>
              <a:latin typeface="Arial" panose="020B0604020202020204" pitchFamily="34" charset="0"/>
              <a:ea typeface="Lucida Sans"/>
              <a:cs typeface="Arial" panose="020B0604020202020204" pitchFamily="34" charset="0"/>
              <a:sym typeface="Lucida Sans"/>
            </a:endParaRPr>
          </a:p>
        </p:txBody>
      </p:sp>
      <p:pic>
        <p:nvPicPr>
          <p:cNvPr id="879" name="Shape 879" descr="13316_SAP2016_0828.jpg"/>
          <p:cNvPicPr preferRelativeResize="0"/>
          <p:nvPr/>
        </p:nvPicPr>
        <p:blipFill rotWithShape="1">
          <a:blip r:embed="rId3">
            <a:alphaModFix/>
          </a:blip>
          <a:srcRect/>
          <a:stretch/>
        </p:blipFill>
        <p:spPr>
          <a:xfrm>
            <a:off x="2818189" y="4192355"/>
            <a:ext cx="3737400" cy="2482721"/>
          </a:xfrm>
          <a:prstGeom prst="rect">
            <a:avLst/>
          </a:prstGeom>
          <a:noFill/>
          <a:ln>
            <a:noFill/>
          </a:ln>
        </p:spPr>
      </p:pic>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Shape 1072"/>
          <p:cNvSpPr txBox="1">
            <a:spLocks noGrp="1"/>
          </p:cNvSpPr>
          <p:nvPr>
            <p:ph type="title"/>
          </p:nvPr>
        </p:nvSpPr>
        <p:spPr>
          <a:xfrm>
            <a:off x="304800" y="274638"/>
            <a:ext cx="8572500" cy="1143000"/>
          </a:xfrm>
          <a:prstGeom prst="rect">
            <a:avLst/>
          </a:prstGeom>
        </p:spPr>
        <p:txBody>
          <a:bodyPr wrap="square" lIns="91425" tIns="91425" rIns="91425" bIns="91425" anchor="ctr" anchorCtr="0">
            <a:noAutofit/>
          </a:bodyPr>
          <a:lstStyle/>
          <a:p>
            <a:pPr marL="0" lvl="0" indent="0">
              <a:spcBef>
                <a:spcPts val="0"/>
              </a:spcBef>
              <a:buNone/>
            </a:pPr>
            <a:r>
              <a:rPr lang="en-US"/>
              <a:t>Math Issues in Current Setting</a:t>
            </a:r>
          </a:p>
        </p:txBody>
      </p:sp>
      <p:sp>
        <p:nvSpPr>
          <p:cNvPr id="1073" name="Shape 1073"/>
          <p:cNvSpPr txBox="1">
            <a:spLocks noGrp="1"/>
          </p:cNvSpPr>
          <p:nvPr>
            <p:ph type="body" idx="1"/>
          </p:nvPr>
        </p:nvSpPr>
        <p:spPr>
          <a:xfrm>
            <a:off x="304800" y="1570940"/>
            <a:ext cx="8572500" cy="4526100"/>
          </a:xfrm>
          <a:prstGeom prst="rect">
            <a:avLst/>
          </a:prstGeom>
        </p:spPr>
        <p:txBody>
          <a:bodyPr wrap="square" lIns="91425" tIns="91425" rIns="91425" bIns="91425" anchor="t" anchorCtr="0">
            <a:noAutofit/>
          </a:bodyPr>
          <a:lstStyle/>
          <a:p>
            <a:pPr marL="342900" lvl="0" indent="-63500">
              <a:spcBef>
                <a:spcPts val="0"/>
              </a:spcBef>
              <a:buNone/>
            </a:pPr>
            <a:r>
              <a:rPr lang="en-US"/>
              <a:t>First Step: Focus the Work</a:t>
            </a:r>
          </a:p>
          <a:p>
            <a:pPr marL="342900" lvl="0" indent="-63500">
              <a:spcBef>
                <a:spcPts val="0"/>
              </a:spcBef>
              <a:buNone/>
            </a:pPr>
            <a:endParaRPr/>
          </a:p>
          <a:p>
            <a:pPr marL="342900" lvl="0" indent="-63500">
              <a:spcBef>
                <a:spcPts val="0"/>
              </a:spcBef>
              <a:buNone/>
            </a:pPr>
            <a:endParaRPr/>
          </a:p>
        </p:txBody>
      </p:sp>
      <p:pic>
        <p:nvPicPr>
          <p:cNvPr id="1074" name="Shape 1074"/>
          <p:cNvPicPr preferRelativeResize="0"/>
          <p:nvPr/>
        </p:nvPicPr>
        <p:blipFill>
          <a:blip r:embed="rId3">
            <a:alphaModFix/>
          </a:blip>
          <a:stretch>
            <a:fillRect/>
          </a:stretch>
        </p:blipFill>
        <p:spPr>
          <a:xfrm>
            <a:off x="2206886" y="2460500"/>
            <a:ext cx="4768328" cy="36365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txBox="1">
            <a:spLocks noGrp="1"/>
          </p:cNvSpPr>
          <p:nvPr>
            <p:ph type="title"/>
          </p:nvPr>
        </p:nvSpPr>
        <p:spPr>
          <a:xfrm>
            <a:off x="304800" y="274638"/>
            <a:ext cx="8572500" cy="1143000"/>
          </a:xfrm>
          <a:prstGeom prst="rect">
            <a:avLst/>
          </a:prstGeom>
        </p:spPr>
        <p:txBody>
          <a:bodyPr wrap="square" lIns="91425" tIns="91425" rIns="91425" bIns="91425" anchor="ctr" anchorCtr="0">
            <a:noAutofit/>
          </a:bodyPr>
          <a:lstStyle/>
          <a:p>
            <a:pPr marL="0" lvl="0" indent="0">
              <a:spcBef>
                <a:spcPts val="0"/>
              </a:spcBef>
              <a:buNone/>
            </a:pPr>
            <a:r>
              <a:rPr lang="en-US"/>
              <a:t>Math Issues in my Current Setting</a:t>
            </a:r>
          </a:p>
        </p:txBody>
      </p:sp>
      <p:sp>
        <p:nvSpPr>
          <p:cNvPr id="1081" name="Shape 1081"/>
          <p:cNvSpPr txBox="1">
            <a:spLocks noGrp="1"/>
          </p:cNvSpPr>
          <p:nvPr>
            <p:ph type="body" idx="1"/>
          </p:nvPr>
        </p:nvSpPr>
        <p:spPr>
          <a:xfrm>
            <a:off x="304800" y="1570940"/>
            <a:ext cx="8572500" cy="4526100"/>
          </a:xfrm>
          <a:prstGeom prst="rect">
            <a:avLst/>
          </a:prstGeom>
        </p:spPr>
        <p:txBody>
          <a:bodyPr wrap="square" lIns="91425" tIns="91425" rIns="91425" bIns="91425" anchor="t" anchorCtr="0">
            <a:noAutofit/>
          </a:bodyPr>
          <a:lstStyle/>
          <a:p>
            <a:pPr marL="342900" lvl="0" indent="-63500">
              <a:spcBef>
                <a:spcPts val="0"/>
              </a:spcBef>
              <a:buNone/>
            </a:pPr>
            <a:r>
              <a:rPr lang="en-US"/>
              <a:t>Next Step:  Vertical Articulation</a:t>
            </a:r>
          </a:p>
          <a:p>
            <a:pPr marL="342900" lvl="0" indent="-63500">
              <a:spcBef>
                <a:spcPts val="0"/>
              </a:spcBef>
              <a:buNone/>
            </a:pPr>
            <a:r>
              <a:rPr lang="en-US"/>
              <a:t> </a:t>
            </a:r>
          </a:p>
        </p:txBody>
      </p:sp>
      <p:pic>
        <p:nvPicPr>
          <p:cNvPr id="1082" name="Shape 1082"/>
          <p:cNvPicPr preferRelativeResize="0"/>
          <p:nvPr/>
        </p:nvPicPr>
        <p:blipFill>
          <a:blip r:embed="rId3">
            <a:alphaModFix/>
          </a:blip>
          <a:stretch>
            <a:fillRect/>
          </a:stretch>
        </p:blipFill>
        <p:spPr>
          <a:xfrm>
            <a:off x="1806913" y="2662523"/>
            <a:ext cx="5530184" cy="3434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Shape 1088"/>
          <p:cNvSpPr txBox="1">
            <a:spLocks noGrp="1"/>
          </p:cNvSpPr>
          <p:nvPr>
            <p:ph type="title"/>
          </p:nvPr>
        </p:nvSpPr>
        <p:spPr>
          <a:xfrm>
            <a:off x="216572" y="2829675"/>
            <a:ext cx="4782000" cy="868500"/>
          </a:xfrm>
          <a:prstGeom prst="rect">
            <a:avLst/>
          </a:prstGeom>
          <a:noFill/>
          <a:ln>
            <a:noFill/>
          </a:ln>
        </p:spPr>
        <p:txBody>
          <a:bodyPr wrap="square" lIns="91425" tIns="91425" rIns="91425" bIns="91425" anchor="ctr" anchorCtr="0">
            <a:noAutofit/>
          </a:bodyPr>
          <a:lstStyle/>
          <a:p>
            <a:pPr marL="0" marR="0" lvl="0" indent="-177800" algn="l" rtl="0">
              <a:lnSpc>
                <a:spcPct val="100000"/>
              </a:lnSpc>
              <a:spcBef>
                <a:spcPts val="0"/>
              </a:spcBef>
              <a:spcAft>
                <a:spcPts val="0"/>
              </a:spcAft>
              <a:buClr>
                <a:schemeClr val="lt1"/>
              </a:buClr>
              <a:buSzPts val="2800"/>
              <a:buFont typeface="Allerta"/>
              <a:buNone/>
            </a:pPr>
            <a:r>
              <a:rPr lang="en-US"/>
              <a:t>Tamara Gloster</a:t>
            </a:r>
          </a:p>
          <a:p>
            <a:pPr marL="0" marR="0" lvl="0" indent="-177800" algn="l" rtl="0">
              <a:lnSpc>
                <a:spcPct val="100000"/>
              </a:lnSpc>
              <a:spcBef>
                <a:spcPts val="0"/>
              </a:spcBef>
              <a:spcAft>
                <a:spcPts val="0"/>
              </a:spcAft>
              <a:buClr>
                <a:schemeClr val="lt1"/>
              </a:buClr>
              <a:buSzPts val="2800"/>
              <a:buFont typeface="Allerta"/>
              <a:buNone/>
            </a:pPr>
            <a:r>
              <a:rPr lang="en-US" i="1"/>
              <a:t>Assistant Director of CREC Teaching &amp; Learning</a:t>
            </a:r>
          </a:p>
          <a:p>
            <a:pPr marL="0" marR="0" lvl="0" indent="-177800" algn="l" rtl="0">
              <a:lnSpc>
                <a:spcPct val="100000"/>
              </a:lnSpc>
              <a:spcBef>
                <a:spcPts val="0"/>
              </a:spcBef>
              <a:spcAft>
                <a:spcPts val="0"/>
              </a:spcAft>
              <a:buClr>
                <a:schemeClr val="lt1"/>
              </a:buClr>
              <a:buSzPts val="2800"/>
              <a:buFont typeface="Allerta"/>
              <a:buNone/>
            </a:pPr>
            <a:r>
              <a:rPr lang="en-US" i="1"/>
              <a:t>Hartford, CT</a:t>
            </a:r>
          </a:p>
        </p:txBody>
      </p:sp>
      <p:sp>
        <p:nvSpPr>
          <p:cNvPr id="1089" name="Shape 1089"/>
          <p:cNvSpPr txBox="1"/>
          <p:nvPr/>
        </p:nvSpPr>
        <p:spPr>
          <a:xfrm>
            <a:off x="6592175" y="2374600"/>
            <a:ext cx="1807500" cy="1098600"/>
          </a:xfrm>
          <a:prstGeom prst="rect">
            <a:avLst/>
          </a:prstGeom>
          <a:noFill/>
          <a:ln>
            <a:noFill/>
          </a:ln>
        </p:spPr>
        <p:txBody>
          <a:bodyPr wrap="square" lIns="91425" tIns="91425" rIns="91425" bIns="91425" anchor="t" anchorCtr="0">
            <a:noAutofit/>
          </a:bodyPr>
          <a:lstStyle/>
          <a:p>
            <a:pPr marL="0" marR="0" lvl="0" indent="-88900" algn="ctr" rtl="0">
              <a:lnSpc>
                <a:spcPct val="100000"/>
              </a:lnSpc>
              <a:spcBef>
                <a:spcPts val="0"/>
              </a:spcBef>
              <a:spcAft>
                <a:spcPts val="0"/>
              </a:spcAft>
              <a:buClr>
                <a:srgbClr val="000000"/>
              </a:buClr>
              <a:buSzPts val="1400"/>
              <a:buFont typeface="Arial"/>
              <a:buNone/>
            </a:pPr>
            <a:endParaRPr sz="1400" b="0" i="0" u="none" strike="noStrike" cap="none" dirty="0">
              <a:solidFill>
                <a:srgbClr val="FFFFFF"/>
              </a:solidFill>
              <a:latin typeface="Arial" panose="020B0604020202020204" pitchFamily="34" charset="0"/>
              <a:ea typeface="Lucida Sans"/>
              <a:cs typeface="Arial" panose="020B0604020202020204" pitchFamily="34" charset="0"/>
              <a:sym typeface="Lucida Sans"/>
            </a:endParaRPr>
          </a:p>
        </p:txBody>
      </p:sp>
      <p:sp>
        <p:nvSpPr>
          <p:cNvPr id="1090" name="Shape 1090"/>
          <p:cNvSpPr txBox="1"/>
          <p:nvPr/>
        </p:nvSpPr>
        <p:spPr>
          <a:xfrm>
            <a:off x="5966200" y="2500500"/>
            <a:ext cx="1492800" cy="632100"/>
          </a:xfrm>
          <a:prstGeom prst="rect">
            <a:avLst/>
          </a:prstGeom>
          <a:noFill/>
          <a:ln>
            <a:noFill/>
          </a:ln>
        </p:spPr>
        <p:txBody>
          <a:bodyPr wrap="square" lIns="91425" tIns="91425" rIns="91425" bIns="91425" anchor="t" anchorCtr="0">
            <a:noAutofit/>
          </a:bodyPr>
          <a:lstStyle/>
          <a:p>
            <a:pPr marL="0" lvl="0" indent="0" rtl="0">
              <a:spcBef>
                <a:spcPts val="0"/>
              </a:spcBef>
              <a:buNone/>
            </a:pPr>
            <a:r>
              <a:rPr lang="en-US">
                <a:solidFill>
                  <a:srgbClr val="FFFFFF"/>
                </a:solidFill>
              </a:rPr>
              <a:t>please enter a photo of yourself here</a:t>
            </a:r>
          </a:p>
        </p:txBody>
      </p:sp>
      <p:pic>
        <p:nvPicPr>
          <p:cNvPr id="1091" name="Shape 1091"/>
          <p:cNvPicPr preferRelativeResize="0"/>
          <p:nvPr/>
        </p:nvPicPr>
        <p:blipFill>
          <a:blip r:embed="rId3">
            <a:alphaModFix/>
          </a:blip>
          <a:stretch>
            <a:fillRect/>
          </a:stretch>
        </p:blipFill>
        <p:spPr>
          <a:xfrm>
            <a:off x="5529997" y="1889000"/>
            <a:ext cx="2203158" cy="3080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Shape 1097"/>
          <p:cNvPicPr preferRelativeResize="0">
            <a:picLocks noGrp="1"/>
          </p:cNvPicPr>
          <p:nvPr>
            <p:ph type="body" idx="1"/>
          </p:nvPr>
        </p:nvPicPr>
        <p:blipFill rotWithShape="1">
          <a:blip r:embed="rId3">
            <a:alphaModFix/>
          </a:blip>
          <a:srcRect/>
          <a:stretch/>
        </p:blipFill>
        <p:spPr>
          <a:xfrm>
            <a:off x="457200" y="1070970"/>
            <a:ext cx="8229600" cy="4335600"/>
          </a:xfrm>
          <a:prstGeom prst="rect">
            <a:avLst/>
          </a:prstGeom>
          <a:noFill/>
          <a:ln>
            <a:noFill/>
          </a:ln>
        </p:spPr>
      </p:pic>
      <p:sp>
        <p:nvSpPr>
          <p:cNvPr id="1098" name="Shape 1098"/>
          <p:cNvSpPr txBox="1">
            <a:spLocks noGrp="1"/>
          </p:cNvSpPr>
          <p:nvPr>
            <p:ph type="title"/>
          </p:nvPr>
        </p:nvSpPr>
        <p:spPr>
          <a:xfrm>
            <a:off x="304800" y="274638"/>
            <a:ext cx="8572500" cy="1143000"/>
          </a:xfrm>
          <a:prstGeom prst="rect">
            <a:avLst/>
          </a:prstGeom>
        </p:spPr>
        <p:txBody>
          <a:bodyPr wrap="square" lIns="91425" tIns="91425" rIns="91425" bIns="91425" anchor="ctr" anchorCtr="0">
            <a:noAutofit/>
          </a:bodyPr>
          <a:lstStyle/>
          <a:p>
            <a:pPr marL="0" lvl="0" indent="0" rtl="0">
              <a:spcBef>
                <a:spcPts val="0"/>
              </a:spcBef>
              <a:buNone/>
            </a:pPr>
            <a:r>
              <a:rPr lang="en-US"/>
              <a:t>Teacher Evaluation Feedback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Shape 1104"/>
          <p:cNvPicPr preferRelativeResize="0"/>
          <p:nvPr/>
        </p:nvPicPr>
        <p:blipFill rotWithShape="1">
          <a:blip r:embed="rId3">
            <a:alphaModFix/>
          </a:blip>
          <a:srcRect/>
          <a:stretch/>
        </p:blipFill>
        <p:spPr>
          <a:xfrm>
            <a:off x="299078" y="542268"/>
            <a:ext cx="8387722" cy="487891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pic>
        <p:nvPicPr>
          <p:cNvPr id="1110" name="Shape 1110"/>
          <p:cNvPicPr preferRelativeResize="0"/>
          <p:nvPr/>
        </p:nvPicPr>
        <p:blipFill rotWithShape="1">
          <a:blip r:embed="rId3">
            <a:alphaModFix/>
          </a:blip>
          <a:srcRect/>
          <a:stretch/>
        </p:blipFill>
        <p:spPr>
          <a:xfrm>
            <a:off x="385299" y="869795"/>
            <a:ext cx="8026588" cy="4589077"/>
          </a:xfrm>
          <a:prstGeom prst="rect">
            <a:avLst/>
          </a:prstGeom>
          <a:noFill/>
          <a:ln>
            <a:noFill/>
          </a:ln>
        </p:spPr>
      </p:pic>
      <p:sp>
        <p:nvSpPr>
          <p:cNvPr id="1111" name="Shape 1111"/>
          <p:cNvSpPr txBox="1">
            <a:spLocks noGrp="1"/>
          </p:cNvSpPr>
          <p:nvPr>
            <p:ph type="title"/>
          </p:nvPr>
        </p:nvSpPr>
        <p:spPr>
          <a:xfrm>
            <a:off x="285750" y="73263"/>
            <a:ext cx="8572500" cy="1143000"/>
          </a:xfrm>
          <a:prstGeom prst="rect">
            <a:avLst/>
          </a:prstGeom>
        </p:spPr>
        <p:txBody>
          <a:bodyPr wrap="square" lIns="91425" tIns="91425" rIns="91425" bIns="91425" anchor="ctr" anchorCtr="0">
            <a:noAutofit/>
          </a:bodyPr>
          <a:lstStyle/>
          <a:p>
            <a:pPr marL="0" lvl="0" indent="0" rtl="0">
              <a:spcBef>
                <a:spcPts val="0"/>
              </a:spcBef>
              <a:buNone/>
            </a:pPr>
            <a:r>
              <a:rPr lang="en-US"/>
              <a:t>Collaborative Approach</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a:spLocks noGrp="1"/>
          </p:cNvSpPr>
          <p:nvPr>
            <p:ph type="title"/>
          </p:nvPr>
        </p:nvSpPr>
        <p:spPr>
          <a:xfrm>
            <a:off x="216568" y="2829678"/>
            <a:ext cx="8620500" cy="868500"/>
          </a:xfrm>
          <a:prstGeom prst="rect">
            <a:avLst/>
          </a:prstGeom>
          <a:noFill/>
          <a:ln>
            <a:noFill/>
          </a:ln>
        </p:spPr>
        <p:txBody>
          <a:bodyPr wrap="square" lIns="91425" tIns="91425" rIns="91425" bIns="91425" anchor="ctr" anchorCtr="0">
            <a:noAutofit/>
          </a:bodyPr>
          <a:lstStyle/>
          <a:p>
            <a:pPr marL="0" marR="0" lvl="0" indent="-177800" algn="l" rtl="0">
              <a:lnSpc>
                <a:spcPct val="100000"/>
              </a:lnSpc>
              <a:spcBef>
                <a:spcPts val="0"/>
              </a:spcBef>
              <a:spcAft>
                <a:spcPts val="0"/>
              </a:spcAft>
              <a:buClr>
                <a:schemeClr val="lt1"/>
              </a:buClr>
              <a:buSzPts val="2800"/>
              <a:buFont typeface="Allerta"/>
              <a:buNone/>
            </a:pPr>
            <a:r>
              <a:rPr lang="en-US" sz="2800" b="0" i="0" u="none" strike="noStrike" cap="none" dirty="0">
                <a:solidFill>
                  <a:schemeClr val="lt1"/>
                </a:solidFill>
                <a:ea typeface="Lucida Sans"/>
                <a:sym typeface="Lucida Sans"/>
              </a:rPr>
              <a:t>Questions for our Guests?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Shape 1123"/>
          <p:cNvSpPr txBox="1">
            <a:spLocks noGrp="1"/>
          </p:cNvSpPr>
          <p:nvPr>
            <p:ph type="title"/>
          </p:nvPr>
        </p:nvSpPr>
        <p:spPr>
          <a:xfrm>
            <a:off x="304800" y="274638"/>
            <a:ext cx="8572500" cy="1143000"/>
          </a:xfrm>
          <a:prstGeom prst="rect">
            <a:avLst/>
          </a:prstGeom>
          <a:noFill/>
          <a:ln>
            <a:noFill/>
          </a:ln>
        </p:spPr>
        <p:txBody>
          <a:bodyPr wrap="square" lIns="91425" tIns="91425" rIns="91425" bIns="91425" anchor="ctr" anchorCtr="0">
            <a:noAutofit/>
          </a:bodyPr>
          <a:lstStyle/>
          <a:p>
            <a:pPr marL="0" marR="0" lvl="0" indent="-152400" algn="l" rtl="0">
              <a:lnSpc>
                <a:spcPct val="100000"/>
              </a:lnSpc>
              <a:spcBef>
                <a:spcPts val="0"/>
              </a:spcBef>
              <a:spcAft>
                <a:spcPts val="0"/>
              </a:spcAft>
              <a:buClr>
                <a:srgbClr val="595959"/>
              </a:buClr>
              <a:buSzPts val="2400"/>
              <a:buFont typeface="Allerta"/>
              <a:buNone/>
            </a:pPr>
            <a:r>
              <a:rPr lang="en-US" sz="2400" b="0" i="0" u="none" strike="noStrike" cap="none" dirty="0">
                <a:solidFill>
                  <a:srgbClr val="595959"/>
                </a:solidFill>
                <a:ea typeface="Lucida Sans"/>
                <a:sym typeface="Lucida Sans"/>
              </a:rPr>
              <a:t>Join our network!</a:t>
            </a:r>
          </a:p>
        </p:txBody>
      </p:sp>
      <p:sp>
        <p:nvSpPr>
          <p:cNvPr id="1124" name="Shape 1124"/>
          <p:cNvSpPr txBox="1">
            <a:spLocks noGrp="1"/>
          </p:cNvSpPr>
          <p:nvPr>
            <p:ph type="body" idx="1"/>
          </p:nvPr>
        </p:nvSpPr>
        <p:spPr>
          <a:xfrm>
            <a:off x="304800" y="1570940"/>
            <a:ext cx="8572500" cy="4526100"/>
          </a:xfrm>
          <a:prstGeom prst="rect">
            <a:avLst/>
          </a:prstGeom>
          <a:noFill/>
          <a:ln>
            <a:noFill/>
          </a:ln>
        </p:spPr>
        <p:txBody>
          <a:bodyPr wrap="square" lIns="91425" tIns="91425" rIns="91425" bIns="91425" anchor="t" anchorCtr="0">
            <a:noAutofit/>
          </a:bodyPr>
          <a:lstStyle/>
          <a:p>
            <a:pPr marL="342900" marR="0" lvl="0" indent="-342900" algn="l" rtl="0">
              <a:lnSpc>
                <a:spcPct val="100000"/>
              </a:lnSpc>
              <a:spcBef>
                <a:spcPts val="0"/>
              </a:spcBef>
              <a:spcAft>
                <a:spcPts val="0"/>
              </a:spcAft>
              <a:buClr>
                <a:srgbClr val="595959"/>
              </a:buClr>
              <a:buSzPts val="2200"/>
              <a:buFont typeface="Arial"/>
              <a:buNone/>
            </a:pPr>
            <a:endParaRPr sz="2200" b="0" i="0" u="none" strike="noStrike" cap="none" dirty="0">
              <a:solidFill>
                <a:srgbClr val="595959"/>
              </a:solidFill>
              <a:ea typeface="Lucida Sans"/>
              <a:sym typeface="Lucida Sans"/>
            </a:endParaRPr>
          </a:p>
        </p:txBody>
      </p:sp>
      <p:pic>
        <p:nvPicPr>
          <p:cNvPr id="1125" name="Shape 1125"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1126" name="Shape 1126"/>
          <p:cNvSpPr txBox="1"/>
          <p:nvPr/>
        </p:nvSpPr>
        <p:spPr>
          <a:xfrm>
            <a:off x="2156925" y="1132250"/>
            <a:ext cx="4924800" cy="285300"/>
          </a:xfrm>
          <a:prstGeom prst="rect">
            <a:avLst/>
          </a:prstGeom>
          <a:noFill/>
          <a:ln>
            <a:noFill/>
          </a:ln>
        </p:spPr>
        <p:txBody>
          <a:bodyPr wrap="square" lIns="91425" tIns="91425" rIns="91425" bIns="91425" anchor="t" anchorCtr="0">
            <a:noAutofit/>
          </a:bodyPr>
          <a:lstStyle/>
          <a:p>
            <a:pPr marL="0" marR="0" lvl="0" indent="-114300" algn="l" rtl="0">
              <a:lnSpc>
                <a:spcPct val="100000"/>
              </a:lnSpc>
              <a:spcBef>
                <a:spcPts val="0"/>
              </a:spcBef>
              <a:spcAft>
                <a:spcPts val="0"/>
              </a:spcAft>
              <a:buClr>
                <a:schemeClr val="accent5"/>
              </a:buClr>
              <a:buSzPts val="1800"/>
              <a:buFont typeface="Lucida Sans"/>
              <a:buNone/>
            </a:pPr>
            <a:r>
              <a:rPr lang="en-US" sz="1800" b="0" i="0" u="sng" strike="noStrike" cap="none" dirty="0">
                <a:solidFill>
                  <a:schemeClr val="hlink"/>
                </a:solidFill>
                <a:latin typeface="Arial" panose="020B0604020202020204" pitchFamily="34" charset="0"/>
                <a:ea typeface="Lucida Sans"/>
                <a:cs typeface="Arial" panose="020B0604020202020204" pitchFamily="34" charset="0"/>
                <a:sym typeface="Lucida Sans"/>
                <a:hlinkClick r:id="rId4"/>
              </a:rPr>
              <a:t>www.achievethecore.org/ca-signup</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Shape 1132"/>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rgbClr val="3F3F39"/>
              </a:buClr>
              <a:buSzPts val="700"/>
              <a:buFont typeface="Allerta"/>
              <a:buNone/>
            </a:pPr>
            <a:r>
              <a:rPr lang="en-US" sz="2800" b="0" i="0" u="none" strike="noStrike" cap="none" dirty="0">
                <a:solidFill>
                  <a:srgbClr val="575757"/>
                </a:solidFill>
                <a:ea typeface="Lucida Sans"/>
                <a:sym typeface="Lucida Sans"/>
              </a:rPr>
              <a:t>Tell us about your efforts</a:t>
            </a:r>
          </a:p>
        </p:txBody>
      </p:sp>
      <p:pic>
        <p:nvPicPr>
          <p:cNvPr id="1133" name="Shape 1133"/>
          <p:cNvPicPr preferRelativeResize="0"/>
          <p:nvPr/>
        </p:nvPicPr>
        <p:blipFill rotWithShape="1">
          <a:blip r:embed="rId3">
            <a:alphaModFix/>
          </a:blip>
          <a:srcRect/>
          <a:stretch/>
        </p:blipFill>
        <p:spPr>
          <a:xfrm>
            <a:off x="1762125" y="1290824"/>
            <a:ext cx="5609129" cy="4471004"/>
          </a:xfrm>
          <a:prstGeom prst="rect">
            <a:avLst/>
          </a:prstGeom>
          <a:noFill/>
          <a:ln>
            <a:noFill/>
          </a:ln>
        </p:spPr>
      </p:pic>
      <p:sp>
        <p:nvSpPr>
          <p:cNvPr id="1134" name="Shape 1134"/>
          <p:cNvSpPr txBox="1"/>
          <p:nvPr/>
        </p:nvSpPr>
        <p:spPr>
          <a:xfrm>
            <a:off x="457200" y="5994025"/>
            <a:ext cx="7965900" cy="461700"/>
          </a:xfrm>
          <a:prstGeom prst="rect">
            <a:avLst/>
          </a:prstGeom>
          <a:noFill/>
          <a:ln>
            <a:noFill/>
          </a:ln>
        </p:spPr>
        <p:txBody>
          <a:bodyPr wrap="square" lIns="91425" tIns="45700" rIns="91425" bIns="45700" anchor="t" anchorCtr="0">
            <a:noAutofit/>
          </a:bodyPr>
          <a:lstStyle/>
          <a:p>
            <a:pPr marL="0" marR="0" lvl="0" indent="-38100" algn="l" rtl="0">
              <a:lnSpc>
                <a:spcPct val="100000"/>
              </a:lnSpc>
              <a:spcBef>
                <a:spcPts val="0"/>
              </a:spcBef>
              <a:spcAft>
                <a:spcPts val="0"/>
              </a:spcAft>
              <a:buClr>
                <a:srgbClr val="000000"/>
              </a:buClr>
              <a:buSzPts val="600"/>
              <a:buFont typeface="Arial"/>
              <a:buNone/>
            </a:pPr>
            <a:r>
              <a:rPr lang="en-US" sz="2400" b="0" i="0" u="sng" strike="noStrike" cap="none" dirty="0">
                <a:solidFill>
                  <a:schemeClr val="hlink"/>
                </a:solidFill>
                <a:latin typeface="Arial" panose="020B0604020202020204" pitchFamily="34" charset="0"/>
                <a:ea typeface="Lucida Sans"/>
                <a:cs typeface="Arial" panose="020B0604020202020204" pitchFamily="34" charset="0"/>
                <a:sym typeface="Lucida Sans"/>
                <a:hlinkClick r:id="rId4"/>
              </a:rPr>
              <a:t>www.achievethecore.org/educators-taking-action</a:t>
            </a:r>
            <a:r>
              <a:rPr lang="en-US" sz="2400" b="0" i="0" u="none" strike="noStrike" cap="none" dirty="0">
                <a:solidFill>
                  <a:srgbClr val="666666"/>
                </a:solidFill>
                <a:latin typeface="Arial" panose="020B0604020202020204" pitchFamily="34" charset="0"/>
                <a:ea typeface="Lucida Sans"/>
                <a:cs typeface="Arial" panose="020B0604020202020204" pitchFamily="34" charset="0"/>
                <a:sym typeface="Lucida Sans"/>
              </a:rPr>
              <a:t> </a:t>
            </a:r>
          </a:p>
        </p:txBody>
      </p:sp>
    </p:spTree>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Shape 1140"/>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rgbClr val="3F3F39"/>
              </a:buClr>
              <a:buSzPts val="700"/>
              <a:buFont typeface="Allerta"/>
              <a:buNone/>
            </a:pPr>
            <a:r>
              <a:rPr lang="en-US" sz="2800" b="0" i="0" u="none" strike="noStrike" cap="none" dirty="0">
                <a:solidFill>
                  <a:srgbClr val="3F3F39"/>
                </a:solidFill>
                <a:ea typeface="Lucida Sans"/>
                <a:sym typeface="Lucida Sans"/>
              </a:rPr>
              <a:t>Please join us again next month!</a:t>
            </a:r>
          </a:p>
        </p:txBody>
      </p:sp>
      <p:sp>
        <p:nvSpPr>
          <p:cNvPr id="1141" name="Shape 1141"/>
          <p:cNvSpPr txBox="1">
            <a:spLocks noGrp="1"/>
          </p:cNvSpPr>
          <p:nvPr>
            <p:ph type="body" idx="1"/>
          </p:nvPr>
        </p:nvSpPr>
        <p:spPr>
          <a:xfrm>
            <a:off x="457200" y="1600200"/>
            <a:ext cx="8229600" cy="4525963"/>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Next month’s webinar: </a:t>
            </a:r>
            <a:r>
              <a:rPr lang="en-US" sz="2400" b="0" i="1" u="none" strike="noStrike" cap="none" dirty="0">
                <a:solidFill>
                  <a:srgbClr val="3F3F39"/>
                </a:solidFill>
                <a:ea typeface="Lucida Sans"/>
                <a:sym typeface="Lucida Sans"/>
              </a:rPr>
              <a:t>Using Achieve the Core to Tackle Common </a:t>
            </a:r>
            <a:r>
              <a:rPr lang="en-US" sz="2400" i="1" dirty="0">
                <a:solidFill>
                  <a:srgbClr val="3F3F39"/>
                </a:solidFill>
              </a:rPr>
              <a:t>ELA</a:t>
            </a:r>
            <a:r>
              <a:rPr lang="en-US" sz="2400" b="0" i="1" u="none" strike="noStrike" cap="none" dirty="0">
                <a:solidFill>
                  <a:srgbClr val="3F3F39"/>
                </a:solidFill>
                <a:ea typeface="Lucida Sans"/>
                <a:sym typeface="Lucida Sans"/>
              </a:rPr>
              <a:t> Issues</a:t>
            </a:r>
          </a:p>
          <a:p>
            <a:pPr marL="342900" marR="0" lvl="0" indent="-495300" algn="l" rtl="0">
              <a:lnSpc>
                <a:spcPct val="100000"/>
              </a:lnSpc>
              <a:spcBef>
                <a:spcPts val="0"/>
              </a:spcBef>
              <a:spcAft>
                <a:spcPts val="0"/>
              </a:spcAft>
              <a:buClr>
                <a:srgbClr val="3F3F39"/>
              </a:buClr>
              <a:buSzPts val="2400"/>
              <a:buFont typeface="Arial"/>
              <a:buNone/>
            </a:pPr>
            <a:endParaRPr sz="2400" b="0" i="0" u="none" strike="noStrike" cap="none" dirty="0">
              <a:solidFill>
                <a:srgbClr val="3F3F39"/>
              </a:solidFill>
              <a:ea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Wednesday, </a:t>
            </a:r>
            <a:r>
              <a:rPr lang="en-US" sz="2400" dirty="0">
                <a:solidFill>
                  <a:srgbClr val="3F3F39"/>
                </a:solidFill>
              </a:rPr>
              <a:t>January 10</a:t>
            </a:r>
            <a:r>
              <a:rPr lang="en-US" sz="2400" b="0" i="0" u="none" strike="noStrike" cap="none" dirty="0">
                <a:solidFill>
                  <a:srgbClr val="3F3F39"/>
                </a:solidFill>
                <a:ea typeface="Lucida Sans"/>
                <a:sym typeface="Lucida Sans"/>
              </a:rPr>
              <a:t>, 2018 7:00 - 8:00 p.m. ET</a:t>
            </a:r>
          </a:p>
          <a:p>
            <a:pPr marL="342900" marR="0" lvl="0" indent="-495300" algn="l" rtl="0">
              <a:lnSpc>
                <a:spcPct val="100000"/>
              </a:lnSpc>
              <a:spcBef>
                <a:spcPts val="0"/>
              </a:spcBef>
              <a:spcAft>
                <a:spcPts val="0"/>
              </a:spcAft>
              <a:buClr>
                <a:srgbClr val="3F3F39"/>
              </a:buClr>
              <a:buSzPts val="2400"/>
              <a:buFont typeface="Arial"/>
              <a:buNone/>
            </a:pPr>
            <a:endParaRPr sz="2400" b="0" i="0" u="none" strike="noStrike" cap="none" dirty="0">
              <a:solidFill>
                <a:srgbClr val="3F3F39"/>
              </a:solidFill>
              <a:ea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Register Here: </a:t>
            </a:r>
            <a:r>
              <a:rPr lang="en-US" sz="2200" b="0" i="0" u="none" strike="noStrike" cap="none" dirty="0">
                <a:solidFill>
                  <a:srgbClr val="3F3F39"/>
                </a:solidFill>
                <a:ea typeface="Lucida Sans"/>
                <a:sym typeface="Lucida Sans"/>
              </a:rPr>
              <a:t> </a:t>
            </a:r>
            <a:r>
              <a:rPr lang="en-US" u="sng" dirty="0">
                <a:solidFill>
                  <a:srgbClr val="389ED8"/>
                </a:solidFill>
                <a:highlight>
                  <a:srgbClr val="FFFFFF"/>
                </a:highlight>
                <a:ea typeface="Helvetica Neue"/>
                <a:sym typeface="Helvetica Neue"/>
                <a:hlinkClick r:id="rId3"/>
              </a:rPr>
              <a:t>https://attendee.gotowebinar.com/register/2467369347153271555</a:t>
            </a: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Shape 885"/>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rgbClr val="3F3F39"/>
              </a:buClr>
              <a:buSzPts val="700"/>
              <a:buFont typeface="Allerta"/>
              <a:buNone/>
            </a:pPr>
            <a:r>
              <a:rPr lang="en-US" sz="2800" b="0" i="0" u="none" strike="noStrike" cap="none" dirty="0">
                <a:solidFill>
                  <a:srgbClr val="3F3F39"/>
                </a:solidFill>
                <a:ea typeface="Lucida Sans"/>
                <a:sym typeface="Lucida Sans"/>
              </a:rPr>
              <a:t>Learn more about us!</a:t>
            </a:r>
          </a:p>
        </p:txBody>
      </p:sp>
      <p:sp>
        <p:nvSpPr>
          <p:cNvPr id="886" name="Shape 886"/>
          <p:cNvSpPr txBox="1">
            <a:spLocks noGrp="1"/>
          </p:cNvSpPr>
          <p:nvPr>
            <p:ph type="body" idx="1"/>
          </p:nvPr>
        </p:nvSpPr>
        <p:spPr>
          <a:xfrm>
            <a:off x="457200" y="1600200"/>
            <a:ext cx="8229600" cy="4526100"/>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Contact Jennie Beltramini </a:t>
            </a:r>
            <a:r>
              <a:rPr lang="en-US" sz="1800" b="0" i="0" u="none" strike="noStrike" cap="none" dirty="0">
                <a:solidFill>
                  <a:srgbClr val="3F3F39"/>
                </a:solidFill>
                <a:ea typeface="Lucida Sans"/>
                <a:sym typeface="Lucida Sans"/>
              </a:rPr>
              <a:t>(</a:t>
            </a:r>
            <a:r>
              <a:rPr lang="en-US" sz="1800" b="0" i="0" u="sng" strike="noStrike" cap="none" dirty="0">
                <a:solidFill>
                  <a:schemeClr val="hlink"/>
                </a:solidFill>
                <a:ea typeface="Lucida Sans"/>
                <a:sym typeface="Lucida Sans"/>
                <a:hlinkClick r:id="rId3"/>
              </a:rPr>
              <a:t>jbeltramini@studentsachieve.net</a:t>
            </a:r>
            <a:r>
              <a:rPr lang="en-US" sz="1800" b="0" i="0" u="none" strike="noStrike" cap="none" dirty="0">
                <a:solidFill>
                  <a:srgbClr val="3F3F39"/>
                </a:solidFill>
                <a:ea typeface="Lucida Sans"/>
                <a:sym typeface="Lucida Sans"/>
              </a:rPr>
              <a:t> ) </a:t>
            </a:r>
            <a:r>
              <a:rPr lang="en-US" sz="2400" b="0" i="0" u="none" strike="noStrike" cap="none" dirty="0">
                <a:solidFill>
                  <a:srgbClr val="3F3F39"/>
                </a:solidFill>
                <a:ea typeface="Lucida Sans"/>
                <a:sym typeface="Lucida Sans"/>
              </a:rPr>
              <a:t>or Joanie Funderburk </a:t>
            </a:r>
            <a:r>
              <a:rPr lang="en-US" sz="1800" b="0" i="0" u="none" strike="noStrike" cap="none" dirty="0">
                <a:solidFill>
                  <a:srgbClr val="3F3F39"/>
                </a:solidFill>
                <a:ea typeface="Lucida Sans"/>
                <a:sym typeface="Lucida Sans"/>
              </a:rPr>
              <a:t>(</a:t>
            </a:r>
            <a:r>
              <a:rPr lang="en-US" sz="1800" b="0" i="0" u="sng" strike="noStrike" cap="none" dirty="0">
                <a:solidFill>
                  <a:schemeClr val="hlink"/>
                </a:solidFill>
                <a:ea typeface="Lucida Sans"/>
                <a:sym typeface="Lucida Sans"/>
                <a:hlinkClick r:id="rId4"/>
              </a:rPr>
              <a:t>jfunderburk@studentsachieve.net</a:t>
            </a:r>
            <a:r>
              <a:rPr lang="en-US" sz="1800" b="0" i="0" u="none" strike="noStrike" cap="none" dirty="0">
                <a:solidFill>
                  <a:srgbClr val="3F3F39"/>
                </a:solidFill>
                <a:ea typeface="Lucida Sans"/>
                <a:sym typeface="Lucida Sans"/>
              </a:rPr>
              <a:t>)</a:t>
            </a: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Complete this survey to join our database (and mailing lists): </a:t>
            </a:r>
            <a:r>
              <a:rPr lang="en-US" sz="1800" b="0" i="0" u="sng" strike="noStrike" cap="none" dirty="0">
                <a:solidFill>
                  <a:schemeClr val="hlink"/>
                </a:solidFill>
                <a:ea typeface="Lucida Sans"/>
                <a:sym typeface="Lucida Sans"/>
                <a:hlinkClick r:id="rId5"/>
              </a:rPr>
              <a:t>www.achievethecore.org/ca-signup</a:t>
            </a: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Visit our website: </a:t>
            </a:r>
            <a:r>
              <a:rPr lang="en-US" sz="1800" b="0" i="0" u="sng" strike="noStrike" cap="none" dirty="0">
                <a:solidFill>
                  <a:schemeClr val="hlink"/>
                </a:solidFill>
                <a:ea typeface="Lucida Sans"/>
                <a:sym typeface="Lucida Sans"/>
                <a:hlinkClick r:id="rId6"/>
              </a:rPr>
              <a:t>www.achievethecore.org</a:t>
            </a:r>
          </a:p>
          <a:p>
            <a:pPr marL="342900" marR="0" lvl="0" indent="-228600" algn="l" rtl="0">
              <a:lnSpc>
                <a:spcPct val="100000"/>
              </a:lnSpc>
              <a:spcBef>
                <a:spcPts val="480"/>
              </a:spcBef>
              <a:spcAft>
                <a:spcPts val="0"/>
              </a:spcAft>
              <a:buClr>
                <a:srgbClr val="3F3F39"/>
              </a:buClr>
              <a:buSzPts val="600"/>
              <a:buFont typeface="Arial"/>
              <a:buNone/>
            </a:pPr>
            <a:endParaRPr sz="2400" b="0" i="0" u="none" strike="noStrike" cap="none" dirty="0">
              <a:solidFill>
                <a:srgbClr val="3F3F39"/>
              </a:solidFill>
              <a:ea typeface="Lucida Sans"/>
              <a:sym typeface="Lucida Sans"/>
            </a:endParaRPr>
          </a:p>
          <a:p>
            <a:pPr marL="342900" marR="0" lvl="0" indent="-228600" algn="l" rtl="0">
              <a:lnSpc>
                <a:spcPct val="100000"/>
              </a:lnSpc>
              <a:spcBef>
                <a:spcPts val="480"/>
              </a:spcBef>
              <a:spcAft>
                <a:spcPts val="0"/>
              </a:spcAft>
              <a:buClr>
                <a:srgbClr val="3F3F39"/>
              </a:buClr>
              <a:buSzPts val="600"/>
              <a:buFont typeface="Arial"/>
              <a:buNone/>
            </a:pPr>
            <a:endParaRPr sz="2400" b="0" i="0" u="none" strike="noStrike" cap="none" dirty="0">
              <a:solidFill>
                <a:srgbClr val="3F3F39"/>
              </a:solidFill>
              <a:ea typeface="Lucida Sans"/>
              <a:sym typeface="Lucida Sans"/>
            </a:endParaRPr>
          </a:p>
        </p:txBody>
      </p:sp>
      <p:pic>
        <p:nvPicPr>
          <p:cNvPr id="887" name="Shape 887" descr="ATC Header.PNG"/>
          <p:cNvPicPr preferRelativeResize="0"/>
          <p:nvPr/>
        </p:nvPicPr>
        <p:blipFill rotWithShape="1">
          <a:blip r:embed="rId7">
            <a:alphaModFix/>
          </a:blip>
          <a:srcRect/>
          <a:stretch/>
        </p:blipFill>
        <p:spPr>
          <a:xfrm>
            <a:off x="70125" y="3901267"/>
            <a:ext cx="9141028" cy="260220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Shape 1146"/>
          <p:cNvSpPr txBox="1">
            <a:spLocks noGrp="1"/>
          </p:cNvSpPr>
          <p:nvPr>
            <p:ph type="title"/>
          </p:nvPr>
        </p:nvSpPr>
        <p:spPr>
          <a:xfrm>
            <a:off x="216568" y="2829678"/>
            <a:ext cx="8620552" cy="868362"/>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ea typeface="Lucida Sans"/>
                <a:sym typeface="Lucida Sans"/>
              </a:rPr>
              <a:t>Thank You!</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Shape 892"/>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rgbClr val="3F3F39"/>
              </a:buClr>
              <a:buSzPts val="700"/>
              <a:buFont typeface="Allerta"/>
              <a:buNone/>
            </a:pPr>
            <a:r>
              <a:rPr lang="en-US" sz="2800" b="0" i="0" u="none" strike="noStrike" cap="none" dirty="0">
                <a:solidFill>
                  <a:srgbClr val="3F3F39"/>
                </a:solidFill>
                <a:ea typeface="Lucida Sans"/>
                <a:sym typeface="Lucida Sans"/>
              </a:rPr>
              <a:t>Tweet with us!</a:t>
            </a:r>
          </a:p>
        </p:txBody>
      </p:sp>
      <p:sp>
        <p:nvSpPr>
          <p:cNvPr id="893" name="Shape 893"/>
          <p:cNvSpPr txBox="1">
            <a:spLocks noGrp="1"/>
          </p:cNvSpPr>
          <p:nvPr>
            <p:ph type="body" idx="1"/>
          </p:nvPr>
        </p:nvSpPr>
        <p:spPr>
          <a:xfrm>
            <a:off x="457200" y="1600200"/>
            <a:ext cx="8229600" cy="4525963"/>
          </a:xfrm>
          <a:prstGeom prst="rect">
            <a:avLst/>
          </a:prstGeom>
          <a:noFill/>
          <a:ln>
            <a:noFill/>
          </a:ln>
        </p:spPr>
        <p:txBody>
          <a:bodyPr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Please feel free to tweet during and after the webinar using #coreadvocates</a:t>
            </a:r>
          </a:p>
          <a:p>
            <a:pPr marL="342900" marR="0" lvl="0" indent="-228600" algn="l" rtl="0">
              <a:lnSpc>
                <a:spcPct val="100000"/>
              </a:lnSpc>
              <a:spcBef>
                <a:spcPts val="480"/>
              </a:spcBef>
              <a:spcAft>
                <a:spcPts val="0"/>
              </a:spcAft>
              <a:buClr>
                <a:srgbClr val="3F3F39"/>
              </a:buClr>
              <a:buSzPts val="600"/>
              <a:buFont typeface="Arial"/>
              <a:buNone/>
            </a:pPr>
            <a:endParaRPr sz="2400" b="0" i="0" u="none" strike="noStrike" cap="none" dirty="0">
              <a:solidFill>
                <a:srgbClr val="3F3F39"/>
              </a:solidFill>
              <a:ea typeface="Lucida Sans"/>
              <a:sym typeface="Lucida Sans"/>
            </a:endParaRPr>
          </a:p>
          <a:p>
            <a:pPr marL="342900" marR="0" lvl="0" indent="-228600" algn="l" rtl="0">
              <a:lnSpc>
                <a:spcPct val="100000"/>
              </a:lnSpc>
              <a:spcBef>
                <a:spcPts val="480"/>
              </a:spcBef>
              <a:spcAft>
                <a:spcPts val="0"/>
              </a:spcAft>
              <a:buClr>
                <a:srgbClr val="3F3F39"/>
              </a:buClr>
              <a:buSzPts val="600"/>
              <a:buFont typeface="Arial"/>
              <a:buNone/>
            </a:pPr>
            <a:endParaRPr sz="2400" b="0" i="0" u="none" strike="noStrike" cap="none" dirty="0">
              <a:solidFill>
                <a:srgbClr val="3F3F39"/>
              </a:solidFill>
              <a:ea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a:t>
            </a:r>
            <a:r>
              <a:rPr lang="en-US" sz="2400" b="0" i="0" u="none" strike="noStrike" cap="none" dirty="0" err="1">
                <a:solidFill>
                  <a:srgbClr val="3F3F39"/>
                </a:solidFill>
                <a:ea typeface="Lucida Sans"/>
                <a:sym typeface="Lucida Sans"/>
              </a:rPr>
              <a:t>achievethecore</a:t>
            </a:r>
            <a:endParaRPr lang="en-US" sz="2400" b="0" i="0" u="none" strike="noStrike" cap="none" dirty="0">
              <a:solidFill>
                <a:srgbClr val="3F3F39"/>
              </a:solidFill>
              <a:ea typeface="Lucida Sans"/>
              <a:sym typeface="Lucida Sans"/>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dirty="0">
                <a:solidFill>
                  <a:srgbClr val="3F3F39"/>
                </a:solidFill>
                <a:ea typeface="Lucida Sans"/>
                <a:sym typeface="Lucida Sans"/>
              </a:rPr>
              <a:t>@</a:t>
            </a:r>
            <a:r>
              <a:rPr lang="en-US" sz="2400" b="0" i="0" u="none" strike="noStrike" cap="none" dirty="0" err="1">
                <a:solidFill>
                  <a:srgbClr val="3F3F39"/>
                </a:solidFill>
                <a:ea typeface="Lucida Sans"/>
                <a:sym typeface="Lucida Sans"/>
              </a:rPr>
              <a:t>JennieBeltro</a:t>
            </a:r>
            <a:r>
              <a:rPr lang="en-US" sz="2400" b="0" i="0" u="none" strike="noStrike" cap="none" dirty="0">
                <a:solidFill>
                  <a:srgbClr val="3F3F39"/>
                </a:solidFill>
                <a:ea typeface="Lucida Sans"/>
                <a:sym typeface="Lucida Sans"/>
              </a:rPr>
              <a:t>, @</a:t>
            </a:r>
            <a:r>
              <a:rPr lang="en-US" sz="2400" dirty="0" err="1">
                <a:solidFill>
                  <a:srgbClr val="3F3F39"/>
                </a:solidFill>
              </a:rPr>
              <a:t>teeidub</a:t>
            </a:r>
            <a:endParaRPr lang="en-US" sz="2400" dirty="0">
              <a:solidFill>
                <a:srgbClr val="3F3F39"/>
              </a:solidFill>
            </a:endParaRPr>
          </a:p>
        </p:txBody>
      </p:sp>
      <p:pic>
        <p:nvPicPr>
          <p:cNvPr id="894" name="Shape 894"/>
          <p:cNvPicPr preferRelativeResize="0"/>
          <p:nvPr/>
        </p:nvPicPr>
        <p:blipFill rotWithShape="1">
          <a:blip r:embed="rId3">
            <a:alphaModFix/>
          </a:blip>
          <a:srcRect/>
          <a:stretch/>
        </p:blipFill>
        <p:spPr>
          <a:xfrm>
            <a:off x="6511235" y="4229100"/>
            <a:ext cx="2624338" cy="1888891"/>
          </a:xfrm>
          <a:prstGeom prst="rect">
            <a:avLst/>
          </a:prstGeom>
          <a:noFill/>
          <a:ln>
            <a:noFill/>
          </a:ln>
        </p:spPr>
      </p:pic>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Shape 900"/>
          <p:cNvSpPr txBox="1">
            <a:spLocks noGrp="1"/>
          </p:cNvSpPr>
          <p:nvPr>
            <p:ph type="title"/>
          </p:nvPr>
        </p:nvSpPr>
        <p:spPr>
          <a:xfrm>
            <a:off x="457200" y="274637"/>
            <a:ext cx="8229600" cy="1143000"/>
          </a:xfrm>
          <a:prstGeom prst="rect">
            <a:avLst/>
          </a:prstGeom>
          <a:noFill/>
          <a:ln>
            <a:noFill/>
          </a:ln>
        </p:spPr>
        <p:txBody>
          <a:bodyPr wrap="square" lIns="91425" tIns="91425" rIns="91425" bIns="91425" anchor="ctr" anchorCtr="0">
            <a:noAutofit/>
          </a:bodyPr>
          <a:lstStyle/>
          <a:p>
            <a:pPr marL="0" marR="0" lvl="0" indent="-44450" algn="l" rtl="0">
              <a:lnSpc>
                <a:spcPct val="100000"/>
              </a:lnSpc>
              <a:spcBef>
                <a:spcPts val="0"/>
              </a:spcBef>
              <a:spcAft>
                <a:spcPts val="0"/>
              </a:spcAft>
              <a:buClr>
                <a:schemeClr val="dk1"/>
              </a:buClr>
              <a:buSzPts val="700"/>
              <a:buFont typeface="Allerta"/>
              <a:buNone/>
            </a:pPr>
            <a:r>
              <a:rPr lang="en-US" sz="2800" b="0" i="0" u="none" strike="noStrike" cap="none" dirty="0">
                <a:solidFill>
                  <a:srgbClr val="3F3F39"/>
                </a:solidFill>
                <a:ea typeface="Lucida Sans"/>
                <a:sym typeface="Lucida Sans"/>
              </a:rPr>
              <a:t>Engage with us!</a:t>
            </a:r>
          </a:p>
        </p:txBody>
      </p:sp>
      <p:sp>
        <p:nvSpPr>
          <p:cNvPr id="901" name="Shape 901"/>
          <p:cNvSpPr txBox="1">
            <a:spLocks noGrp="1"/>
          </p:cNvSpPr>
          <p:nvPr>
            <p:ph type="body" idx="1"/>
          </p:nvPr>
        </p:nvSpPr>
        <p:spPr>
          <a:xfrm>
            <a:off x="457200" y="1600200"/>
            <a:ext cx="4604400" cy="4526100"/>
          </a:xfrm>
          <a:prstGeom prst="rect">
            <a:avLst/>
          </a:prstGeom>
          <a:noFill/>
          <a:ln>
            <a:noFill/>
          </a:ln>
        </p:spPr>
        <p:txBody>
          <a:bodyPr wrap="square" lIns="91425" tIns="91425" rIns="91425" bIns="91425" anchor="t" anchorCtr="0">
            <a:noAutofit/>
          </a:bodyPr>
          <a:lstStyle/>
          <a:p>
            <a:pPr marL="0" marR="0" lvl="0" indent="-38100" algn="l" rtl="0">
              <a:lnSpc>
                <a:spcPct val="115000"/>
              </a:lnSpc>
              <a:spcBef>
                <a:spcPts val="0"/>
              </a:spcBef>
              <a:spcAft>
                <a:spcPts val="0"/>
              </a:spcAft>
              <a:buClr>
                <a:schemeClr val="dk1"/>
              </a:buClr>
              <a:buSzPts val="600"/>
              <a:buFont typeface="Arial"/>
              <a:buNone/>
            </a:pPr>
            <a:r>
              <a:rPr lang="en-US" sz="2400" b="0" i="0" u="none" strike="noStrike" cap="none" dirty="0">
                <a:solidFill>
                  <a:srgbClr val="3F3F39"/>
                </a:solidFill>
                <a:ea typeface="Lucida Sans"/>
                <a:sym typeface="Lucida Sans"/>
              </a:rPr>
              <a:t>During the webinar</a:t>
            </a:r>
          </a:p>
          <a:p>
            <a:pPr marL="457200" marR="0" lvl="0" indent="-31750" algn="l" rtl="0">
              <a:lnSpc>
                <a:spcPct val="115000"/>
              </a:lnSpc>
              <a:spcBef>
                <a:spcPts val="500"/>
              </a:spcBef>
              <a:spcAft>
                <a:spcPts val="0"/>
              </a:spcAft>
              <a:buClr>
                <a:schemeClr val="dk1"/>
              </a:buClr>
              <a:buSzPts val="500"/>
              <a:buFont typeface="Arial"/>
              <a:buNone/>
            </a:pPr>
            <a:r>
              <a:rPr lang="en-US" sz="2000" b="0" i="0" u="none" strike="noStrike" cap="none" dirty="0">
                <a:solidFill>
                  <a:schemeClr val="dk1"/>
                </a:solidFill>
                <a:ea typeface="Lucida Sans"/>
                <a:sym typeface="Lucida Sans"/>
              </a:rPr>
              <a:t>– </a:t>
            </a:r>
            <a:r>
              <a:rPr lang="en-US" sz="2000" b="0" i="0" u="none" strike="noStrike" cap="none" dirty="0">
                <a:solidFill>
                  <a:srgbClr val="3F3F39"/>
                </a:solidFill>
                <a:ea typeface="Lucida Sans"/>
                <a:sym typeface="Lucida Sans"/>
              </a:rPr>
              <a:t>Accessing Documents</a:t>
            </a:r>
          </a:p>
          <a:p>
            <a:pPr marL="457200" marR="0" lvl="0" indent="-31750" algn="l" rtl="0">
              <a:lnSpc>
                <a:spcPct val="115000"/>
              </a:lnSpc>
              <a:spcBef>
                <a:spcPts val="500"/>
              </a:spcBef>
              <a:spcAft>
                <a:spcPts val="0"/>
              </a:spcAft>
              <a:buClr>
                <a:schemeClr val="dk1"/>
              </a:buClr>
              <a:buSzPts val="500"/>
              <a:buFont typeface="Arial"/>
              <a:buNone/>
            </a:pPr>
            <a:r>
              <a:rPr lang="en-US" sz="2000" b="0" i="0" u="none" strike="noStrike" cap="none" dirty="0">
                <a:solidFill>
                  <a:schemeClr val="dk1"/>
                </a:solidFill>
                <a:ea typeface="Lucida Sans"/>
                <a:sym typeface="Lucida Sans"/>
              </a:rPr>
              <a:t>– </a:t>
            </a:r>
            <a:r>
              <a:rPr lang="en-US" sz="2000" b="0" i="0" u="none" strike="noStrike" cap="none" dirty="0">
                <a:solidFill>
                  <a:srgbClr val="3F3F39"/>
                </a:solidFill>
                <a:ea typeface="Lucida Sans"/>
                <a:sym typeface="Lucida Sans"/>
              </a:rPr>
              <a:t>Questions option</a:t>
            </a:r>
          </a:p>
          <a:p>
            <a:pPr marL="457200" marR="0" lvl="0" indent="-31750" algn="l" rtl="0">
              <a:lnSpc>
                <a:spcPct val="115000"/>
              </a:lnSpc>
              <a:spcBef>
                <a:spcPts val="500"/>
              </a:spcBef>
              <a:spcAft>
                <a:spcPts val="0"/>
              </a:spcAft>
              <a:buClr>
                <a:schemeClr val="dk1"/>
              </a:buClr>
              <a:buSzPts val="500"/>
              <a:buFont typeface="Arial"/>
              <a:buNone/>
            </a:pPr>
            <a:r>
              <a:rPr lang="en-US" sz="2000" b="0" i="0" u="none" strike="noStrike" cap="none" dirty="0">
                <a:solidFill>
                  <a:schemeClr val="dk1"/>
                </a:solidFill>
                <a:ea typeface="Lucida Sans"/>
                <a:sym typeface="Lucida Sans"/>
              </a:rPr>
              <a:t>– </a:t>
            </a:r>
            <a:r>
              <a:rPr lang="en-US" sz="2000" b="0" i="0" u="none" strike="noStrike" cap="none" dirty="0">
                <a:solidFill>
                  <a:srgbClr val="3F3F39"/>
                </a:solidFill>
                <a:ea typeface="Lucida Sans"/>
                <a:sym typeface="Lucida Sans"/>
              </a:rPr>
              <a:t>Polling</a:t>
            </a:r>
          </a:p>
          <a:p>
            <a:pPr marL="0" marR="0" lvl="0" indent="-38100" algn="l" rtl="0">
              <a:lnSpc>
                <a:spcPct val="115000"/>
              </a:lnSpc>
              <a:spcBef>
                <a:spcPts val="600"/>
              </a:spcBef>
              <a:spcAft>
                <a:spcPts val="0"/>
              </a:spcAft>
              <a:buClr>
                <a:schemeClr val="dk1"/>
              </a:buClr>
              <a:buSzPts val="600"/>
              <a:buFont typeface="Arial"/>
              <a:buNone/>
            </a:pPr>
            <a:r>
              <a:rPr lang="en-US" sz="2400" b="0" i="0" u="none" strike="noStrike" cap="none" dirty="0">
                <a:solidFill>
                  <a:srgbClr val="3F3F39"/>
                </a:solidFill>
                <a:ea typeface="Lucida Sans"/>
                <a:sym typeface="Lucida Sans"/>
              </a:rPr>
              <a:t>After the webinar</a:t>
            </a:r>
          </a:p>
          <a:p>
            <a:pPr marL="457200" marR="0" lvl="0" indent="-31750" algn="l" rtl="0">
              <a:lnSpc>
                <a:spcPct val="115000"/>
              </a:lnSpc>
              <a:spcBef>
                <a:spcPts val="500"/>
              </a:spcBef>
              <a:spcAft>
                <a:spcPts val="0"/>
              </a:spcAft>
              <a:buClr>
                <a:schemeClr val="dk1"/>
              </a:buClr>
              <a:buSzPts val="500"/>
              <a:buFont typeface="Arial"/>
              <a:buNone/>
            </a:pPr>
            <a:r>
              <a:rPr lang="en-US" sz="2000" b="0" i="0" u="none" strike="noStrike" cap="none" dirty="0">
                <a:solidFill>
                  <a:schemeClr val="dk1"/>
                </a:solidFill>
                <a:ea typeface="Lucida Sans"/>
                <a:sym typeface="Lucida Sans"/>
              </a:rPr>
              <a:t>– </a:t>
            </a:r>
            <a:r>
              <a:rPr lang="en-US" sz="2000" b="0" i="0" u="none" strike="noStrike" cap="none" dirty="0">
                <a:solidFill>
                  <a:srgbClr val="3F3F39"/>
                </a:solidFill>
                <a:ea typeface="Lucida Sans"/>
                <a:sym typeface="Lucida Sans"/>
              </a:rPr>
              <a:t>Survey</a:t>
            </a:r>
          </a:p>
          <a:p>
            <a:pPr marL="457200" marR="0" lvl="0" indent="-31750" algn="l" rtl="0">
              <a:lnSpc>
                <a:spcPct val="115000"/>
              </a:lnSpc>
              <a:spcBef>
                <a:spcPts val="500"/>
              </a:spcBef>
              <a:spcAft>
                <a:spcPts val="0"/>
              </a:spcAft>
              <a:buClr>
                <a:schemeClr val="dk1"/>
              </a:buClr>
              <a:buSzPts val="500"/>
              <a:buFont typeface="Arial"/>
              <a:buNone/>
            </a:pPr>
            <a:r>
              <a:rPr lang="en-US" sz="2000" b="0" i="0" u="none" strike="noStrike" cap="none" dirty="0">
                <a:solidFill>
                  <a:schemeClr val="dk1"/>
                </a:solidFill>
                <a:ea typeface="Lucida Sans"/>
                <a:sym typeface="Lucida Sans"/>
              </a:rPr>
              <a:t>– </a:t>
            </a:r>
            <a:r>
              <a:rPr lang="en-US" sz="2000" b="0" i="0" u="none" strike="noStrike" cap="none" dirty="0">
                <a:solidFill>
                  <a:srgbClr val="3F3F39"/>
                </a:solidFill>
                <a:ea typeface="Lucida Sans"/>
                <a:sym typeface="Lucida Sans"/>
              </a:rPr>
              <a:t>Access to recorded webinar</a:t>
            </a:r>
          </a:p>
          <a:p>
            <a:pPr marL="800100" marR="0" lvl="0" indent="-76200" algn="l" rtl="0">
              <a:lnSpc>
                <a:spcPct val="100000"/>
              </a:lnSpc>
              <a:spcBef>
                <a:spcPts val="0"/>
              </a:spcBef>
              <a:spcAft>
                <a:spcPts val="0"/>
              </a:spcAft>
              <a:buClr>
                <a:schemeClr val="dk1"/>
              </a:buClr>
              <a:buSzPts val="600"/>
              <a:buFont typeface="Arial"/>
              <a:buNone/>
            </a:pPr>
            <a:endParaRPr sz="2400" b="0" i="0" u="none" strike="noStrike" cap="none" dirty="0">
              <a:solidFill>
                <a:srgbClr val="3F3F39"/>
              </a:solidFill>
              <a:ea typeface="Lucida Sans"/>
              <a:sym typeface="Lucida Sans"/>
            </a:endParaRPr>
          </a:p>
        </p:txBody>
      </p:sp>
      <p:pic>
        <p:nvPicPr>
          <p:cNvPr id="902" name="Shape 902"/>
          <p:cNvPicPr preferRelativeResize="0"/>
          <p:nvPr/>
        </p:nvPicPr>
        <p:blipFill rotWithShape="1">
          <a:blip r:embed="rId3">
            <a:alphaModFix/>
          </a:blip>
          <a:srcRect/>
          <a:stretch/>
        </p:blipFill>
        <p:spPr>
          <a:xfrm>
            <a:off x="4877275" y="1662100"/>
            <a:ext cx="3520724" cy="3528854"/>
          </a:xfrm>
          <a:prstGeom prst="rect">
            <a:avLst/>
          </a:prstGeom>
          <a:noFill/>
          <a:ln>
            <a:noFill/>
          </a:ln>
        </p:spPr>
      </p:pic>
    </p:spTree>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Shape 908"/>
          <p:cNvSpPr txBox="1">
            <a:spLocks noGrp="1"/>
          </p:cNvSpPr>
          <p:nvPr>
            <p:ph type="title"/>
          </p:nvPr>
        </p:nvSpPr>
        <p:spPr>
          <a:xfrm>
            <a:off x="457200" y="274637"/>
            <a:ext cx="8229600" cy="1143000"/>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rgbClr val="3F3F39"/>
              </a:buClr>
              <a:buSzPts val="700"/>
              <a:buFont typeface="Allerta"/>
              <a:buNone/>
            </a:pPr>
            <a:r>
              <a:rPr lang="en-US" sz="2800" b="0" i="0" u="none" strike="noStrike" cap="none" dirty="0">
                <a:solidFill>
                  <a:srgbClr val="666666"/>
                </a:solidFill>
                <a:ea typeface="Lucida Sans"/>
                <a:sym typeface="Lucida Sans"/>
              </a:rPr>
              <a:t>Goals of the webinar</a:t>
            </a:r>
          </a:p>
        </p:txBody>
      </p:sp>
      <p:sp>
        <p:nvSpPr>
          <p:cNvPr id="909" name="Shape 909"/>
          <p:cNvSpPr txBox="1">
            <a:spLocks noGrp="1"/>
          </p:cNvSpPr>
          <p:nvPr>
            <p:ph type="body" idx="1"/>
          </p:nvPr>
        </p:nvSpPr>
        <p:spPr>
          <a:xfrm>
            <a:off x="457200" y="1600200"/>
            <a:ext cx="8229600" cy="4526100"/>
          </a:xfrm>
          <a:prstGeom prst="rect">
            <a:avLst/>
          </a:prstGeom>
          <a:noFill/>
          <a:ln>
            <a:noFill/>
          </a:ln>
        </p:spPr>
        <p:txBody>
          <a:bodyPr wrap="square" lIns="91425" tIns="45700" rIns="91425" bIns="45700" anchor="t" anchorCtr="0">
            <a:noAutofit/>
          </a:bodyPr>
          <a:lstStyle/>
          <a:p>
            <a:pPr marL="355600" lvl="0" indent="-12700" rtl="0">
              <a:lnSpc>
                <a:spcPct val="115000"/>
              </a:lnSpc>
              <a:spcBef>
                <a:spcPts val="0"/>
              </a:spcBef>
              <a:buClr>
                <a:srgbClr val="575757"/>
              </a:buClr>
              <a:buSzPts val="2200"/>
              <a:buFont typeface="Lucida Sans"/>
              <a:buChar char="✓"/>
            </a:pPr>
            <a:r>
              <a:rPr lang="en-US" dirty="0"/>
              <a:t>Understand how to find what you need on achievethecore.org (ATC)</a:t>
            </a:r>
          </a:p>
          <a:p>
            <a:pPr marL="0" lvl="0" indent="0" rtl="0">
              <a:lnSpc>
                <a:spcPct val="115000"/>
              </a:lnSpc>
              <a:spcBef>
                <a:spcPts val="0"/>
              </a:spcBef>
              <a:buNone/>
            </a:pPr>
            <a:endParaRPr dirty="0"/>
          </a:p>
          <a:p>
            <a:pPr marL="355600" lvl="0" indent="-12700" rtl="0">
              <a:lnSpc>
                <a:spcPct val="115000"/>
              </a:lnSpc>
              <a:spcBef>
                <a:spcPts val="0"/>
              </a:spcBef>
              <a:buClr>
                <a:srgbClr val="575757"/>
              </a:buClr>
              <a:buSzPts val="2200"/>
              <a:buFont typeface="Lucida Sans"/>
              <a:buChar char="✓"/>
            </a:pPr>
            <a:r>
              <a:rPr lang="en-US" dirty="0"/>
              <a:t>Explore ATC resources you can use to build knowledge, share with groups, or use in your classroom </a:t>
            </a:r>
          </a:p>
          <a:p>
            <a:pPr marL="0" lvl="0" indent="0" rtl="0">
              <a:lnSpc>
                <a:spcPct val="115000"/>
              </a:lnSpc>
              <a:spcBef>
                <a:spcPts val="0"/>
              </a:spcBef>
              <a:buNone/>
            </a:pPr>
            <a:endParaRPr dirty="0"/>
          </a:p>
          <a:p>
            <a:pPr marL="355600" lvl="0" indent="-12700" rtl="0">
              <a:lnSpc>
                <a:spcPct val="115000"/>
              </a:lnSpc>
              <a:spcBef>
                <a:spcPts val="0"/>
              </a:spcBef>
              <a:buClr>
                <a:srgbClr val="575757"/>
              </a:buClr>
              <a:buSzPts val="2200"/>
              <a:buFont typeface="Lucida Sans"/>
              <a:buChar char="✓"/>
            </a:pPr>
            <a:r>
              <a:rPr lang="en-US" dirty="0"/>
              <a:t>Hear from educators using ATC tools and resources to improve math instruction</a:t>
            </a:r>
          </a:p>
          <a:p>
            <a:pPr marL="457200" lvl="0" indent="0" rtl="0">
              <a:lnSpc>
                <a:spcPct val="115000"/>
              </a:lnSpc>
              <a:spcBef>
                <a:spcPts val="0"/>
              </a:spcBef>
              <a:buNone/>
            </a:pPr>
            <a:endParaRPr dirty="0"/>
          </a:p>
          <a:p>
            <a:pPr marL="342900" marR="0" lvl="0" indent="-495300" algn="l" rtl="0">
              <a:lnSpc>
                <a:spcPct val="100000"/>
              </a:lnSpc>
              <a:spcBef>
                <a:spcPts val="0"/>
              </a:spcBef>
              <a:spcAft>
                <a:spcPts val="0"/>
              </a:spcAft>
              <a:buClr>
                <a:srgbClr val="3F3F39"/>
              </a:buClr>
              <a:buSzPts val="2400"/>
              <a:buFont typeface="Arial"/>
              <a:buNone/>
            </a:pPr>
            <a:endParaRPr sz="2400" b="0" i="0" u="none" strike="noStrike" cap="none" dirty="0">
              <a:solidFill>
                <a:srgbClr val="3F3F39"/>
              </a:solidFill>
              <a:ea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title"/>
          </p:nvPr>
        </p:nvSpPr>
        <p:spPr>
          <a:xfrm>
            <a:off x="216568" y="2416482"/>
            <a:ext cx="8620552" cy="1676742"/>
          </a:xfrm>
          <a:prstGeom prst="rect">
            <a:avLst/>
          </a:prstGeom>
          <a:noFill/>
          <a:ln>
            <a:noFill/>
          </a:ln>
        </p:spPr>
        <p:txBody>
          <a:bodyPr wrap="square" lIns="91425" tIns="45700" rIns="91425" bIns="45700" anchor="ctr" anchorCtr="0">
            <a:noAutofit/>
          </a:bodyPr>
          <a:lstStyle/>
          <a:p>
            <a:pPr marL="0" marR="0" lvl="0" indent="-44450" algn="l" rtl="0">
              <a:lnSpc>
                <a:spcPct val="100000"/>
              </a:lnSpc>
              <a:spcBef>
                <a:spcPts val="0"/>
              </a:spcBef>
              <a:spcAft>
                <a:spcPts val="0"/>
              </a:spcAft>
              <a:buClr>
                <a:schemeClr val="lt1"/>
              </a:buClr>
              <a:buSzPts val="700"/>
              <a:buFont typeface="Allerta"/>
              <a:buNone/>
            </a:pPr>
            <a:r>
              <a:rPr lang="en-US" sz="2800" b="0" i="0" u="none" strike="noStrike" cap="none" dirty="0">
                <a:solidFill>
                  <a:schemeClr val="lt1"/>
                </a:solidFill>
                <a:ea typeface="Lucida Sans"/>
                <a:sym typeface="Lucida Sans"/>
              </a:rPr>
              <a:t>Section 1: </a:t>
            </a:r>
            <a:r>
              <a:rPr lang="en-US" dirty="0"/>
              <a:t>Tour de Core</a:t>
            </a:r>
            <a:r>
              <a:rPr lang="en-US" sz="2800" b="0" i="0" u="none" strike="noStrike" cap="none" dirty="0">
                <a:solidFill>
                  <a:schemeClr val="lt1"/>
                </a:solidFill>
                <a:ea typeface="Lucida Sans"/>
                <a:sym typeface="Lucida Sans"/>
              </a:rPr>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Shape 919"/>
          <p:cNvSpPr txBox="1">
            <a:spLocks noGrp="1"/>
          </p:cNvSpPr>
          <p:nvPr>
            <p:ph type="title"/>
          </p:nvPr>
        </p:nvSpPr>
        <p:spPr>
          <a:xfrm>
            <a:off x="216568" y="2587889"/>
            <a:ext cx="8620500" cy="1972500"/>
          </a:xfrm>
          <a:prstGeom prst="rect">
            <a:avLst/>
          </a:prstGeom>
          <a:noFill/>
          <a:ln>
            <a:noFill/>
          </a:ln>
        </p:spPr>
        <p:txBody>
          <a:bodyPr wrap="square" lIns="91425" tIns="45700" rIns="91425" bIns="45700" anchor="ctr" anchorCtr="0">
            <a:noAutofit/>
          </a:bodyPr>
          <a:lstStyle/>
          <a:p>
            <a:pPr marL="0" marR="0" lvl="0" indent="-44450" algn="ctr" rtl="0">
              <a:lnSpc>
                <a:spcPct val="100000"/>
              </a:lnSpc>
              <a:spcBef>
                <a:spcPts val="0"/>
              </a:spcBef>
              <a:spcAft>
                <a:spcPts val="0"/>
              </a:spcAft>
              <a:buClr>
                <a:schemeClr val="lt1"/>
              </a:buClr>
              <a:buSzPts val="700"/>
              <a:buFont typeface="Allerta"/>
              <a:buNone/>
            </a:pPr>
            <a:r>
              <a:rPr lang="en-US" dirty="0"/>
              <a:t>Poll:</a:t>
            </a:r>
          </a:p>
          <a:p>
            <a:pPr marL="0" marR="0" lvl="0" indent="-44450" algn="ctr" rtl="0">
              <a:lnSpc>
                <a:spcPct val="100000"/>
              </a:lnSpc>
              <a:spcBef>
                <a:spcPts val="0"/>
              </a:spcBef>
              <a:spcAft>
                <a:spcPts val="0"/>
              </a:spcAft>
              <a:buClr>
                <a:schemeClr val="lt1"/>
              </a:buClr>
              <a:buSzPts val="700"/>
              <a:buFont typeface="Allerta"/>
              <a:buNone/>
            </a:pPr>
            <a:r>
              <a:rPr lang="en-US" dirty="0"/>
              <a:t>How frequently do you use Achievethecore.org?</a:t>
            </a:r>
            <a:r>
              <a:rPr lang="en-US" sz="2800" b="0" i="0" u="none" strike="noStrike" cap="none" dirty="0">
                <a:solidFill>
                  <a:schemeClr val="lt1"/>
                </a:solidFill>
                <a:ea typeface="Lucida Sans"/>
                <a:sym typeface="Lucida Sans"/>
              </a:rPr>
              <a:t/>
            </a:r>
            <a:br>
              <a:rPr lang="en-US" sz="2800" b="0" i="0" u="none" strike="noStrike" cap="none" dirty="0">
                <a:solidFill>
                  <a:schemeClr val="lt1"/>
                </a:solidFill>
                <a:ea typeface="Lucida Sans"/>
                <a:sym typeface="Lucida Sans"/>
              </a:rPr>
            </a:br>
            <a:r>
              <a:rPr lang="en-US" sz="1200" b="0" i="0" u="none" strike="noStrike" cap="none" dirty="0">
                <a:solidFill>
                  <a:schemeClr val="lt1"/>
                </a:solidFill>
                <a:ea typeface="Lucida Sans"/>
                <a:sym typeface="Lucida Sans"/>
              </a:rPr>
              <a:t>Please use the </a:t>
            </a:r>
            <a:r>
              <a:rPr lang="en-US" sz="1200" dirty="0"/>
              <a:t>Poll</a:t>
            </a:r>
            <a:r>
              <a:rPr lang="en-US" sz="1200" b="0" i="0" u="none" strike="noStrike" cap="none" dirty="0">
                <a:solidFill>
                  <a:schemeClr val="lt1"/>
                </a:solidFill>
                <a:ea typeface="Lucida Sans"/>
                <a:sym typeface="Lucida Sans"/>
              </a:rPr>
              <a:t> tab on your control panel to respond.</a:t>
            </a:r>
          </a:p>
        </p:txBody>
      </p:sp>
    </p:spTree>
  </p:cSld>
  <p:clrMapOvr>
    <a:masterClrMapping/>
  </p:clrMapOvr>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AP-ATC-PPT-Template-compressed (1)">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3264</Words>
  <Application>Microsoft Office PowerPoint</Application>
  <PresentationFormat>On-screen Show (4:3)</PresentationFormat>
  <Paragraphs>291</Paragraphs>
  <Slides>40</Slides>
  <Notes>40</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40</vt:i4>
      </vt:variant>
    </vt:vector>
  </HeadingPairs>
  <TitlesOfParts>
    <vt:vector size="52" baseType="lpstr">
      <vt:lpstr>Calibri</vt:lpstr>
      <vt:lpstr>Arial</vt:lpstr>
      <vt:lpstr>Lucida Sans</vt:lpstr>
      <vt:lpstr>Allerta</vt:lpstr>
      <vt:lpstr>Helvetica Neue</vt:lpstr>
      <vt:lpstr>Noto Sans Symbols</vt:lpstr>
      <vt:lpstr>Georgia</vt:lpstr>
      <vt:lpstr>July Webinar New Year's Resolution</vt:lpstr>
      <vt:lpstr>July Webinar New Year's Resolution</vt:lpstr>
      <vt:lpstr>July Webinar New Year's Resolution</vt:lpstr>
      <vt:lpstr>SAP ATC PPT Template revised</vt:lpstr>
      <vt:lpstr>SAP-ATC-PPT-Template-compressed (1)</vt:lpstr>
      <vt:lpstr>Using Achieve the Core Tools to Tackle Common Math Issues </vt:lpstr>
      <vt:lpstr>Introductions</vt:lpstr>
      <vt:lpstr>Who are Core Advocates?</vt:lpstr>
      <vt:lpstr>Learn more about us!</vt:lpstr>
      <vt:lpstr>Tweet with us!</vt:lpstr>
      <vt:lpstr>Engage with us!</vt:lpstr>
      <vt:lpstr>Goals of the webinar</vt:lpstr>
      <vt:lpstr>Section 1: Tour de Core </vt:lpstr>
      <vt:lpstr>Poll: How frequently do you use Achievethecore.org? Please use the Poll tab on your control panel to respond.</vt:lpstr>
      <vt:lpstr>Achieve the Core</vt:lpstr>
      <vt:lpstr>Achieve the Core</vt:lpstr>
      <vt:lpstr>Achieve the Core</vt:lpstr>
      <vt:lpstr>Achieve the Core</vt:lpstr>
      <vt:lpstr>Achieve the Core</vt:lpstr>
      <vt:lpstr>Achieve the Core</vt:lpstr>
      <vt:lpstr>Common issues that math teachers deal with</vt:lpstr>
      <vt:lpstr>Question:  What challenges do you experience as a math teacher?   Please use the Questions tab on your control panel to respond.</vt:lpstr>
      <vt:lpstr>Section 2: Designing Coherent Math Instruction</vt:lpstr>
      <vt:lpstr>Designing Coherent Math Instruction– Build Knowledge</vt:lpstr>
      <vt:lpstr>Designing Coherent Math Instruction– Build Knowledge</vt:lpstr>
      <vt:lpstr>Designing Coherent Math Instruction– Build Knowledge</vt:lpstr>
      <vt:lpstr>Designing Coherent Math Instruction– Share with Groups</vt:lpstr>
      <vt:lpstr>Designing Coherent Math Instruction– Share with Groups</vt:lpstr>
      <vt:lpstr>Designing Coherent Math Instruction– Use in Your Classroom</vt:lpstr>
      <vt:lpstr>Question:  How could one or more of the tools mentioned help you in your setting?  Please use the Questions tab on your control panel to respond.</vt:lpstr>
      <vt:lpstr>Section 3: Core Advocates Tackling Math Issues</vt:lpstr>
      <vt:lpstr>Tara Warren Teacher, Math Coach  Santa Monica, CA</vt:lpstr>
      <vt:lpstr>My Story...</vt:lpstr>
      <vt:lpstr>Math Issues in My Current Setting</vt:lpstr>
      <vt:lpstr>Math Issues in Current Setting</vt:lpstr>
      <vt:lpstr>Math Issues in my Current Setting</vt:lpstr>
      <vt:lpstr>Tamara Gloster Assistant Director of CREC Teaching &amp; Learning Hartford, CT</vt:lpstr>
      <vt:lpstr>Teacher Evaluation Feedback</vt:lpstr>
      <vt:lpstr>PowerPoint Presentation</vt:lpstr>
      <vt:lpstr>Collaborative Approach</vt:lpstr>
      <vt:lpstr>Questions for our Guests?</vt:lpstr>
      <vt:lpstr>Join our network!</vt:lpstr>
      <vt:lpstr>Tell us about your efforts</vt:lpstr>
      <vt:lpstr>Please join us again next month!</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Achieve the Core Tools to Tackle Common Math Issues</dc:title>
  <dc:creator>Janelle</dc:creator>
  <cp:lastModifiedBy>Janelle Fann</cp:lastModifiedBy>
  <cp:revision>4</cp:revision>
  <dcterms:modified xsi:type="dcterms:W3CDTF">2017-12-07T19:38:05Z</dcterms:modified>
</cp:coreProperties>
</file>