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0" r:id="rId1"/>
    <p:sldMasterId id="2147483765" r:id="rId2"/>
  </p:sldMasterIdLst>
  <p:notesMasterIdLst>
    <p:notesMasterId r:id="rId41"/>
  </p:notesMasterIdLst>
  <p:sldIdLst>
    <p:sldId id="300" r:id="rId3"/>
    <p:sldId id="302" r:id="rId4"/>
    <p:sldId id="303" r:id="rId5"/>
    <p:sldId id="304" r:id="rId6"/>
    <p:sldId id="305" r:id="rId7"/>
    <p:sldId id="306" r:id="rId8"/>
    <p:sldId id="308" r:id="rId9"/>
    <p:sldId id="307" r:id="rId10"/>
    <p:sldId id="310" r:id="rId11"/>
    <p:sldId id="309" r:id="rId12"/>
    <p:sldId id="344" r:id="rId13"/>
    <p:sldId id="348" r:id="rId14"/>
    <p:sldId id="345" r:id="rId15"/>
    <p:sldId id="350" r:id="rId16"/>
    <p:sldId id="346" r:id="rId17"/>
    <p:sldId id="347" r:id="rId18"/>
    <p:sldId id="353" r:id="rId19"/>
    <p:sldId id="319" r:id="rId20"/>
    <p:sldId id="320" r:id="rId21"/>
    <p:sldId id="321" r:id="rId22"/>
    <p:sldId id="322" r:id="rId23"/>
    <p:sldId id="323" r:id="rId24"/>
    <p:sldId id="324" r:id="rId25"/>
    <p:sldId id="354" r:id="rId26"/>
    <p:sldId id="325" r:id="rId27"/>
    <p:sldId id="329" r:id="rId28"/>
    <p:sldId id="334" r:id="rId29"/>
    <p:sldId id="328" r:id="rId30"/>
    <p:sldId id="330" r:id="rId31"/>
    <p:sldId id="331" r:id="rId32"/>
    <p:sldId id="332" r:id="rId33"/>
    <p:sldId id="333" r:id="rId34"/>
    <p:sldId id="327" r:id="rId35"/>
    <p:sldId id="335" r:id="rId36"/>
    <p:sldId id="336" r:id="rId37"/>
    <p:sldId id="338" r:id="rId38"/>
    <p:sldId id="342" r:id="rId39"/>
    <p:sldId id="343" r:id="rId40"/>
  </p:sldIdLst>
  <p:sldSz cx="9144000" cy="6858000" type="screen4x3"/>
  <p:notesSz cx="6858000" cy="9144000"/>
  <p:embeddedFontLst>
    <p:embeddedFont>
      <p:font typeface="Lucida Sans" panose="020B0602030504020204" pitchFamily="3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a Schattauer Paillé" initials="" lastIdx="9" clrIdx="0"/>
  <p:cmAuthor id="1" name="Marni Greenstein" initials="MG" lastIdx="21" clrIdx="1">
    <p:extLst>
      <p:ext uri="{19B8F6BF-5375-455C-9EA6-DF929625EA0E}">
        <p15:presenceInfo xmlns:p15="http://schemas.microsoft.com/office/powerpoint/2012/main" userId="Marni Greenstein" providerId="None"/>
      </p:ext>
    </p:extLst>
  </p:cmAuthor>
  <p:cmAuthor id="2" name="Anna Schattauer Paillé" initials="ASP" lastIdx="11" clrIdx="2">
    <p:extLst>
      <p:ext uri="{19B8F6BF-5375-455C-9EA6-DF929625EA0E}">
        <p15:presenceInfo xmlns:p15="http://schemas.microsoft.com/office/powerpoint/2012/main" userId="Anna Schattauer Paillé" providerId="None"/>
      </p:ext>
    </p:extLst>
  </p:cmAuthor>
  <p:cmAuthor id="3" name="Sultana Salma" initials="SS" lastIdx="11" clrIdx="3">
    <p:extLst>
      <p:ext uri="{19B8F6BF-5375-455C-9EA6-DF929625EA0E}">
        <p15:presenceInfo xmlns:p15="http://schemas.microsoft.com/office/powerpoint/2012/main" userId="Sultana Salm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302" autoAdjust="0"/>
  </p:normalViewPr>
  <p:slideViewPr>
    <p:cSldViewPr snapToGrid="0">
      <p:cViewPr varScale="1">
        <p:scale>
          <a:sx n="57" d="100"/>
          <a:sy n="57" d="100"/>
        </p:scale>
        <p:origin x="17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extLst>
      <p:ext uri="{BB962C8B-B14F-4D97-AF65-F5344CB8AC3E}">
        <p14:creationId xmlns:p14="http://schemas.microsoft.com/office/powerpoint/2010/main" val="99647468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achievethecore.org/page/894/the-common-core-math-shifts-at-a-glanc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achievethecore.org/page/399/introduction-to-the-math-shift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100" b="1" i="0" u="none" strike="noStrike" cap="none" dirty="0" smtClean="0">
                <a:solidFill>
                  <a:schemeClr val="dk1"/>
                </a:solidFill>
                <a:latin typeface="Calibri" panose="020F0502020204030204" pitchFamily="34" charset="0"/>
                <a:ea typeface="Arial"/>
                <a:cs typeface="Arial"/>
                <a:sym typeface="Arial"/>
              </a:rPr>
              <a:t>Big Idea: </a:t>
            </a:r>
            <a:r>
              <a:rPr lang="en-US" sz="1100" b="0" i="0" u="none" strike="noStrike" cap="none" dirty="0" smtClean="0">
                <a:solidFill>
                  <a:schemeClr val="dk1"/>
                </a:solidFill>
                <a:latin typeface="Calibri" panose="020F0502020204030204" pitchFamily="34" charset="0"/>
                <a:ea typeface="Arial"/>
                <a:cs typeface="Arial"/>
                <a:sym typeface="Arial"/>
              </a:rPr>
              <a:t>This section provides background on the development and purpose of the guidance documents.</a:t>
            </a:r>
            <a:endParaRPr lang="en-US" sz="1100" b="1" i="0" u="none" strike="noStrike" cap="none" dirty="0" smtClean="0">
              <a:solidFill>
                <a:schemeClr val="dk1"/>
              </a:solidFill>
              <a:latin typeface="Calibri" panose="020F0502020204030204" pitchFamily="34" charset="0"/>
              <a:ea typeface="Arial"/>
              <a:cs typeface="Arial"/>
              <a:sym typeface="Arial"/>
            </a:endParaRPr>
          </a:p>
          <a:p>
            <a:endParaRPr lang="en-US" sz="1100" dirty="0">
              <a:latin typeface="Calibri" panose="020F0502020204030204" pitchFamily="34" charset="0"/>
            </a:endParaRPr>
          </a:p>
        </p:txBody>
      </p:sp>
    </p:spTree>
    <p:extLst>
      <p:ext uri="{BB962C8B-B14F-4D97-AF65-F5344CB8AC3E}">
        <p14:creationId xmlns:p14="http://schemas.microsoft.com/office/powerpoint/2010/main" val="1922559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present notes on Slide 11</a:t>
            </a:r>
            <a:endParaRPr lang="en-US" dirty="0"/>
          </a:p>
        </p:txBody>
      </p:sp>
    </p:spTree>
    <p:extLst>
      <p:ext uri="{BB962C8B-B14F-4D97-AF65-F5344CB8AC3E}">
        <p14:creationId xmlns:p14="http://schemas.microsoft.com/office/powerpoint/2010/main" val="3824620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Shape 1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1" name="Shape 11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dirty="0" smtClean="0"/>
              <a:t>See present notes on Slide 11</a:t>
            </a:r>
          </a:p>
          <a:p>
            <a:pPr marL="0" lvl="0" indent="0">
              <a:spcBef>
                <a:spcPts val="0"/>
              </a:spcBef>
              <a:spcAft>
                <a:spcPts val="0"/>
              </a:spcAft>
              <a:buNone/>
            </a:pPr>
            <a:endParaRPr dirty="0"/>
          </a:p>
        </p:txBody>
      </p:sp>
    </p:spTree>
    <p:extLst>
      <p:ext uri="{BB962C8B-B14F-4D97-AF65-F5344CB8AC3E}">
        <p14:creationId xmlns:p14="http://schemas.microsoft.com/office/powerpoint/2010/main" val="224673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Shape 1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3" name="Shape 11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dirty="0" smtClean="0"/>
              <a:t>See present notes on Slide 11</a:t>
            </a:r>
          </a:p>
          <a:p>
            <a:pPr marL="0" lvl="0" indent="0">
              <a:spcBef>
                <a:spcPts val="0"/>
              </a:spcBef>
              <a:spcAft>
                <a:spcPts val="0"/>
              </a:spcAft>
              <a:buNone/>
            </a:pPr>
            <a:endParaRPr dirty="0"/>
          </a:p>
        </p:txBody>
      </p:sp>
    </p:spTree>
    <p:extLst>
      <p:ext uri="{BB962C8B-B14F-4D97-AF65-F5344CB8AC3E}">
        <p14:creationId xmlns:p14="http://schemas.microsoft.com/office/powerpoint/2010/main" val="1210096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Shape 1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7" name="Shape 11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US" sz="1100" b="1" i="0" u="none" strike="noStrike" cap="none" dirty="0">
                <a:solidFill>
                  <a:schemeClr val="dk1"/>
                </a:solidFill>
                <a:latin typeface="Arial"/>
                <a:ea typeface="Arial"/>
                <a:cs typeface="Arial"/>
                <a:sym typeface="Arial"/>
              </a:rPr>
              <a:t>Big Idea: </a:t>
            </a:r>
            <a:r>
              <a:rPr lang="en-US" sz="1100" b="0" i="0" u="none" strike="noStrike" cap="none" dirty="0">
                <a:solidFill>
                  <a:schemeClr val="dk1"/>
                </a:solidFill>
                <a:latin typeface="Arial"/>
                <a:ea typeface="Arial"/>
                <a:cs typeface="Arial"/>
                <a:sym typeface="Arial"/>
              </a:rPr>
              <a:t>Share an example of over scaffolding which limits the opportunity for students to engage in MP.1 and MP.3</a:t>
            </a:r>
            <a:endParaRPr dirty="0"/>
          </a:p>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US" sz="1100" b="1" i="0" u="none" strike="noStrike" cap="none" dirty="0">
                <a:solidFill>
                  <a:schemeClr val="dk1"/>
                </a:solidFill>
                <a:latin typeface="Arial"/>
                <a:ea typeface="Arial"/>
                <a:cs typeface="Arial"/>
                <a:sym typeface="Arial"/>
              </a:rPr>
              <a:t>Details:</a:t>
            </a:r>
            <a:endParaRPr dirty="0"/>
          </a:p>
          <a:p>
            <a:pPr marL="171450" marR="0" lvl="0" indent="-171450" algn="l" rtl="0">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This example comes from grade 3, lesson 2-1.  Students have solved multiplication and division problems in Topic 1.</a:t>
            </a:r>
            <a:endParaRPr dirty="0"/>
          </a:p>
          <a:p>
            <a:pPr marL="171450" marR="0" lvl="0" indent="-171450" algn="l" rtl="0">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The requirement to use a table makes solving the problem more about filling in the table than doing the math. Including this scaffolding means that students may not generate different ways to solve 9 x 2 which would be powerful for a math discussion.</a:t>
            </a:r>
            <a:endParaRPr dirty="0"/>
          </a:p>
          <a:p>
            <a:pPr marL="171450" marR="0" lvl="0" indent="-171450" algn="l" rtl="0">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In this case, </a:t>
            </a:r>
            <a:r>
              <a:rPr lang="en-US" sz="1100" b="0" i="0" u="none" strike="noStrike" cap="none" dirty="0" smtClean="0">
                <a:solidFill>
                  <a:schemeClr val="dk1"/>
                </a:solidFill>
                <a:latin typeface="Arial"/>
                <a:ea typeface="Arial"/>
                <a:cs typeface="Arial"/>
                <a:sym typeface="Arial"/>
              </a:rPr>
              <a:t>just </a:t>
            </a:r>
            <a:r>
              <a:rPr lang="en-US" sz="1100" b="0" i="0" u="none" strike="noStrike" cap="none" dirty="0">
                <a:solidFill>
                  <a:schemeClr val="dk1"/>
                </a:solidFill>
                <a:latin typeface="Arial"/>
                <a:ea typeface="Arial"/>
                <a:cs typeface="Arial"/>
                <a:sym typeface="Arial"/>
              </a:rPr>
              <a:t>giving the text of the problem (in the green Solve and Share box) </a:t>
            </a:r>
            <a:r>
              <a:rPr lang="en-US" sz="1100" b="0" i="0" u="none" strike="noStrike" cap="none" dirty="0" smtClean="0">
                <a:solidFill>
                  <a:schemeClr val="dk1"/>
                </a:solidFill>
                <a:latin typeface="Arial"/>
                <a:ea typeface="Arial"/>
                <a:cs typeface="Arial"/>
                <a:sym typeface="Arial"/>
              </a:rPr>
              <a:t>will</a:t>
            </a:r>
            <a:r>
              <a:rPr lang="en-US" sz="1100" b="0" i="0" u="none" strike="noStrike" cap="none" baseline="0" dirty="0" smtClean="0">
                <a:solidFill>
                  <a:schemeClr val="dk1"/>
                </a:solidFill>
                <a:latin typeface="Arial"/>
                <a:ea typeface="Arial"/>
                <a:cs typeface="Arial"/>
                <a:sym typeface="Arial"/>
              </a:rPr>
              <a:t> </a:t>
            </a:r>
            <a:r>
              <a:rPr lang="en-US" sz="1100" b="0" i="0" u="none" strike="noStrike" cap="none" dirty="0" smtClean="0">
                <a:solidFill>
                  <a:schemeClr val="dk1"/>
                </a:solidFill>
                <a:latin typeface="Arial"/>
                <a:ea typeface="Arial"/>
                <a:cs typeface="Arial"/>
                <a:sym typeface="Arial"/>
              </a:rPr>
              <a:t>allow </a:t>
            </a:r>
            <a:r>
              <a:rPr lang="en-US" sz="1100" b="0" i="0" u="none" strike="noStrike" cap="none" dirty="0">
                <a:solidFill>
                  <a:schemeClr val="dk1"/>
                </a:solidFill>
                <a:latin typeface="Arial"/>
                <a:ea typeface="Arial"/>
                <a:cs typeface="Arial"/>
                <a:sym typeface="Arial"/>
              </a:rPr>
              <a:t>students to solve the problem in a way that makes sense to them.</a:t>
            </a: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3538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Shape 1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1" name="Shape 12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dirty="0" smtClean="0"/>
              <a:t>Big Idea: </a:t>
            </a:r>
            <a:r>
              <a:rPr lang="en-US" b="0" dirty="0" smtClean="0"/>
              <a:t>Introduce the first ‘pro-tip’ found in the Getting Started guide</a:t>
            </a:r>
          </a:p>
          <a:p>
            <a:pPr marL="0" lvl="0" indent="0">
              <a:spcBef>
                <a:spcPts val="0"/>
              </a:spcBef>
              <a:spcAft>
                <a:spcPts val="0"/>
              </a:spcAft>
              <a:buNone/>
            </a:pPr>
            <a:endParaRPr lang="en-US" b="0" dirty="0" smtClean="0"/>
          </a:p>
          <a:p>
            <a:pPr marL="0" lvl="0" indent="0">
              <a:spcBef>
                <a:spcPts val="0"/>
              </a:spcBef>
              <a:spcAft>
                <a:spcPts val="0"/>
              </a:spcAft>
              <a:buNone/>
            </a:pPr>
            <a:r>
              <a:rPr lang="en-US" b="1" dirty="0" smtClean="0"/>
              <a:t>Details:</a:t>
            </a:r>
          </a:p>
          <a:p>
            <a:pPr marL="171450" lvl="0" indent="-171450">
              <a:spcBef>
                <a:spcPts val="0"/>
              </a:spcBef>
              <a:spcAft>
                <a:spcPts val="0"/>
              </a:spcAft>
              <a:buFontTx/>
              <a:buChar char="-"/>
            </a:pPr>
            <a:r>
              <a:rPr lang="en-US" b="0" baseline="0" dirty="0" smtClean="0"/>
              <a:t>In the ‘Getting Started’ guide there are two Pro Tips that are important to follow throughout the program in K-5.  They represent big ideas that allow students and teachers to focus more on the mathematics at play in the program.</a:t>
            </a:r>
          </a:p>
          <a:p>
            <a:pPr marL="171450" lvl="0" indent="-171450">
              <a:spcBef>
                <a:spcPts val="0"/>
              </a:spcBef>
              <a:spcAft>
                <a:spcPts val="0"/>
              </a:spcAft>
              <a:buFontTx/>
              <a:buChar char="-"/>
            </a:pPr>
            <a:r>
              <a:rPr lang="en-US" b="0" baseline="0" dirty="0" smtClean="0"/>
              <a:t>Pro Tip #1 illustrates the experience you just had.  By removing the scaffolding from the Solve and Share, student thinking and class discussion can center on the mathematics of the standards rather than how to complete the worksheet.</a:t>
            </a:r>
            <a:endParaRPr b="0" dirty="0"/>
          </a:p>
        </p:txBody>
      </p:sp>
    </p:spTree>
    <p:extLst>
      <p:ext uri="{BB962C8B-B14F-4D97-AF65-F5344CB8AC3E}">
        <p14:creationId xmlns:p14="http://schemas.microsoft.com/office/powerpoint/2010/main" val="3288226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Shape 12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2" name="Shape 127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sz="1100" b="1" i="0" u="none" strike="noStrike" cap="none" dirty="0">
                <a:solidFill>
                  <a:schemeClr val="dk1"/>
                </a:solidFill>
                <a:latin typeface="Calibri"/>
                <a:ea typeface="Calibri"/>
                <a:cs typeface="Calibri"/>
                <a:sym typeface="Calibri"/>
              </a:rPr>
              <a:t>Big idea: </a:t>
            </a:r>
            <a:r>
              <a:rPr lang="en-US" sz="1100" b="0" i="0" u="none" strike="noStrike" cap="none" dirty="0">
                <a:solidFill>
                  <a:schemeClr val="dk1"/>
                </a:solidFill>
                <a:latin typeface="Calibri"/>
                <a:ea typeface="Calibri"/>
                <a:cs typeface="Calibri"/>
                <a:sym typeface="Calibri"/>
              </a:rPr>
              <a:t>Introduce </a:t>
            </a:r>
            <a:r>
              <a:rPr lang="en-US" sz="1100" b="0" i="0" u="none" strike="noStrike" cap="none" dirty="0" smtClean="0">
                <a:solidFill>
                  <a:schemeClr val="dk1"/>
                </a:solidFill>
                <a:latin typeface="Calibri"/>
                <a:ea typeface="Calibri"/>
                <a:cs typeface="Calibri"/>
                <a:sym typeface="Calibri"/>
              </a:rPr>
              <a:t>the second</a:t>
            </a:r>
            <a:r>
              <a:rPr lang="en-US" sz="1100" b="0" i="0" u="none" strike="noStrike" cap="none" baseline="0" dirty="0" smtClean="0">
                <a:solidFill>
                  <a:schemeClr val="dk1"/>
                </a:solidFill>
                <a:latin typeface="Calibri"/>
                <a:ea typeface="Calibri"/>
                <a:cs typeface="Calibri"/>
                <a:sym typeface="Calibri"/>
              </a:rPr>
              <a:t> Pro Tip in the Getting Started guides.</a:t>
            </a:r>
            <a:endParaRPr sz="11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Calibri"/>
              <a:buNone/>
            </a:pPr>
            <a:r>
              <a:rPr lang="en-US" sz="1100" b="1" i="0" u="none" strike="noStrike" cap="none" dirty="0">
                <a:solidFill>
                  <a:schemeClr val="dk1"/>
                </a:solidFill>
                <a:latin typeface="Calibri"/>
                <a:ea typeface="Calibri"/>
                <a:cs typeface="Calibri"/>
                <a:sym typeface="Calibri"/>
              </a:rPr>
              <a:t>Details:</a:t>
            </a:r>
            <a:endParaRPr dirty="0"/>
          </a:p>
          <a:p>
            <a:pPr marL="171450" lvl="0" indent="-171450">
              <a:spcBef>
                <a:spcPts val="0"/>
              </a:spcBef>
              <a:spcAft>
                <a:spcPts val="0"/>
              </a:spcAft>
              <a:buFontTx/>
              <a:buChar char="-"/>
            </a:pPr>
            <a:r>
              <a:rPr lang="en-US" b="0" baseline="0" dirty="0" smtClean="0"/>
              <a:t>This is the second of the two Pro Tips in the ‘Getting Started’ guide.</a:t>
            </a:r>
          </a:p>
          <a:p>
            <a:pPr marL="171450" lvl="0" indent="-171450">
              <a:spcBef>
                <a:spcPts val="0"/>
              </a:spcBef>
              <a:spcAft>
                <a:spcPts val="0"/>
              </a:spcAft>
              <a:buFontTx/>
              <a:buChar char="-"/>
            </a:pPr>
            <a:r>
              <a:rPr lang="en-US" b="0" baseline="0" dirty="0" smtClean="0"/>
              <a:t>This builds on the previous Pro Tip in focusing student thinking and classroom discussion on the mathematics.  </a:t>
            </a:r>
            <a:endParaRPr lang="en-US" sz="1100" b="0" i="0" u="none" strike="noStrike" cap="none" dirty="0" smtClean="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1100"/>
              <a:buFont typeface="Calibri"/>
              <a:buChar char="-"/>
            </a:pPr>
            <a:r>
              <a:rPr lang="en-US" sz="1100" b="0" i="0" u="none" strike="noStrike" cap="none" dirty="0" smtClean="0">
                <a:solidFill>
                  <a:schemeClr val="dk1"/>
                </a:solidFill>
                <a:latin typeface="Calibri"/>
                <a:ea typeface="Calibri"/>
                <a:cs typeface="Calibri"/>
                <a:sym typeface="Calibri"/>
              </a:rPr>
              <a:t>There </a:t>
            </a:r>
            <a:r>
              <a:rPr lang="en-US" sz="1100" b="0" i="0" u="none" strike="noStrike" cap="none" dirty="0">
                <a:solidFill>
                  <a:schemeClr val="dk1"/>
                </a:solidFill>
                <a:latin typeface="Calibri"/>
                <a:ea typeface="Calibri"/>
                <a:cs typeface="Calibri"/>
                <a:sym typeface="Calibri"/>
              </a:rPr>
              <a:t>are a lot of models and strategies presented in </a:t>
            </a:r>
            <a:r>
              <a:rPr lang="en-US" sz="1100" b="0" i="1" u="none" strike="noStrike" cap="none" dirty="0" err="1">
                <a:solidFill>
                  <a:schemeClr val="dk1"/>
                </a:solidFill>
                <a:latin typeface="Calibri"/>
                <a:ea typeface="Calibri"/>
                <a:cs typeface="Calibri"/>
                <a:sym typeface="Calibri"/>
              </a:rPr>
              <a:t>enVisionmath</a:t>
            </a:r>
            <a:r>
              <a:rPr lang="en-US" sz="1100" b="0" i="1" u="none" strike="noStrike" cap="none" dirty="0">
                <a:solidFill>
                  <a:schemeClr val="dk1"/>
                </a:solidFill>
                <a:latin typeface="Calibri"/>
                <a:ea typeface="Calibri"/>
                <a:cs typeface="Calibri"/>
                <a:sym typeface="Calibri"/>
              </a:rPr>
              <a:t> </a:t>
            </a:r>
            <a:r>
              <a:rPr lang="en-US" sz="1100" b="0" i="0" u="none" strike="noStrike" cap="none" dirty="0">
                <a:solidFill>
                  <a:schemeClr val="dk1"/>
                </a:solidFill>
                <a:latin typeface="Calibri"/>
                <a:ea typeface="Calibri"/>
                <a:cs typeface="Calibri"/>
                <a:sym typeface="Calibri"/>
              </a:rPr>
              <a:t>2.0, and most other instructional materials.</a:t>
            </a:r>
            <a:endParaRPr dirty="0"/>
          </a:p>
          <a:p>
            <a:pPr marL="171450" marR="0" lvl="0" indent="-171450" algn="l" rtl="0">
              <a:spcBef>
                <a:spcPts val="0"/>
              </a:spcBef>
              <a:spcAft>
                <a:spcPts val="0"/>
              </a:spcAft>
              <a:buClr>
                <a:schemeClr val="dk1"/>
              </a:buClr>
              <a:buSzPts val="1100"/>
              <a:buFont typeface="Calibri"/>
              <a:buChar char="-"/>
            </a:pPr>
            <a:r>
              <a:rPr lang="en-US" sz="1100" b="0" i="0" u="none" strike="noStrike" cap="none" dirty="0">
                <a:solidFill>
                  <a:schemeClr val="dk1"/>
                </a:solidFill>
                <a:latin typeface="Calibri"/>
                <a:ea typeface="Calibri"/>
                <a:cs typeface="Calibri"/>
                <a:sym typeface="Calibri"/>
              </a:rPr>
              <a:t>Not all strategies and models are equally useful as students move up through the grades. The emphasis on instruction should be on strategies that generalize. </a:t>
            </a:r>
            <a:endParaRPr dirty="0"/>
          </a:p>
          <a:p>
            <a:pPr marL="171450" marR="0" lvl="0" indent="-171450" algn="l" rtl="0">
              <a:spcBef>
                <a:spcPts val="0"/>
              </a:spcBef>
              <a:spcAft>
                <a:spcPts val="0"/>
              </a:spcAft>
              <a:buClr>
                <a:schemeClr val="dk1"/>
              </a:buClr>
              <a:buSzPts val="1100"/>
              <a:buFont typeface="Calibri"/>
              <a:buChar char="-"/>
            </a:pPr>
            <a:r>
              <a:rPr lang="en-US" sz="1100" b="0" i="0" u="none" strike="noStrike" cap="none" dirty="0">
                <a:solidFill>
                  <a:schemeClr val="dk1"/>
                </a:solidFill>
                <a:latin typeface="Calibri"/>
                <a:ea typeface="Calibri"/>
                <a:cs typeface="Calibri"/>
                <a:sym typeface="Calibri"/>
              </a:rPr>
              <a:t>A note that use of a specific strategy could be required during the instruction of a lesson</a:t>
            </a:r>
            <a:r>
              <a:rPr lang="en-US" sz="1100" b="0" i="0" u="none" strike="noStrike" cap="none" dirty="0" smtClean="0">
                <a:solidFill>
                  <a:schemeClr val="dk1"/>
                </a:solidFill>
                <a:latin typeface="Calibri"/>
                <a:ea typeface="Calibri"/>
                <a:cs typeface="Calibri"/>
                <a:sym typeface="Calibri"/>
              </a:rPr>
              <a:t>, in helping students to know and do the</a:t>
            </a:r>
            <a:r>
              <a:rPr lang="en-US" sz="1100" b="0" i="0" u="none" strike="noStrike" cap="none" baseline="0" dirty="0" smtClean="0">
                <a:solidFill>
                  <a:schemeClr val="dk1"/>
                </a:solidFill>
                <a:latin typeface="Calibri"/>
                <a:ea typeface="Calibri"/>
                <a:cs typeface="Calibri"/>
                <a:sym typeface="Calibri"/>
              </a:rPr>
              <a:t> mathematics of the grade-level,</a:t>
            </a:r>
            <a:r>
              <a:rPr lang="en-US" sz="1100" b="0" i="0" u="none" strike="noStrike" cap="none" dirty="0" smtClean="0">
                <a:solidFill>
                  <a:schemeClr val="dk1"/>
                </a:solidFill>
                <a:latin typeface="Calibri"/>
                <a:ea typeface="Calibri"/>
                <a:cs typeface="Calibri"/>
                <a:sym typeface="Calibri"/>
              </a:rPr>
              <a:t> </a:t>
            </a:r>
            <a:r>
              <a:rPr lang="en-US" sz="1100" b="0" i="0" u="none" strike="noStrike" cap="none" dirty="0">
                <a:solidFill>
                  <a:schemeClr val="dk1"/>
                </a:solidFill>
                <a:latin typeface="Calibri"/>
                <a:ea typeface="Calibri"/>
                <a:cs typeface="Calibri"/>
                <a:sym typeface="Calibri"/>
              </a:rPr>
              <a:t>but use of specific strategies should not be required on the assessment. For assessment, it is important to let students decide which strategy to use because a) you test their knowledge of the content rather than the strategy and b) then students are really exhibiting MP.5 (using tools strategically</a:t>
            </a:r>
            <a:r>
              <a:rPr lang="en-US" sz="1100" b="0" i="0" u="none" strike="noStrike" cap="none" dirty="0" smtClean="0">
                <a:solidFill>
                  <a:schemeClr val="dk1"/>
                </a:solidFill>
                <a:latin typeface="Calibri"/>
                <a:ea typeface="Calibri"/>
                <a:cs typeface="Calibri"/>
                <a:sym typeface="Calibri"/>
              </a:rPr>
              <a:t>). </a:t>
            </a:r>
            <a:endParaRPr dirty="0"/>
          </a:p>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1872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spcBef>
                <a:spcPts val="0"/>
              </a:spcBef>
              <a:buNone/>
            </a:pPr>
            <a:r>
              <a:rPr lang="en-US" sz="1100" b="1" dirty="0" smtClean="0">
                <a:solidFill>
                  <a:schemeClr val="dk1"/>
                </a:solidFill>
                <a:latin typeface="Calibri" panose="020F0502020204030204" pitchFamily="34" charset="0"/>
              </a:rPr>
              <a:t>Big Idea: </a:t>
            </a:r>
            <a:r>
              <a:rPr lang="en-US" sz="1100" b="0" dirty="0" smtClean="0">
                <a:solidFill>
                  <a:schemeClr val="dk1"/>
                </a:solidFill>
                <a:latin typeface="Calibri" panose="020F0502020204030204" pitchFamily="34" charset="0"/>
              </a:rPr>
              <a:t>Compare expectations of the standards for adding and subtracting within 20 in grades 1 and 2 to deepen</a:t>
            </a:r>
            <a:r>
              <a:rPr lang="en-US" sz="1100" b="0" baseline="0" dirty="0" smtClean="0">
                <a:solidFill>
                  <a:schemeClr val="dk1"/>
                </a:solidFill>
                <a:latin typeface="Calibri" panose="020F0502020204030204" pitchFamily="34" charset="0"/>
              </a:rPr>
              <a:t> the conversation about strategies and models</a:t>
            </a:r>
            <a:endParaRPr lang="en-US" sz="1100" b="0" dirty="0" smtClean="0">
              <a:solidFill>
                <a:schemeClr val="dk1"/>
              </a:solidFill>
              <a:latin typeface="Calibri" panose="020F0502020204030204" pitchFamily="34" charset="0"/>
            </a:endParaRPr>
          </a:p>
          <a:p>
            <a:pPr marL="0" lvl="0" indent="0" rtl="0">
              <a:spcBef>
                <a:spcPts val="0"/>
              </a:spcBef>
              <a:buNone/>
            </a:pPr>
            <a:endParaRPr lang="en-US" sz="1100" b="0" dirty="0" smtClean="0">
              <a:solidFill>
                <a:schemeClr val="dk1"/>
              </a:solidFill>
              <a:latin typeface="Calibri" panose="020F0502020204030204" pitchFamily="34" charset="0"/>
            </a:endParaRPr>
          </a:p>
          <a:p>
            <a:pPr marL="0" lvl="0" indent="0" rtl="0">
              <a:spcBef>
                <a:spcPts val="0"/>
              </a:spcBef>
              <a:buNone/>
            </a:pPr>
            <a:r>
              <a:rPr lang="en-US" sz="1100" b="1" dirty="0" smtClean="0">
                <a:solidFill>
                  <a:schemeClr val="dk1"/>
                </a:solidFill>
                <a:latin typeface="Calibri" panose="020F0502020204030204" pitchFamily="34" charset="0"/>
              </a:rPr>
              <a:t>Details:</a:t>
            </a:r>
          </a:p>
          <a:p>
            <a:pPr marL="171450" lvl="0" indent="-171450" rtl="0">
              <a:spcBef>
                <a:spcPts val="0"/>
              </a:spcBef>
              <a:buFontTx/>
              <a:buChar char="-"/>
            </a:pPr>
            <a:r>
              <a:rPr lang="en-US" sz="1100" dirty="0" smtClean="0">
                <a:solidFill>
                  <a:schemeClr val="dk1"/>
                </a:solidFill>
                <a:latin typeface="Calibri" panose="020F0502020204030204" pitchFamily="34" charset="0"/>
              </a:rPr>
              <a:t>Ask participants to read the standards for grades 1 and 2. Ask: What do you notice? </a:t>
            </a:r>
          </a:p>
          <a:p>
            <a:pPr marL="171450" lvl="0" indent="-171450" rtl="0">
              <a:spcBef>
                <a:spcPts val="0"/>
              </a:spcBef>
              <a:buFontTx/>
              <a:buChar char="-"/>
            </a:pPr>
            <a:r>
              <a:rPr lang="en-US" sz="1100" dirty="0" smtClean="0">
                <a:solidFill>
                  <a:schemeClr val="dk1"/>
                </a:solidFill>
                <a:latin typeface="Calibri" panose="020F0502020204030204" pitchFamily="34" charset="0"/>
              </a:rPr>
              <a:t>The cluster-level heading is the same for both grades. The cluster heading, “Add and subtract within 20,” is high-level description of what students are supposed to understand from the standards that are categorized beneath it. So what’s the difference?</a:t>
            </a:r>
          </a:p>
          <a:p>
            <a:pPr marL="628650" lvl="1" indent="-171450" rtl="0">
              <a:spcBef>
                <a:spcPts val="0"/>
              </a:spcBef>
              <a:buFontTx/>
              <a:buChar char="-"/>
            </a:pPr>
            <a:r>
              <a:rPr lang="en-US" sz="1100" dirty="0" smtClean="0">
                <a:solidFill>
                  <a:schemeClr val="dk1"/>
                </a:solidFill>
                <a:latin typeface="Calibri" panose="020F0502020204030204" pitchFamily="34" charset="0"/>
              </a:rPr>
              <a:t>Grade 1 develops the strategies for adding and subtracting within 20. In grade 2, students should be fluently adding and subtracting within 20. In other words, students should be choosing their own and/or using the facts they know from memory and performing the operations quickly.</a:t>
            </a:r>
          </a:p>
          <a:p>
            <a:pPr marL="171450" lvl="0" indent="-171450" rtl="0">
              <a:spcBef>
                <a:spcPts val="0"/>
              </a:spcBef>
              <a:buFontTx/>
              <a:buChar char="-"/>
            </a:pPr>
            <a:r>
              <a:rPr lang="en-US" sz="1100" dirty="0" smtClean="0">
                <a:solidFill>
                  <a:schemeClr val="dk1"/>
                </a:solidFill>
                <a:latin typeface="Calibri" panose="020F0502020204030204" pitchFamily="34" charset="0"/>
              </a:rPr>
              <a:t>Why do students need fluency in adding and subtracting within 20 early in grade 2? </a:t>
            </a:r>
          </a:p>
          <a:p>
            <a:pPr marL="628650" lvl="1" indent="-171450" rtl="0">
              <a:spcBef>
                <a:spcPts val="0"/>
              </a:spcBef>
              <a:buFontTx/>
              <a:buChar char="-"/>
            </a:pPr>
            <a:r>
              <a:rPr lang="en-US" sz="1100" dirty="0" smtClean="0">
                <a:solidFill>
                  <a:schemeClr val="dk1"/>
                </a:solidFill>
                <a:latin typeface="Calibri" panose="020F0502020204030204" pitchFamily="34" charset="0"/>
              </a:rPr>
              <a:t>All other work of grade 2 depends on this standard. If students aren’t fluent with addition and subtraction within 20 early in grade 2, the rest of the grade-level work is going to be difficult.</a:t>
            </a:r>
          </a:p>
          <a:p>
            <a:pPr marL="171450" marR="0" lvl="0" indent="-171450" algn="l" defTabSz="914400" rtl="0" eaLnBrk="1" fontAlgn="auto" latinLnBrk="0" hangingPunct="1">
              <a:lnSpc>
                <a:spcPct val="100000"/>
              </a:lnSpc>
              <a:spcBef>
                <a:spcPts val="0"/>
              </a:spcBef>
              <a:spcAft>
                <a:spcPts val="0"/>
              </a:spcAft>
              <a:buClrTx/>
              <a:buSzPts val="1100"/>
              <a:buFontTx/>
              <a:buChar char="-"/>
              <a:tabLst/>
              <a:defRPr/>
            </a:pPr>
            <a:r>
              <a:rPr lang="en-US" sz="1100" dirty="0" smtClean="0">
                <a:solidFill>
                  <a:schemeClr val="dk1"/>
                </a:solidFill>
                <a:latin typeface="Calibri" panose="020F0502020204030204" pitchFamily="34" charset="0"/>
              </a:rPr>
              <a:t>All the progressions are built in this way, offering a strong conceptual foundation in earlier grades and progressing to fluency in an upper grade. We have two years to support students in reaching the goal of fluently adding and subtracting within 20.  </a:t>
            </a:r>
          </a:p>
          <a:p>
            <a:pPr marL="171450" lvl="0" indent="-171450" rtl="0">
              <a:spcBef>
                <a:spcPts val="0"/>
              </a:spcBef>
              <a:buFontTx/>
              <a:buChar char="-"/>
            </a:pPr>
            <a:r>
              <a:rPr lang="en-US" sz="1100" dirty="0" smtClean="0">
                <a:solidFill>
                  <a:schemeClr val="dk1"/>
                </a:solidFill>
                <a:latin typeface="Calibri" panose="020F0502020204030204" pitchFamily="34" charset="0"/>
              </a:rPr>
              <a:t>These standards are highlighted to show that there are important differences in grade-level expectations. In </a:t>
            </a:r>
            <a:r>
              <a:rPr lang="en-US" sz="1100" i="1" dirty="0" err="1" smtClean="0">
                <a:solidFill>
                  <a:schemeClr val="dk1"/>
                </a:solidFill>
                <a:latin typeface="Calibri" panose="020F0502020204030204" pitchFamily="34" charset="0"/>
              </a:rPr>
              <a:t>enVisionmath</a:t>
            </a:r>
            <a:r>
              <a:rPr lang="en-US" sz="1100" i="1" dirty="0" smtClean="0">
                <a:solidFill>
                  <a:schemeClr val="dk1"/>
                </a:solidFill>
                <a:latin typeface="Calibri" panose="020F0502020204030204" pitchFamily="34" charset="0"/>
              </a:rPr>
              <a:t> 2.0</a:t>
            </a:r>
            <a:r>
              <a:rPr lang="en-US" sz="1100" dirty="0" smtClean="0">
                <a:solidFill>
                  <a:schemeClr val="dk1"/>
                </a:solidFill>
                <a:latin typeface="Calibri" panose="020F0502020204030204" pitchFamily="34" charset="0"/>
              </a:rPr>
              <a:t> these differences are not always obvious in the tasks, lessons, and topics, resulting in lots of repeated work which does not progress students toward the skills and understanding needed for other grade-level work. </a:t>
            </a:r>
          </a:p>
          <a:p>
            <a:pPr marL="0" lvl="0" indent="0" rtl="0">
              <a:spcBef>
                <a:spcPts val="0"/>
              </a:spcBef>
              <a:buNone/>
            </a:pPr>
            <a:endParaRPr lang="en-US" dirty="0" smtClean="0">
              <a:latin typeface="Calibri" panose="020F0502020204030204" pitchFamily="34" charset="0"/>
            </a:endParaRPr>
          </a:p>
          <a:p>
            <a:pPr>
              <a:buNone/>
            </a:pPr>
            <a:endParaRPr lang="en-US" dirty="0">
              <a:latin typeface="Calibri" panose="020F0502020204030204" pitchFamily="34" charset="0"/>
            </a:endParaRPr>
          </a:p>
        </p:txBody>
      </p:sp>
    </p:spTree>
    <p:extLst>
      <p:ext uri="{BB962C8B-B14F-4D97-AF65-F5344CB8AC3E}">
        <p14:creationId xmlns:p14="http://schemas.microsoft.com/office/powerpoint/2010/main" val="530455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spcBef>
                <a:spcPts val="0"/>
              </a:spcBef>
              <a:buNone/>
            </a:pPr>
            <a:r>
              <a:rPr lang="en-US" b="1" dirty="0" smtClean="0">
                <a:latin typeface="Calibri" panose="020F0502020204030204" pitchFamily="34" charset="0"/>
              </a:rPr>
              <a:t>Big Idea: </a:t>
            </a:r>
            <a:r>
              <a:rPr lang="en-US" b="0" baseline="0" dirty="0" smtClean="0">
                <a:latin typeface="Calibri" panose="020F0502020204030204" pitchFamily="34" charset="0"/>
              </a:rPr>
              <a:t>Illustrate that there is not always a clear distinction between grade-level expectations in </a:t>
            </a:r>
            <a:r>
              <a:rPr lang="en-US" b="0" i="1" baseline="0" dirty="0" err="1" smtClean="0">
                <a:latin typeface="Calibri" panose="020F0502020204030204" pitchFamily="34" charset="0"/>
              </a:rPr>
              <a:t>enVisionmath</a:t>
            </a:r>
            <a:r>
              <a:rPr lang="en-US" b="0" i="1" baseline="0" dirty="0" smtClean="0">
                <a:latin typeface="Calibri" panose="020F0502020204030204" pitchFamily="34" charset="0"/>
              </a:rPr>
              <a:t> 2.0.</a:t>
            </a:r>
          </a:p>
          <a:p>
            <a:pPr marL="0" lvl="0" indent="0" rtl="0">
              <a:spcBef>
                <a:spcPts val="0"/>
              </a:spcBef>
              <a:buNone/>
            </a:pPr>
            <a:endParaRPr lang="en-US" b="0" i="1" baseline="0" dirty="0" smtClean="0">
              <a:latin typeface="Calibri" panose="020F0502020204030204" pitchFamily="34" charset="0"/>
            </a:endParaRPr>
          </a:p>
          <a:p>
            <a:pPr marL="0" lvl="0" indent="0" rtl="0">
              <a:spcBef>
                <a:spcPts val="0"/>
              </a:spcBef>
              <a:buNone/>
            </a:pPr>
            <a:r>
              <a:rPr lang="en-US" b="1" i="0" baseline="0" dirty="0" smtClean="0">
                <a:latin typeface="Calibri" panose="020F0502020204030204" pitchFamily="34" charset="0"/>
              </a:rPr>
              <a:t>Details: </a:t>
            </a:r>
          </a:p>
          <a:p>
            <a:pPr marL="171450" lvl="0" indent="-171450" rtl="0">
              <a:spcBef>
                <a:spcPts val="0"/>
              </a:spcBef>
              <a:buFontTx/>
              <a:buChar char="-"/>
            </a:pPr>
            <a:r>
              <a:rPr lang="en-US" dirty="0" smtClean="0">
                <a:latin typeface="Calibri" panose="020F0502020204030204" pitchFamily="34" charset="0"/>
              </a:rPr>
              <a:t>Ask participants to read the tasks on the slide and determine which appears in grade 1 and which appears in grade 2. </a:t>
            </a:r>
          </a:p>
          <a:p>
            <a:pPr marL="171450" lvl="0" indent="-171450" rtl="0">
              <a:spcBef>
                <a:spcPts val="0"/>
              </a:spcBef>
              <a:buFontTx/>
              <a:buChar char="-"/>
            </a:pPr>
            <a:r>
              <a:rPr lang="en-US" dirty="0" smtClean="0">
                <a:latin typeface="Calibri" panose="020F0502020204030204" pitchFamily="34" charset="0"/>
              </a:rPr>
              <a:t>Facilitate a short discussion on which problem is for which grade. The purpose of this illustration is to show that it is not clear that these problems belong in different grades, particularly when you look at the standards on the previous slide.</a:t>
            </a:r>
          </a:p>
          <a:p>
            <a:pPr marL="171450" lvl="0" indent="-171450" rtl="0">
              <a:spcBef>
                <a:spcPts val="0"/>
              </a:spcBef>
              <a:buFontTx/>
              <a:buChar char="-"/>
            </a:pPr>
            <a:r>
              <a:rPr lang="en-US" dirty="0" smtClean="0">
                <a:latin typeface="Calibri" panose="020F0502020204030204" pitchFamily="34" charset="0"/>
              </a:rPr>
              <a:t>If the standards require different work in grade 1 and grade 2, why do these problems look so similar? It should not be difficult for us to figure out which task belongs in grade 1 versus grade 2,.</a:t>
            </a:r>
          </a:p>
          <a:p>
            <a:pPr marL="171450" lvl="0" indent="-171450" rtl="0">
              <a:spcBef>
                <a:spcPts val="0"/>
              </a:spcBef>
              <a:buFontTx/>
              <a:buChar char="-"/>
            </a:pPr>
            <a:r>
              <a:rPr lang="en-US" i="1" dirty="0" err="1" smtClean="0">
                <a:solidFill>
                  <a:schemeClr val="dk1"/>
                </a:solidFill>
                <a:latin typeface="Calibri" panose="020F0502020204030204" pitchFamily="34" charset="0"/>
              </a:rPr>
              <a:t>enVisionmath</a:t>
            </a:r>
            <a:r>
              <a:rPr lang="en-US" i="1" dirty="0" smtClean="0">
                <a:solidFill>
                  <a:schemeClr val="dk1"/>
                </a:solidFill>
                <a:latin typeface="Calibri" panose="020F0502020204030204" pitchFamily="34" charset="0"/>
              </a:rPr>
              <a:t> 2.0</a:t>
            </a:r>
            <a:r>
              <a:rPr lang="en-US" dirty="0" smtClean="0">
                <a:solidFill>
                  <a:schemeClr val="dk1"/>
                </a:solidFill>
                <a:latin typeface="Calibri" panose="020F0502020204030204" pitchFamily="34" charset="0"/>
              </a:rPr>
              <a:t> does not drive quickly enough to the goal of fluency</a:t>
            </a:r>
            <a:r>
              <a:rPr lang="en-US" baseline="0" dirty="0" smtClean="0">
                <a:solidFill>
                  <a:schemeClr val="dk1"/>
                </a:solidFill>
                <a:latin typeface="Calibri" panose="020F0502020204030204" pitchFamily="34" charset="0"/>
              </a:rPr>
              <a:t> which becomes a barrier as </a:t>
            </a:r>
            <a:r>
              <a:rPr lang="en-US" dirty="0" smtClean="0">
                <a:solidFill>
                  <a:schemeClr val="dk1"/>
                </a:solidFill>
                <a:latin typeface="Calibri" panose="020F0502020204030204" pitchFamily="34" charset="0"/>
              </a:rPr>
              <a:t>students start adding and subtracting within 100. If the work of grade 1 is repeated in grade 2, teachers and students are not going to get to the other work of grade 2.</a:t>
            </a:r>
          </a:p>
          <a:p>
            <a:pPr marL="171450" lvl="0" indent="-171450" rtl="0">
              <a:spcBef>
                <a:spcPts val="0"/>
              </a:spcBef>
              <a:buFontTx/>
              <a:buChar char="-"/>
            </a:pPr>
            <a:r>
              <a:rPr lang="en-US" dirty="0" smtClean="0">
                <a:solidFill>
                  <a:schemeClr val="dk1"/>
                </a:solidFill>
                <a:latin typeface="Calibri" panose="020F0502020204030204" pitchFamily="34" charset="0"/>
              </a:rPr>
              <a:t>The guidance documents provide support</a:t>
            </a:r>
            <a:r>
              <a:rPr lang="en-US" baseline="0" dirty="0" smtClean="0">
                <a:solidFill>
                  <a:schemeClr val="dk1"/>
                </a:solidFill>
                <a:latin typeface="Calibri" panose="020F0502020204030204" pitchFamily="34" charset="0"/>
              </a:rPr>
              <a:t> for how to </a:t>
            </a:r>
            <a:r>
              <a:rPr lang="en-US" dirty="0" smtClean="0">
                <a:solidFill>
                  <a:schemeClr val="dk1"/>
                </a:solidFill>
                <a:latin typeface="Calibri" panose="020F0502020204030204" pitchFamily="34" charset="0"/>
              </a:rPr>
              <a:t>use </a:t>
            </a:r>
            <a:r>
              <a:rPr lang="en-US" i="1" dirty="0" err="1" smtClean="0">
                <a:solidFill>
                  <a:schemeClr val="dk1"/>
                </a:solidFill>
                <a:latin typeface="Calibri" panose="020F0502020204030204" pitchFamily="34" charset="0"/>
              </a:rPr>
              <a:t>enVisionmath</a:t>
            </a:r>
            <a:r>
              <a:rPr lang="en-US" i="1" dirty="0" smtClean="0">
                <a:solidFill>
                  <a:schemeClr val="dk1"/>
                </a:solidFill>
                <a:latin typeface="Calibri" panose="020F0502020204030204" pitchFamily="34" charset="0"/>
              </a:rPr>
              <a:t> 2.0</a:t>
            </a:r>
            <a:r>
              <a:rPr lang="en-US" dirty="0" smtClean="0">
                <a:solidFill>
                  <a:schemeClr val="dk1"/>
                </a:solidFill>
                <a:latin typeface="Calibri" panose="020F0502020204030204" pitchFamily="34" charset="0"/>
              </a:rPr>
              <a:t> in ways that ensure students meet grade-level expectations</a:t>
            </a:r>
          </a:p>
          <a:p>
            <a:pPr marL="0" lvl="0" indent="0" rtl="0">
              <a:spcBef>
                <a:spcPts val="0"/>
              </a:spcBef>
              <a:buNone/>
            </a:pPr>
            <a:endParaRPr lang="en-US" dirty="0" smtClean="0">
              <a:latin typeface="Calibri" panose="020F0502020204030204" pitchFamily="34" charset="0"/>
            </a:endParaRPr>
          </a:p>
          <a:p>
            <a:pPr marL="0" lvl="0" indent="0" rtl="0">
              <a:spcBef>
                <a:spcPts val="0"/>
              </a:spcBef>
              <a:buNone/>
            </a:pPr>
            <a:r>
              <a:rPr lang="en-US" i="1" dirty="0" smtClean="0">
                <a:latin typeface="Calibri" panose="020F0502020204030204" pitchFamily="34" charset="0"/>
              </a:rPr>
              <a:t>Note: Although the answer to the question is not the main purpose of the discussion, the problem on the left is grade 1 and the problem on the right is grade 2. </a:t>
            </a:r>
          </a:p>
          <a:p>
            <a:pPr>
              <a:buNone/>
            </a:pPr>
            <a:endParaRPr lang="en-US" dirty="0">
              <a:latin typeface="Calibri" panose="020F0502020204030204" pitchFamily="34" charset="0"/>
            </a:endParaRPr>
          </a:p>
        </p:txBody>
      </p:sp>
    </p:spTree>
    <p:extLst>
      <p:ext uri="{BB962C8B-B14F-4D97-AF65-F5344CB8AC3E}">
        <p14:creationId xmlns:p14="http://schemas.microsoft.com/office/powerpoint/2010/main" val="2533197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spcBef>
                <a:spcPts val="0"/>
              </a:spcBef>
              <a:buNone/>
            </a:pPr>
            <a:r>
              <a:rPr lang="en-US" b="1" dirty="0" smtClean="0">
                <a:latin typeface="Calibri" panose="020F0502020204030204" pitchFamily="34" charset="0"/>
              </a:rPr>
              <a:t>Big Idea: </a:t>
            </a:r>
            <a:r>
              <a:rPr lang="en-US" b="0" baseline="0" dirty="0" smtClean="0">
                <a:latin typeface="Calibri" panose="020F0502020204030204" pitchFamily="34" charset="0"/>
              </a:rPr>
              <a:t>Illustrate that there is not always a clear distinction between grade-level expectations in </a:t>
            </a:r>
            <a:r>
              <a:rPr lang="en-US" b="0" i="1" baseline="0" dirty="0" err="1" smtClean="0">
                <a:latin typeface="Calibri" panose="020F0502020204030204" pitchFamily="34" charset="0"/>
              </a:rPr>
              <a:t>enVisionmath</a:t>
            </a:r>
            <a:r>
              <a:rPr lang="en-US" b="0" i="1" baseline="0" dirty="0" smtClean="0">
                <a:latin typeface="Calibri" panose="020F0502020204030204" pitchFamily="34" charset="0"/>
              </a:rPr>
              <a:t> 2.0.</a:t>
            </a:r>
          </a:p>
          <a:p>
            <a:pPr marL="0" lvl="0" indent="0" rtl="0">
              <a:spcBef>
                <a:spcPts val="0"/>
              </a:spcBef>
              <a:buNone/>
            </a:pPr>
            <a:endParaRPr lang="en-US" b="0" i="1" baseline="0" dirty="0" smtClean="0">
              <a:latin typeface="Calibri" panose="020F0502020204030204" pitchFamily="34" charset="0"/>
            </a:endParaRPr>
          </a:p>
          <a:p>
            <a:pPr marL="0" lvl="0" indent="0" rtl="0">
              <a:spcBef>
                <a:spcPts val="0"/>
              </a:spcBef>
              <a:buNone/>
            </a:pPr>
            <a:r>
              <a:rPr lang="en-US" b="1" i="0" baseline="0" dirty="0" smtClean="0">
                <a:latin typeface="Calibri" panose="020F0502020204030204" pitchFamily="34" charset="0"/>
              </a:rPr>
              <a:t>Details: </a:t>
            </a:r>
          </a:p>
          <a:p>
            <a:pPr marL="171450" lvl="0" indent="-171450" rtl="0">
              <a:spcBef>
                <a:spcPts val="0"/>
              </a:spcBef>
              <a:buFontTx/>
              <a:buChar char="-"/>
            </a:pPr>
            <a:r>
              <a:rPr lang="en-US" dirty="0" smtClean="0">
                <a:latin typeface="Calibri" panose="020F0502020204030204" pitchFamily="34" charset="0"/>
              </a:rPr>
              <a:t>Ask participants to read the tasks on the slide and determine which appears in grade 1 and which appears in grade 2. </a:t>
            </a:r>
          </a:p>
          <a:p>
            <a:pPr marL="171450" lvl="0" indent="-171450" rtl="0">
              <a:spcBef>
                <a:spcPts val="0"/>
              </a:spcBef>
              <a:buFontTx/>
              <a:buChar char="-"/>
            </a:pPr>
            <a:r>
              <a:rPr lang="en-US" dirty="0" smtClean="0">
                <a:latin typeface="Calibri" panose="020F0502020204030204" pitchFamily="34" charset="0"/>
              </a:rPr>
              <a:t>Facilitate a short discussion on which problem is for which grade. The purpose of this illustration is to show that it is not clear that these problems belong in different grades, particularly when you look at the standards on the previous slide.</a:t>
            </a:r>
          </a:p>
          <a:p>
            <a:pPr marL="171450" marR="0" lvl="0" indent="-171450" algn="l" defTabSz="914400" rtl="0" eaLnBrk="1" fontAlgn="auto" latinLnBrk="0" hangingPunct="1">
              <a:lnSpc>
                <a:spcPct val="100000"/>
              </a:lnSpc>
              <a:spcBef>
                <a:spcPts val="0"/>
              </a:spcBef>
              <a:spcAft>
                <a:spcPts val="0"/>
              </a:spcAft>
              <a:buClrTx/>
              <a:buSzPts val="1100"/>
              <a:buFontTx/>
              <a:buChar char="-"/>
              <a:tabLst/>
              <a:defRPr/>
            </a:pPr>
            <a:r>
              <a:rPr lang="en-US" dirty="0" smtClean="0">
                <a:latin typeface="Calibri" panose="020F0502020204030204" pitchFamily="34" charset="0"/>
              </a:rPr>
              <a:t>Using a </a:t>
            </a:r>
            <a:r>
              <a:rPr lang="en-US" dirty="0" smtClean="0">
                <a:solidFill>
                  <a:schemeClr val="dk1"/>
                </a:solidFill>
                <a:latin typeface="Calibri" panose="020F0502020204030204" pitchFamily="34" charset="0"/>
              </a:rPr>
              <a:t>10 frame and making a 10 is the work of grade 1; supporting individual students in grade 2 the 10 frame is great, but students should be choosing from the strategies they have learned from grade 1 so that they can progress toward fluency. </a:t>
            </a:r>
          </a:p>
          <a:p>
            <a:pPr marL="171450" lvl="0" indent="-171450" rtl="0">
              <a:spcBef>
                <a:spcPts val="0"/>
              </a:spcBef>
              <a:buFontTx/>
              <a:buChar char="-"/>
            </a:pPr>
            <a:r>
              <a:rPr lang="en-US" dirty="0" smtClean="0">
                <a:solidFill>
                  <a:schemeClr val="dk1"/>
                </a:solidFill>
                <a:latin typeface="Calibri" panose="020F0502020204030204" pitchFamily="34" charset="0"/>
              </a:rPr>
              <a:t>The guidance documents provide support</a:t>
            </a:r>
            <a:r>
              <a:rPr lang="en-US" baseline="0" dirty="0" smtClean="0">
                <a:solidFill>
                  <a:schemeClr val="dk1"/>
                </a:solidFill>
                <a:latin typeface="Calibri" panose="020F0502020204030204" pitchFamily="34" charset="0"/>
              </a:rPr>
              <a:t> for how to </a:t>
            </a:r>
            <a:r>
              <a:rPr lang="en-US" dirty="0" smtClean="0">
                <a:solidFill>
                  <a:schemeClr val="dk1"/>
                </a:solidFill>
                <a:latin typeface="Calibri" panose="020F0502020204030204" pitchFamily="34" charset="0"/>
              </a:rPr>
              <a:t>use </a:t>
            </a:r>
            <a:r>
              <a:rPr lang="en-US" i="1" dirty="0" err="1" smtClean="0">
                <a:solidFill>
                  <a:schemeClr val="dk1"/>
                </a:solidFill>
                <a:latin typeface="Calibri" panose="020F0502020204030204" pitchFamily="34" charset="0"/>
              </a:rPr>
              <a:t>enVisionmath</a:t>
            </a:r>
            <a:r>
              <a:rPr lang="en-US" i="1" dirty="0" smtClean="0">
                <a:solidFill>
                  <a:schemeClr val="dk1"/>
                </a:solidFill>
                <a:latin typeface="Calibri" panose="020F0502020204030204" pitchFamily="34" charset="0"/>
              </a:rPr>
              <a:t> 2.0</a:t>
            </a:r>
            <a:r>
              <a:rPr lang="en-US" dirty="0" smtClean="0">
                <a:solidFill>
                  <a:schemeClr val="dk1"/>
                </a:solidFill>
                <a:latin typeface="Calibri" panose="020F0502020204030204" pitchFamily="34" charset="0"/>
              </a:rPr>
              <a:t> in ways that ensure students meet grade-level expectations</a:t>
            </a:r>
          </a:p>
          <a:p>
            <a:pPr marL="0" lvl="0" indent="0" rtl="0">
              <a:spcBef>
                <a:spcPts val="0"/>
              </a:spcBef>
              <a:buNone/>
            </a:pPr>
            <a:endParaRPr lang="en-US" dirty="0" smtClean="0">
              <a:latin typeface="Calibri" panose="020F0502020204030204" pitchFamily="34" charset="0"/>
            </a:endParaRPr>
          </a:p>
          <a:p>
            <a:pPr marL="0" lvl="0" indent="-69850">
              <a:spcBef>
                <a:spcPts val="0"/>
              </a:spcBef>
              <a:buClr>
                <a:schemeClr val="dk1"/>
              </a:buClr>
              <a:buSzPts val="1100"/>
              <a:buFont typeface="Arial"/>
              <a:buNone/>
            </a:pPr>
            <a:r>
              <a:rPr lang="en-US" i="1" dirty="0" smtClean="0">
                <a:solidFill>
                  <a:schemeClr val="dk1"/>
                </a:solidFill>
                <a:latin typeface="Calibri" panose="020F0502020204030204" pitchFamily="34" charset="0"/>
              </a:rPr>
              <a:t>Note: Although the answer to the question is not the main purpose of the discussion, the problem on the left is grade 2 and the problem on the right is grade 1. </a:t>
            </a:r>
          </a:p>
          <a:p>
            <a:pPr marL="0" lvl="0" indent="0" rtl="0">
              <a:spcBef>
                <a:spcPts val="0"/>
              </a:spcBef>
              <a:buNone/>
            </a:pPr>
            <a:endParaRPr lang="en-US" dirty="0" smtClean="0">
              <a:latin typeface="Calibri" panose="020F0502020204030204" pitchFamily="34" charset="0"/>
            </a:endParaRPr>
          </a:p>
          <a:p>
            <a:pPr>
              <a:buNone/>
            </a:pPr>
            <a:endParaRPr lang="en-US" dirty="0">
              <a:latin typeface="Calibri" panose="020F0502020204030204" pitchFamily="34" charset="0"/>
            </a:endParaRPr>
          </a:p>
        </p:txBody>
      </p:sp>
    </p:spTree>
    <p:extLst>
      <p:ext uri="{BB962C8B-B14F-4D97-AF65-F5344CB8AC3E}">
        <p14:creationId xmlns:p14="http://schemas.microsoft.com/office/powerpoint/2010/main" val="503147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spcBef>
                <a:spcPts val="0"/>
              </a:spcBef>
              <a:buNone/>
            </a:pPr>
            <a:r>
              <a:rPr lang="en-US" sz="1100" b="1" dirty="0" smtClean="0">
                <a:latin typeface="Calibri" panose="020F0502020204030204" pitchFamily="34" charset="0"/>
              </a:rPr>
              <a:t>Big Idea: </a:t>
            </a:r>
            <a:r>
              <a:rPr lang="en-US" sz="1100" b="0" dirty="0" smtClean="0">
                <a:latin typeface="Calibri" panose="020F0502020204030204" pitchFamily="34" charset="0"/>
              </a:rPr>
              <a:t>Compare the</a:t>
            </a:r>
            <a:r>
              <a:rPr lang="en-US" sz="1100" b="0" baseline="0" dirty="0" smtClean="0">
                <a:latin typeface="Calibri" panose="020F0502020204030204" pitchFamily="34" charset="0"/>
              </a:rPr>
              <a:t> sequence of lessons</a:t>
            </a:r>
            <a:r>
              <a:rPr lang="en-US" sz="1100" b="0" dirty="0" smtClean="0">
                <a:latin typeface="Calibri" panose="020F0502020204030204" pitchFamily="34" charset="0"/>
              </a:rPr>
              <a:t> addressing</a:t>
            </a:r>
            <a:r>
              <a:rPr lang="en-US" sz="1100" b="0" baseline="0" dirty="0" smtClean="0">
                <a:latin typeface="Calibri" panose="020F0502020204030204" pitchFamily="34" charset="0"/>
              </a:rPr>
              <a:t> </a:t>
            </a:r>
            <a:r>
              <a:rPr lang="en-US" sz="1100" b="0" dirty="0" smtClean="0">
                <a:latin typeface="Calibri" panose="020F0502020204030204" pitchFamily="34" charset="0"/>
              </a:rPr>
              <a:t>addition and subtraction fluency in</a:t>
            </a:r>
            <a:r>
              <a:rPr lang="en-US" sz="1100" b="0" baseline="0" dirty="0" smtClean="0">
                <a:latin typeface="Calibri" panose="020F0502020204030204" pitchFamily="34" charset="0"/>
              </a:rPr>
              <a:t> </a:t>
            </a:r>
            <a:r>
              <a:rPr lang="en-US" sz="1100" b="0" i="1" baseline="0" dirty="0" smtClean="0">
                <a:latin typeface="Calibri" panose="020F0502020204030204" pitchFamily="34" charset="0"/>
              </a:rPr>
              <a:t>enVisionmath2.0</a:t>
            </a:r>
            <a:endParaRPr lang="en-US" sz="1100" b="0" baseline="0" dirty="0" smtClean="0">
              <a:latin typeface="Calibri" panose="020F0502020204030204" pitchFamily="34" charset="0"/>
            </a:endParaRPr>
          </a:p>
          <a:p>
            <a:pPr marL="0" lvl="0" indent="0" rtl="0">
              <a:spcBef>
                <a:spcPts val="0"/>
              </a:spcBef>
              <a:buNone/>
            </a:pPr>
            <a:endParaRPr lang="en-US" sz="1100" b="0" baseline="0" dirty="0" smtClean="0">
              <a:latin typeface="Calibri" panose="020F0502020204030204" pitchFamily="34" charset="0"/>
            </a:endParaRPr>
          </a:p>
          <a:p>
            <a:pPr marL="0" lvl="0" indent="0" rtl="0">
              <a:spcBef>
                <a:spcPts val="0"/>
              </a:spcBef>
              <a:buNone/>
            </a:pPr>
            <a:r>
              <a:rPr lang="en-US" sz="1100" b="1" dirty="0" smtClean="0">
                <a:latin typeface="Calibri" panose="020F0502020204030204" pitchFamily="34" charset="0"/>
              </a:rPr>
              <a:t>Details:</a:t>
            </a:r>
          </a:p>
          <a:p>
            <a:pPr marL="171450" lvl="0" indent="-171450" rtl="0">
              <a:spcBef>
                <a:spcPts val="0"/>
              </a:spcBef>
              <a:buFontTx/>
              <a:buChar char="-"/>
            </a:pPr>
            <a:r>
              <a:rPr lang="en-US" sz="1100" dirty="0" smtClean="0">
                <a:latin typeface="Calibri" panose="020F0502020204030204" pitchFamily="34" charset="0"/>
              </a:rPr>
              <a:t>The overlap of content is also seen at the Topic level. </a:t>
            </a:r>
          </a:p>
          <a:p>
            <a:pPr marL="171450" lvl="0" indent="-171450" rtl="0">
              <a:spcBef>
                <a:spcPts val="0"/>
              </a:spcBef>
              <a:buFontTx/>
              <a:buChar char="-"/>
            </a:pPr>
            <a:r>
              <a:rPr lang="en-US" sz="1100" dirty="0" smtClean="0">
                <a:latin typeface="Calibri" panose="020F0502020204030204" pitchFamily="34" charset="0"/>
              </a:rPr>
              <a:t>This slide shows the lesson titles from</a:t>
            </a:r>
            <a:r>
              <a:rPr lang="en-US" sz="1100" baseline="0" dirty="0" smtClean="0">
                <a:latin typeface="Calibri" panose="020F0502020204030204" pitchFamily="34" charset="0"/>
              </a:rPr>
              <a:t> Topic 2 (Fluently Add and Subtract within 10) and Topic 3 (Addition Facts to 20: Use Strategies) of Grade 1.  </a:t>
            </a:r>
          </a:p>
          <a:p>
            <a:pPr marL="171450" lvl="0" indent="-171450" rtl="0">
              <a:spcBef>
                <a:spcPts val="0"/>
              </a:spcBef>
              <a:buFontTx/>
              <a:buChar char="-"/>
            </a:pPr>
            <a:r>
              <a:rPr lang="en-US" sz="1100" baseline="0" dirty="0" smtClean="0">
                <a:latin typeface="Calibri" panose="020F0502020204030204" pitchFamily="34" charset="0"/>
              </a:rPr>
              <a:t>Although the Topic titles make clear the difference in expectations between within 10 and within 20, the strategies taught in each topic do not necessarily reflect that.</a:t>
            </a:r>
          </a:p>
          <a:p>
            <a:pPr marL="171450" lvl="0" indent="-171450" rtl="0">
              <a:spcBef>
                <a:spcPts val="0"/>
              </a:spcBef>
              <a:buFontTx/>
              <a:buChar char="-"/>
            </a:pPr>
            <a:r>
              <a:rPr lang="en-US" sz="1100" dirty="0" smtClean="0">
                <a:solidFill>
                  <a:schemeClr val="dk1"/>
                </a:solidFill>
                <a:latin typeface="Calibri" panose="020F0502020204030204" pitchFamily="34" charset="0"/>
              </a:rPr>
              <a:t>The program provides many different strategies for adding and subtracting within 10. When students progress to adding and subtracting within 20, the strategies are retaught. MP.8 asks students to make these generalizations on their own. When students progress to adding and subtracting within 20, students should be explaining how the strategy previously learned applies.</a:t>
            </a:r>
          </a:p>
          <a:p>
            <a:pPr marL="171450" lvl="0" indent="-171450" rtl="0">
              <a:spcBef>
                <a:spcPts val="0"/>
              </a:spcBef>
              <a:buFontTx/>
              <a:buChar char="-"/>
            </a:pPr>
            <a:r>
              <a:rPr lang="en-US" sz="1100" dirty="0" smtClean="0">
                <a:solidFill>
                  <a:schemeClr val="dk1"/>
                </a:solidFill>
                <a:latin typeface="Calibri" panose="020F0502020204030204" pitchFamily="34" charset="0"/>
              </a:rPr>
              <a:t>Additionally, we want to be focusing on the strategies that will generalize and continue to be useful to students. By deemphasizing the strategies that will lose their relevance, we make room for deeper study of the strategies and models that have longevity. In the case of addition and subtraction, making a 10 generalizes and continues to be useful. </a:t>
            </a:r>
          </a:p>
          <a:p>
            <a:pPr marL="171450" lvl="0" indent="-171450" rtl="0">
              <a:spcBef>
                <a:spcPts val="0"/>
              </a:spcBef>
              <a:buFontTx/>
              <a:buChar char="-"/>
            </a:pPr>
            <a:r>
              <a:rPr lang="en-US" sz="1100" dirty="0" smtClean="0">
                <a:latin typeface="Calibri" panose="020F0502020204030204" pitchFamily="34" charset="0"/>
              </a:rPr>
              <a:t>Another issue we can see here comes from treating certain strategies as separate lessons.  Many strategies themselves require fluencies that students might not yet have; “doubles plus 1” and “doubles plus 2” require that students are fluent with doubles. Are they fluent with doubles after just one lesson? If a student is not fluent with doubles, it’s a waste of their time to spend instructional time on doubles plus 1. Focusing on strategy</a:t>
            </a:r>
          </a:p>
          <a:p>
            <a:pPr marL="0" lvl="0" indent="0" rtl="0">
              <a:spcBef>
                <a:spcPts val="0"/>
              </a:spcBef>
              <a:buNone/>
            </a:pPr>
            <a:endParaRPr lang="en-US" sz="1100" dirty="0" smtClean="0">
              <a:latin typeface="Calibri" panose="020F0502020204030204" pitchFamily="34" charset="0"/>
            </a:endParaRPr>
          </a:p>
          <a:p>
            <a:pPr>
              <a:buNone/>
            </a:pPr>
            <a:endParaRPr lang="en-US" dirty="0">
              <a:latin typeface="Calibri" panose="020F0502020204030204" pitchFamily="34" charset="0"/>
            </a:endParaRPr>
          </a:p>
        </p:txBody>
      </p:sp>
    </p:spTree>
    <p:extLst>
      <p:ext uri="{BB962C8B-B14F-4D97-AF65-F5344CB8AC3E}">
        <p14:creationId xmlns:p14="http://schemas.microsoft.com/office/powerpoint/2010/main" val="275811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buNone/>
            </a:pPr>
            <a:r>
              <a:rPr lang="en-US" sz="1100" b="1" dirty="0" smtClean="0">
                <a:latin typeface="Calibri" panose="020F0502020204030204" pitchFamily="34" charset="0"/>
              </a:rPr>
              <a:t>Big idea: </a:t>
            </a:r>
            <a:r>
              <a:rPr lang="en-US" sz="1100" b="1" baseline="0" dirty="0" smtClean="0">
                <a:latin typeface="Calibri" panose="020F0502020204030204" pitchFamily="34" charset="0"/>
              </a:rPr>
              <a:t> </a:t>
            </a:r>
            <a:r>
              <a:rPr lang="en-US" sz="1100" b="0" baseline="0" dirty="0" smtClean="0">
                <a:latin typeface="Calibri" panose="020F0502020204030204" pitchFamily="34" charset="0"/>
              </a:rPr>
              <a:t>Acknowledge the hard work and complexity of teaching</a:t>
            </a:r>
            <a:endParaRPr lang="en-US" sz="1100" b="1" dirty="0" smtClean="0">
              <a:latin typeface="Calibri" panose="020F0502020204030204" pitchFamily="34" charset="0"/>
            </a:endParaRPr>
          </a:p>
          <a:p>
            <a:pPr marL="0" lvl="0" indent="0">
              <a:spcBef>
                <a:spcPts val="0"/>
              </a:spcBef>
              <a:buNone/>
            </a:pPr>
            <a:endParaRPr lang="en-US" sz="1100" dirty="0" smtClean="0">
              <a:latin typeface="Calibri" panose="020F0502020204030204" pitchFamily="34" charset="0"/>
            </a:endParaRPr>
          </a:p>
          <a:p>
            <a:pPr marL="0" lvl="0" indent="0">
              <a:spcBef>
                <a:spcPts val="0"/>
              </a:spcBef>
              <a:buNone/>
            </a:pPr>
            <a:r>
              <a:rPr lang="en-US" sz="1100" b="1" dirty="0" smtClean="0">
                <a:latin typeface="Calibri" panose="020F0502020204030204" pitchFamily="34" charset="0"/>
              </a:rPr>
              <a:t>Details: </a:t>
            </a:r>
          </a:p>
          <a:p>
            <a:pPr marL="171450" lvl="0" indent="-171450">
              <a:spcBef>
                <a:spcPts val="0"/>
              </a:spcBef>
              <a:buFontTx/>
              <a:buChar char="-"/>
            </a:pPr>
            <a:r>
              <a:rPr lang="en-US" sz="1100" b="0" baseline="0" dirty="0" smtClean="0">
                <a:latin typeface="Calibri" panose="020F0502020204030204" pitchFamily="34" charset="0"/>
              </a:rPr>
              <a:t>Dr. </a:t>
            </a:r>
            <a:r>
              <a:rPr lang="en-US" sz="1100" b="0" baseline="0" dirty="0" err="1" smtClean="0">
                <a:latin typeface="Calibri" panose="020F0502020204030204" pitchFamily="34" charset="0"/>
              </a:rPr>
              <a:t>Boogren</a:t>
            </a:r>
            <a:r>
              <a:rPr lang="en-US" sz="1100" b="0" baseline="0" dirty="0" smtClean="0">
                <a:latin typeface="Calibri" panose="020F0502020204030204" pitchFamily="34" charset="0"/>
              </a:rPr>
              <a:t> works for Marzano Research to support teachers.</a:t>
            </a:r>
          </a:p>
          <a:p>
            <a:pPr marL="171450" lvl="0" indent="-171450">
              <a:spcBef>
                <a:spcPts val="0"/>
              </a:spcBef>
              <a:buFontTx/>
              <a:buChar char="-"/>
            </a:pPr>
            <a:r>
              <a:rPr lang="en-US" sz="1100" b="0" baseline="0" dirty="0" smtClean="0">
                <a:latin typeface="Calibri" panose="020F0502020204030204" pitchFamily="34" charset="0"/>
              </a:rPr>
              <a:t>This quote is the basis for why the guidance documents were created: To ensure teachers have support to use their instructional materials in ways that are aligned to the standards. This will relieve some of the daily decision-making about instructional materials from teachers so they can focus on their students.</a:t>
            </a:r>
            <a:endParaRPr lang="en-US" sz="1100" b="0" dirty="0" smtClean="0">
              <a:latin typeface="Calibri" panose="020F0502020204030204" pitchFamily="34" charset="0"/>
            </a:endParaRPr>
          </a:p>
          <a:p>
            <a:pPr>
              <a:buNone/>
            </a:pPr>
            <a:endParaRPr lang="en-US" sz="1100" dirty="0">
              <a:latin typeface="Calibri" panose="020F0502020204030204" pitchFamily="34" charset="0"/>
            </a:endParaRPr>
          </a:p>
        </p:txBody>
      </p:sp>
    </p:spTree>
    <p:extLst>
      <p:ext uri="{BB962C8B-B14F-4D97-AF65-F5344CB8AC3E}">
        <p14:creationId xmlns:p14="http://schemas.microsoft.com/office/powerpoint/2010/main" val="1279363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100" b="1" dirty="0" smtClean="0"/>
              <a:t>Big Idea: </a:t>
            </a:r>
            <a:r>
              <a:rPr lang="en-US" sz="1100" b="0" dirty="0" smtClean="0"/>
              <a:t>Compare the</a:t>
            </a:r>
            <a:r>
              <a:rPr lang="en-US" sz="1100" b="0" baseline="0" dirty="0" smtClean="0"/>
              <a:t> sequence of lessons</a:t>
            </a:r>
            <a:r>
              <a:rPr lang="en-US" sz="1100" b="0" dirty="0" smtClean="0"/>
              <a:t> addressing</a:t>
            </a:r>
            <a:r>
              <a:rPr lang="en-US" sz="1100" b="0" baseline="0" dirty="0" smtClean="0"/>
              <a:t> </a:t>
            </a:r>
            <a:r>
              <a:rPr lang="en-US" sz="1100" b="0" dirty="0" smtClean="0"/>
              <a:t>addition and subtraction fluency in</a:t>
            </a:r>
            <a:r>
              <a:rPr lang="en-US" sz="1100" b="0" baseline="0" dirty="0" smtClean="0"/>
              <a:t> </a:t>
            </a:r>
            <a:r>
              <a:rPr lang="en-US" sz="1100" b="0" i="1" baseline="0" dirty="0" smtClean="0"/>
              <a:t>enVisionmath2.0</a:t>
            </a:r>
            <a:endParaRPr lang="en-US" sz="1100" b="0" baseline="0" dirty="0" smtClean="0"/>
          </a:p>
          <a:p>
            <a:pPr marL="0" lvl="0" indent="0">
              <a:spcBef>
                <a:spcPts val="0"/>
              </a:spcBef>
              <a:buNone/>
            </a:pPr>
            <a:endParaRPr lang="en-US" dirty="0" smtClean="0"/>
          </a:p>
          <a:p>
            <a:pPr marL="0" lvl="0" indent="0">
              <a:spcBef>
                <a:spcPts val="0"/>
              </a:spcBef>
              <a:buNone/>
            </a:pPr>
            <a:r>
              <a:rPr lang="en-US" dirty="0" smtClean="0"/>
              <a:t>Details:</a:t>
            </a:r>
          </a:p>
          <a:p>
            <a:pPr marL="171450" lvl="0" indent="-171450">
              <a:spcBef>
                <a:spcPts val="0"/>
              </a:spcBef>
              <a:buFontTx/>
              <a:buChar char="-"/>
            </a:pPr>
            <a:r>
              <a:rPr lang="en-US" dirty="0" smtClean="0"/>
              <a:t>Looking at some of the lessons in grade 2, we can now see why it was difficult to determine which problem belonged in which grade on the previous slides. </a:t>
            </a:r>
          </a:p>
          <a:p>
            <a:pPr marL="171450" lvl="0" indent="-171450">
              <a:spcBef>
                <a:spcPts val="0"/>
              </a:spcBef>
              <a:buFontTx/>
              <a:buChar char="-"/>
            </a:pPr>
            <a:r>
              <a:rPr lang="en-US" dirty="0" smtClean="0"/>
              <a:t>Many of the early lessons in grade 2 are focused on the same strategies that were just taught in grade 1. If we remember the language of the grade 2 standard, students should be progressing toward fluency much faster so that they can continue in the work of grade 2. </a:t>
            </a:r>
          </a:p>
          <a:p>
            <a:pPr>
              <a:buNone/>
            </a:pPr>
            <a:endParaRPr lang="en-US" dirty="0"/>
          </a:p>
        </p:txBody>
      </p:sp>
    </p:spTree>
    <p:extLst>
      <p:ext uri="{BB962C8B-B14F-4D97-AF65-F5344CB8AC3E}">
        <p14:creationId xmlns:p14="http://schemas.microsoft.com/office/powerpoint/2010/main" val="13969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spcBef>
                <a:spcPts val="0"/>
              </a:spcBef>
              <a:buNone/>
            </a:pPr>
            <a:r>
              <a:rPr lang="en-US" b="1" dirty="0" smtClean="0">
                <a:latin typeface="Calibri" panose="020F0502020204030204" pitchFamily="34" charset="0"/>
              </a:rPr>
              <a:t>Big</a:t>
            </a:r>
            <a:r>
              <a:rPr lang="en-US" b="1" baseline="0" dirty="0" smtClean="0">
                <a:latin typeface="Calibri" panose="020F0502020204030204" pitchFamily="34" charset="0"/>
              </a:rPr>
              <a:t> Idea:  </a:t>
            </a:r>
            <a:r>
              <a:rPr lang="en-US" b="0" baseline="0" dirty="0" smtClean="0">
                <a:latin typeface="Calibri" panose="020F0502020204030204" pitchFamily="34" charset="0"/>
              </a:rPr>
              <a:t>Show an example of how Pro Tip #2 plays out in assessment</a:t>
            </a:r>
            <a:endParaRPr lang="en-US" b="1" baseline="0" dirty="0" smtClean="0">
              <a:latin typeface="Calibri" panose="020F0502020204030204" pitchFamily="34" charset="0"/>
            </a:endParaRPr>
          </a:p>
          <a:p>
            <a:pPr marL="0" lvl="0" indent="0">
              <a:spcBef>
                <a:spcPts val="0"/>
              </a:spcBef>
              <a:buNone/>
            </a:pPr>
            <a:endParaRPr lang="en-US" b="1" baseline="0" dirty="0" smtClean="0">
              <a:latin typeface="Calibri" panose="020F0502020204030204" pitchFamily="34" charset="0"/>
            </a:endParaRPr>
          </a:p>
          <a:p>
            <a:pPr marL="0" lvl="0" indent="0">
              <a:spcBef>
                <a:spcPts val="0"/>
              </a:spcBef>
              <a:buNone/>
            </a:pPr>
            <a:r>
              <a:rPr lang="en-US" b="1" baseline="0" dirty="0" smtClean="0">
                <a:latin typeface="Calibri" panose="020F0502020204030204" pitchFamily="34" charset="0"/>
              </a:rPr>
              <a:t>Details:</a:t>
            </a:r>
          </a:p>
          <a:p>
            <a:pPr marL="171450" lvl="0" indent="-171450">
              <a:spcBef>
                <a:spcPts val="0"/>
              </a:spcBef>
              <a:buFontTx/>
              <a:buChar char="-"/>
            </a:pPr>
            <a:r>
              <a:rPr lang="en-US" dirty="0" smtClean="0">
                <a:latin typeface="Calibri" panose="020F0502020204030204" pitchFamily="34" charset="0"/>
              </a:rPr>
              <a:t>There is support for teachers in how to adapt the Topic assessments to align to Pro Tip #2.</a:t>
            </a:r>
          </a:p>
          <a:p>
            <a:pPr marL="171450" lvl="0" indent="-171450">
              <a:spcBef>
                <a:spcPts val="0"/>
              </a:spcBef>
              <a:buFontTx/>
              <a:buChar char="-"/>
            </a:pPr>
            <a:r>
              <a:rPr lang="en-US" dirty="0" smtClean="0">
                <a:latin typeface="Calibri" panose="020F0502020204030204" pitchFamily="34" charset="0"/>
              </a:rPr>
              <a:t>The excerpt on the slide shows the assessment guidance for Topic 3 in grade 4.   </a:t>
            </a:r>
          </a:p>
          <a:p>
            <a:pPr marL="171450" lvl="0" indent="-171450">
              <a:spcBef>
                <a:spcPts val="0"/>
              </a:spcBef>
              <a:buFontTx/>
              <a:buChar char="-"/>
            </a:pPr>
            <a:r>
              <a:rPr lang="en-US" dirty="0" smtClean="0">
                <a:latin typeface="Calibri" panose="020F0502020204030204" pitchFamily="34" charset="0"/>
              </a:rPr>
              <a:t>You can see that</a:t>
            </a:r>
            <a:r>
              <a:rPr lang="en-US" baseline="0" dirty="0" smtClean="0">
                <a:latin typeface="Calibri" panose="020F0502020204030204" pitchFamily="34" charset="0"/>
              </a:rPr>
              <a:t> questions #1 and #2 have suggested modifications to allow the question to provide data to the teacher about how a student understands and can use math.</a:t>
            </a:r>
            <a:endParaRPr lang="en-US" dirty="0" smtClean="0">
              <a:latin typeface="Calibri" panose="020F0502020204030204" pitchFamily="34" charset="0"/>
            </a:endParaRPr>
          </a:p>
          <a:p>
            <a:pPr marL="0" lvl="0" indent="0">
              <a:spcBef>
                <a:spcPts val="0"/>
              </a:spcBef>
              <a:buFontTx/>
              <a:buNone/>
            </a:pPr>
            <a:endParaRPr lang="en-US" dirty="0" smtClean="0">
              <a:latin typeface="Calibri" panose="020F0502020204030204" pitchFamily="34" charset="0"/>
            </a:endParaRPr>
          </a:p>
          <a:p>
            <a:pPr>
              <a:buNone/>
            </a:pPr>
            <a:endParaRPr lang="en-US" dirty="0">
              <a:latin typeface="Calibri" panose="020F0502020204030204" pitchFamily="34" charset="0"/>
            </a:endParaRPr>
          </a:p>
        </p:txBody>
      </p:sp>
    </p:spTree>
    <p:extLst>
      <p:ext uri="{BB962C8B-B14F-4D97-AF65-F5344CB8AC3E}">
        <p14:creationId xmlns:p14="http://schemas.microsoft.com/office/powerpoint/2010/main" val="327571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Shape 1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4" name="Shape 13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dirty="0" smtClean="0"/>
              <a:t>Big</a:t>
            </a:r>
            <a:r>
              <a:rPr lang="en-US" b="1" baseline="0" dirty="0" smtClean="0"/>
              <a:t> Idea: </a:t>
            </a:r>
            <a:r>
              <a:rPr lang="en-US" b="0" baseline="0" dirty="0" smtClean="0"/>
              <a:t>Show an example of how a pilot teacher modified Topic Tests</a:t>
            </a:r>
          </a:p>
          <a:p>
            <a:pPr marL="0" lvl="0" indent="0">
              <a:spcBef>
                <a:spcPts val="0"/>
              </a:spcBef>
              <a:spcAft>
                <a:spcPts val="0"/>
              </a:spcAft>
              <a:buNone/>
            </a:pPr>
            <a:endParaRPr lang="en-US" b="0" baseline="0" dirty="0" smtClean="0"/>
          </a:p>
          <a:p>
            <a:pPr marL="0" lvl="0" indent="0">
              <a:spcBef>
                <a:spcPts val="0"/>
              </a:spcBef>
              <a:spcAft>
                <a:spcPts val="0"/>
              </a:spcAft>
              <a:buNone/>
            </a:pPr>
            <a:r>
              <a:rPr lang="en-US" b="1" baseline="0" dirty="0" smtClean="0"/>
              <a:t>Details:</a:t>
            </a:r>
          </a:p>
          <a:p>
            <a:pPr marL="171450" lvl="0" indent="-171450">
              <a:spcBef>
                <a:spcPts val="0"/>
              </a:spcBef>
              <a:spcAft>
                <a:spcPts val="0"/>
              </a:spcAft>
              <a:buFontTx/>
              <a:buChar char="-"/>
            </a:pPr>
            <a:r>
              <a:rPr lang="en-US" b="0" baseline="0" dirty="0" smtClean="0"/>
              <a:t>This grade 2 Topic Test comes from a pilot classroom where the teacher had students cross out directions in order to align the items better to the expectations of the standards</a:t>
            </a:r>
          </a:p>
          <a:p>
            <a:pPr marL="171450" lvl="0" indent="-171450">
              <a:spcBef>
                <a:spcPts val="0"/>
              </a:spcBef>
              <a:spcAft>
                <a:spcPts val="0"/>
              </a:spcAft>
              <a:buFontTx/>
              <a:buChar char="-"/>
            </a:pPr>
            <a:endParaRPr b="0" dirty="0"/>
          </a:p>
        </p:txBody>
      </p:sp>
    </p:spTree>
    <p:extLst>
      <p:ext uri="{BB962C8B-B14F-4D97-AF65-F5344CB8AC3E}">
        <p14:creationId xmlns:p14="http://schemas.microsoft.com/office/powerpoint/2010/main" val="3925089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smtClean="0">
                <a:latin typeface="Calibri" panose="020F0502020204030204" pitchFamily="34" charset="0"/>
              </a:rPr>
              <a:t>Big Idea: </a:t>
            </a:r>
            <a:r>
              <a:rPr lang="en-US" b="0" dirty="0" smtClean="0">
                <a:latin typeface="Calibri" panose="020F0502020204030204" pitchFamily="34" charset="0"/>
              </a:rPr>
              <a:t>Establish that 5.NBT.B.6 requires conceptual understanding related to procedural skill</a:t>
            </a:r>
            <a:endParaRPr lang="en-US" b="0" baseline="0" dirty="0" smtClean="0">
              <a:latin typeface="Calibri" panose="020F0502020204030204" pitchFamily="34" charset="0"/>
            </a:endParaRPr>
          </a:p>
          <a:p>
            <a:pPr>
              <a:buNone/>
            </a:pPr>
            <a:endParaRPr lang="en-US" b="0" baseline="0" dirty="0" smtClean="0">
              <a:latin typeface="Calibri" panose="020F0502020204030204" pitchFamily="34" charset="0"/>
            </a:endParaRPr>
          </a:p>
          <a:p>
            <a:pPr>
              <a:buNone/>
            </a:pPr>
            <a:r>
              <a:rPr lang="en-US" b="1" baseline="0" dirty="0" smtClean="0">
                <a:latin typeface="Calibri" panose="020F0502020204030204" pitchFamily="34" charset="0"/>
              </a:rPr>
              <a:t>Details:</a:t>
            </a:r>
          </a:p>
          <a:p>
            <a:pPr marL="171450" indent="-171450">
              <a:buFontTx/>
              <a:buChar char="-"/>
            </a:pPr>
            <a:r>
              <a:rPr lang="en-US" b="0" baseline="0" dirty="0" smtClean="0">
                <a:latin typeface="Calibri" panose="020F0502020204030204" pitchFamily="34" charset="0"/>
              </a:rPr>
              <a:t>This is an example of an upper elementary standard that requires students to develop conceptual understanding as they develop procedural skill.</a:t>
            </a:r>
          </a:p>
          <a:p>
            <a:pPr marL="171450" indent="-171450">
              <a:buFontTx/>
              <a:buChar char="-"/>
            </a:pPr>
            <a:r>
              <a:rPr lang="en-US" b="0" baseline="0" dirty="0" smtClean="0">
                <a:latin typeface="Calibri" panose="020F0502020204030204" pitchFamily="34" charset="0"/>
              </a:rPr>
              <a:t>Ask: What might you expect to see on a </a:t>
            </a:r>
            <a:r>
              <a:rPr lang="en-US" b="0" baseline="0" smtClean="0">
                <a:latin typeface="Calibri" panose="020F0502020204030204" pitchFamily="34" charset="0"/>
              </a:rPr>
              <a:t>Topic Assessment </a:t>
            </a:r>
            <a:r>
              <a:rPr lang="en-US" b="0" baseline="0" dirty="0" smtClean="0">
                <a:latin typeface="Calibri" panose="020F0502020204030204" pitchFamily="34" charset="0"/>
              </a:rPr>
              <a:t>for this standard?</a:t>
            </a:r>
          </a:p>
          <a:p>
            <a:pPr>
              <a:buNone/>
            </a:pPr>
            <a:endParaRPr lang="en-US" b="0" dirty="0" smtClean="0">
              <a:latin typeface="Calibri" panose="020F0502020204030204" pitchFamily="34" charset="0"/>
            </a:endParaRPr>
          </a:p>
          <a:p>
            <a:pPr>
              <a:buNone/>
            </a:pPr>
            <a:endParaRPr lang="en-US" dirty="0">
              <a:latin typeface="Calibri" panose="020F0502020204030204" pitchFamily="34" charset="0"/>
            </a:endParaRPr>
          </a:p>
        </p:txBody>
      </p:sp>
    </p:spTree>
    <p:extLst>
      <p:ext uri="{BB962C8B-B14F-4D97-AF65-F5344CB8AC3E}">
        <p14:creationId xmlns:p14="http://schemas.microsoft.com/office/powerpoint/2010/main" val="878714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dirty="0" smtClean="0">
                <a:latin typeface="Calibri" panose="020F0502020204030204" pitchFamily="34" charset="0"/>
              </a:rPr>
              <a:t>Big</a:t>
            </a:r>
            <a:r>
              <a:rPr lang="en-US" b="1" baseline="0" dirty="0" smtClean="0">
                <a:latin typeface="Calibri" panose="020F0502020204030204" pitchFamily="34" charset="0"/>
              </a:rPr>
              <a:t> Idea: </a:t>
            </a:r>
            <a:r>
              <a:rPr lang="en-US" b="0" baseline="0" dirty="0" smtClean="0">
                <a:latin typeface="Calibri" panose="020F0502020204030204" pitchFamily="34" charset="0"/>
              </a:rPr>
              <a:t>A Topic assessment question misaligned by Aspect of Rigor contrasted with items that p</a:t>
            </a:r>
            <a:r>
              <a:rPr lang="en-US" b="0" dirty="0" smtClean="0">
                <a:latin typeface="Calibri" panose="020F0502020204030204" pitchFamily="34" charset="0"/>
              </a:rPr>
              <a:t>rovide examples</a:t>
            </a:r>
            <a:r>
              <a:rPr lang="en-US" b="0" baseline="0" dirty="0" smtClean="0">
                <a:latin typeface="Calibri" panose="020F0502020204030204" pitchFamily="34" charset="0"/>
              </a:rPr>
              <a:t> aligning to 5.NBT.B.6 looks like</a:t>
            </a:r>
          </a:p>
          <a:p>
            <a:pPr marL="0" lvl="0" indent="0">
              <a:spcBef>
                <a:spcPts val="0"/>
              </a:spcBef>
              <a:buNone/>
            </a:pPr>
            <a:endParaRPr lang="en-US" b="0" baseline="0" dirty="0" smtClean="0">
              <a:latin typeface="Calibri" panose="020F0502020204030204" pitchFamily="34" charset="0"/>
            </a:endParaRPr>
          </a:p>
          <a:p>
            <a:pPr marL="0" lvl="0" indent="0">
              <a:spcBef>
                <a:spcPts val="0"/>
              </a:spcBef>
              <a:buNone/>
            </a:pPr>
            <a:r>
              <a:rPr lang="en-US" b="1" baseline="0" dirty="0" smtClean="0">
                <a:latin typeface="Calibri" panose="020F0502020204030204" pitchFamily="34" charset="0"/>
              </a:rPr>
              <a:t>Details: </a:t>
            </a:r>
          </a:p>
          <a:p>
            <a:pPr marL="171450" lvl="0" indent="-171450">
              <a:spcBef>
                <a:spcPts val="0"/>
              </a:spcBef>
              <a:buFontTx/>
              <a:buChar char="-"/>
            </a:pPr>
            <a:r>
              <a:rPr lang="en-US" dirty="0" smtClean="0">
                <a:latin typeface="Calibri" panose="020F0502020204030204" pitchFamily="34" charset="0"/>
              </a:rPr>
              <a:t>Here we see a procedural skill/fluency standard that requires a conceptual foundation, 5.NBT.B.6; however, the item</a:t>
            </a:r>
            <a:r>
              <a:rPr lang="en-US" baseline="0" dirty="0" smtClean="0">
                <a:latin typeface="Calibri" panose="020F0502020204030204" pitchFamily="34" charset="0"/>
              </a:rPr>
              <a:t> on the left </a:t>
            </a:r>
            <a:r>
              <a:rPr lang="en-US" dirty="0" smtClean="0">
                <a:latin typeface="Calibri" panose="020F0502020204030204" pitchFamily="34" charset="0"/>
              </a:rPr>
              <a:t>does not adequately target procedure skill.  #3 asks students to</a:t>
            </a:r>
            <a:r>
              <a:rPr lang="en-US" baseline="0" dirty="0" smtClean="0">
                <a:latin typeface="Calibri" panose="020F0502020204030204" pitchFamily="34" charset="0"/>
              </a:rPr>
              <a:t> use a specific strategy and #6 is an application problem.</a:t>
            </a:r>
          </a:p>
          <a:p>
            <a:pPr marL="171450" lvl="0" indent="-171450">
              <a:spcBef>
                <a:spcPts val="0"/>
              </a:spcBef>
              <a:buFontTx/>
              <a:buChar char="-"/>
            </a:pPr>
            <a:r>
              <a:rPr lang="en-US" b="0" dirty="0" smtClean="0">
                <a:latin typeface="Calibri" panose="020F0502020204030204" pitchFamily="34" charset="0"/>
              </a:rPr>
              <a:t>The items on the right come from the test specifications for the Smarter Balanced Assessment Consortia.  SBAC is widely recognized to be an assessment closely aligned to the Standards.</a:t>
            </a:r>
          </a:p>
          <a:p>
            <a:pPr marL="171450" lvl="0" indent="-171450">
              <a:spcBef>
                <a:spcPts val="0"/>
              </a:spcBef>
              <a:buFontTx/>
              <a:buChar char="-"/>
            </a:pPr>
            <a:r>
              <a:rPr lang="en-US" b="0" dirty="0" smtClean="0">
                <a:latin typeface="Calibri" panose="020F0502020204030204" pitchFamily="34" charset="0"/>
              </a:rPr>
              <a:t>The</a:t>
            </a:r>
            <a:r>
              <a:rPr lang="en-US" b="0" baseline="0" dirty="0" smtClean="0">
                <a:latin typeface="Calibri" panose="020F0502020204030204" pitchFamily="34" charset="0"/>
              </a:rPr>
              <a:t> items on the right are not in context, so they can assess student’s conceptual understanding and procedural skill.</a:t>
            </a:r>
            <a:endParaRPr lang="en-US" dirty="0" smtClean="0">
              <a:latin typeface="Calibri" panose="020F0502020204030204" pitchFamily="34" charset="0"/>
            </a:endParaRPr>
          </a:p>
          <a:p>
            <a:pPr marL="171450" lvl="0" indent="-171450">
              <a:spcBef>
                <a:spcPts val="0"/>
              </a:spcBef>
              <a:buFontTx/>
              <a:buChar char="-"/>
            </a:pPr>
            <a:r>
              <a:rPr lang="en-US" dirty="0" smtClean="0">
                <a:latin typeface="Calibri" panose="020F0502020204030204" pitchFamily="34" charset="0"/>
              </a:rPr>
              <a:t>Assessment guidance provides recommendations to ensure that items align to the aspect of rigor targeted by the standard.</a:t>
            </a:r>
          </a:p>
          <a:p>
            <a:pPr>
              <a:buNone/>
            </a:pPr>
            <a:endParaRPr lang="en-US" dirty="0">
              <a:latin typeface="Calibri" panose="020F0502020204030204" pitchFamily="34" charset="0"/>
            </a:endParaRPr>
          </a:p>
        </p:txBody>
      </p:sp>
    </p:spTree>
    <p:extLst>
      <p:ext uri="{BB962C8B-B14F-4D97-AF65-F5344CB8AC3E}">
        <p14:creationId xmlns:p14="http://schemas.microsoft.com/office/powerpoint/2010/main" val="2810887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rtl="0">
              <a:spcBef>
                <a:spcPts val="0"/>
              </a:spcBef>
              <a:buClr>
                <a:schemeClr val="dk1"/>
              </a:buClr>
              <a:buFont typeface="Arial"/>
              <a:buNone/>
            </a:pPr>
            <a:r>
              <a:rPr lang="en-US" sz="1100" b="1" i="0" u="none" strike="noStrike" cap="none" dirty="0" smtClean="0">
                <a:solidFill>
                  <a:schemeClr val="dk1"/>
                </a:solidFill>
                <a:latin typeface="Calibri" panose="020F0502020204030204" pitchFamily="34" charset="0"/>
                <a:ea typeface="Arial"/>
                <a:cs typeface="Arial"/>
                <a:sym typeface="Arial"/>
              </a:rPr>
              <a:t>Big Idea: </a:t>
            </a:r>
            <a:r>
              <a:rPr lang="en-US" sz="1100" b="0" i="0" u="none" strike="noStrike" cap="none" dirty="0" smtClean="0">
                <a:solidFill>
                  <a:schemeClr val="dk1"/>
                </a:solidFill>
                <a:latin typeface="Calibri" panose="020F0502020204030204" pitchFamily="34" charset="0"/>
                <a:ea typeface="Arial"/>
                <a:cs typeface="Arial"/>
                <a:sym typeface="Arial"/>
              </a:rPr>
              <a:t>The next section will show the structure of the Topic Guidance section.  </a:t>
            </a:r>
          </a:p>
          <a:p>
            <a:pPr marL="0" marR="0" lvl="0" indent="0" algn="l" rtl="0">
              <a:spcBef>
                <a:spcPts val="0"/>
              </a:spcBef>
              <a:buClr>
                <a:schemeClr val="dk1"/>
              </a:buClr>
              <a:buFont typeface="Arial"/>
              <a:buNone/>
            </a:pPr>
            <a:endParaRPr lang="en-US" sz="1100" b="0" i="0" u="none" strike="noStrike" cap="none" dirty="0" smtClean="0">
              <a:solidFill>
                <a:schemeClr val="dk1"/>
              </a:solidFill>
              <a:latin typeface="Calibri" panose="020F0502020204030204" pitchFamily="34" charset="0"/>
              <a:ea typeface="Arial"/>
              <a:cs typeface="Arial"/>
              <a:sym typeface="Arial"/>
            </a:endParaRPr>
          </a:p>
          <a:p>
            <a:pPr marL="0" marR="0" lvl="0" indent="0" algn="l" rtl="0">
              <a:spcBef>
                <a:spcPts val="0"/>
              </a:spcBef>
              <a:buClr>
                <a:schemeClr val="dk1"/>
              </a:buClr>
              <a:buFont typeface="Arial"/>
              <a:buNone/>
            </a:pPr>
            <a:endParaRPr lang="en-US" sz="1100" b="0" i="0" u="none" strike="noStrike" cap="none" dirty="0" smtClean="0">
              <a:solidFill>
                <a:schemeClr val="dk1"/>
              </a:solidFill>
              <a:latin typeface="Calibri" panose="020F0502020204030204" pitchFamily="34" charset="0"/>
              <a:ea typeface="Arial"/>
              <a:cs typeface="Arial"/>
              <a:sym typeface="Arial"/>
            </a:endParaRPr>
          </a:p>
          <a:p>
            <a:pPr marL="0" marR="0" lvl="0" indent="0" algn="l" rtl="0">
              <a:spcBef>
                <a:spcPts val="0"/>
              </a:spcBef>
              <a:buClr>
                <a:schemeClr val="dk1"/>
              </a:buClr>
              <a:buFont typeface="Arial"/>
              <a:buNone/>
            </a:pPr>
            <a:r>
              <a:rPr lang="en-US" sz="1100" b="0" i="1" u="none" strike="noStrike" cap="none" dirty="0" smtClean="0">
                <a:solidFill>
                  <a:schemeClr val="dk1"/>
                </a:solidFill>
                <a:latin typeface="Calibri" panose="020F0502020204030204" pitchFamily="34" charset="0"/>
                <a:ea typeface="Arial"/>
                <a:cs typeface="Arial"/>
                <a:sym typeface="Arial"/>
              </a:rPr>
              <a:t>Note:</a:t>
            </a:r>
            <a:r>
              <a:rPr lang="en-US" sz="1100" b="0" i="1" u="none" strike="noStrike" cap="none" baseline="0" dirty="0" smtClean="0">
                <a:solidFill>
                  <a:schemeClr val="dk1"/>
                </a:solidFill>
                <a:latin typeface="Calibri" panose="020F0502020204030204" pitchFamily="34" charset="0"/>
                <a:ea typeface="Arial"/>
                <a:cs typeface="Arial"/>
                <a:sym typeface="Arial"/>
              </a:rPr>
              <a:t> </a:t>
            </a:r>
            <a:r>
              <a:rPr lang="en-US" sz="1100" b="0" i="0" u="none" strike="noStrike" cap="none" baseline="0" dirty="0" smtClean="0">
                <a:solidFill>
                  <a:schemeClr val="dk1"/>
                </a:solidFill>
                <a:latin typeface="Calibri" panose="020F0502020204030204" pitchFamily="34" charset="0"/>
                <a:ea typeface="Arial"/>
                <a:cs typeface="Arial"/>
                <a:sym typeface="Arial"/>
              </a:rPr>
              <a:t>E</a:t>
            </a:r>
            <a:r>
              <a:rPr lang="en-US" sz="1100" b="0" i="0" u="none" strike="noStrike" cap="none" dirty="0" smtClean="0">
                <a:solidFill>
                  <a:schemeClr val="dk1"/>
                </a:solidFill>
                <a:latin typeface="Calibri" panose="020F0502020204030204" pitchFamily="34" charset="0"/>
                <a:ea typeface="Arial"/>
                <a:cs typeface="Arial"/>
                <a:sym typeface="Arial"/>
              </a:rPr>
              <a:t>ach Major</a:t>
            </a:r>
            <a:r>
              <a:rPr lang="en-US" sz="1100" b="0" i="0" u="none" strike="noStrike" cap="none" baseline="0" dirty="0" smtClean="0">
                <a:solidFill>
                  <a:schemeClr val="dk1"/>
                </a:solidFill>
                <a:latin typeface="Calibri" panose="020F0502020204030204" pitchFamily="34" charset="0"/>
                <a:ea typeface="Arial"/>
                <a:cs typeface="Arial"/>
                <a:sym typeface="Arial"/>
              </a:rPr>
              <a:t> Work Topic in grades K-5 is structured the same. Supporting Work Topics do not include all of the elements listed here.</a:t>
            </a:r>
            <a:endParaRPr lang="en-US" sz="1100" b="1" i="0" u="none" strike="noStrike" cap="none" dirty="0" smtClean="0">
              <a:solidFill>
                <a:schemeClr val="dk1"/>
              </a:solidFill>
              <a:latin typeface="Calibri" panose="020F0502020204030204" pitchFamily="34" charset="0"/>
              <a:ea typeface="Arial"/>
              <a:cs typeface="Arial"/>
              <a:sym typeface="Arial"/>
            </a:endParaRPr>
          </a:p>
          <a:p>
            <a:pPr>
              <a:buNone/>
            </a:pPr>
            <a:endParaRPr lang="en-US" sz="1100" dirty="0">
              <a:latin typeface="Calibri" panose="020F0502020204030204" pitchFamily="34" charset="0"/>
            </a:endParaRPr>
          </a:p>
        </p:txBody>
      </p:sp>
    </p:spTree>
    <p:extLst>
      <p:ext uri="{BB962C8B-B14F-4D97-AF65-F5344CB8AC3E}">
        <p14:creationId xmlns:p14="http://schemas.microsoft.com/office/powerpoint/2010/main" val="4090515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spcBef>
                <a:spcPts val="0"/>
              </a:spcBef>
              <a:buNone/>
            </a:pPr>
            <a:r>
              <a:rPr lang="en-US" b="1" dirty="0" smtClean="0">
                <a:latin typeface="Calibri" panose="020F0502020204030204" pitchFamily="34" charset="0"/>
              </a:rPr>
              <a:t>Big Idea:</a:t>
            </a:r>
            <a:r>
              <a:rPr lang="en-US" dirty="0" smtClean="0">
                <a:latin typeface="Calibri" panose="020F0502020204030204" pitchFamily="34" charset="0"/>
              </a:rPr>
              <a:t> Each Topic Guidance</a:t>
            </a:r>
            <a:r>
              <a:rPr lang="en-US" baseline="0" dirty="0" smtClean="0">
                <a:latin typeface="Calibri" panose="020F0502020204030204" pitchFamily="34" charset="0"/>
              </a:rPr>
              <a:t> section begins by identifying the standards addressed and the targeted aspects of rigor for the Topic.</a:t>
            </a:r>
            <a:endParaRPr lang="en-US" dirty="0" smtClean="0">
              <a:latin typeface="Calibri" panose="020F0502020204030204" pitchFamily="34" charset="0"/>
            </a:endParaRPr>
          </a:p>
          <a:p>
            <a:pPr marL="0" lvl="0" indent="0">
              <a:spcBef>
                <a:spcPts val="0"/>
              </a:spcBef>
              <a:buNone/>
            </a:pPr>
            <a:endParaRPr lang="en-US" dirty="0" smtClean="0">
              <a:latin typeface="Calibri" panose="020F0502020204030204" pitchFamily="34" charset="0"/>
            </a:endParaRPr>
          </a:p>
          <a:p>
            <a:pPr marL="0" lvl="0" indent="0">
              <a:spcBef>
                <a:spcPts val="0"/>
              </a:spcBef>
              <a:buNone/>
            </a:pPr>
            <a:r>
              <a:rPr lang="en-US" b="1" dirty="0" smtClean="0">
                <a:latin typeface="Calibri" panose="020F0502020204030204" pitchFamily="34" charset="0"/>
              </a:rPr>
              <a:t>Details:</a:t>
            </a:r>
          </a:p>
          <a:p>
            <a:pPr marL="171450" lvl="0" indent="-171450">
              <a:spcBef>
                <a:spcPts val="0"/>
              </a:spcBef>
              <a:buFontTx/>
              <a:buChar char="-"/>
            </a:pPr>
            <a:r>
              <a:rPr lang="en-US" dirty="0" smtClean="0">
                <a:latin typeface="Calibri" panose="020F0502020204030204" pitchFamily="34" charset="0"/>
              </a:rPr>
              <a:t>The “standards addressed” are the standards identified in the Topic Planner pages of </a:t>
            </a:r>
            <a:r>
              <a:rPr lang="en-US" i="1" dirty="0" err="1" smtClean="0">
                <a:latin typeface="Calibri" panose="020F0502020204030204" pitchFamily="34" charset="0"/>
              </a:rPr>
              <a:t>enVisionmath</a:t>
            </a:r>
            <a:r>
              <a:rPr lang="en-US" i="1" dirty="0" smtClean="0">
                <a:latin typeface="Calibri" panose="020F0502020204030204" pitchFamily="34" charset="0"/>
              </a:rPr>
              <a:t> 2.0</a:t>
            </a:r>
            <a:r>
              <a:rPr lang="en-US" dirty="0" smtClean="0">
                <a:latin typeface="Calibri" panose="020F0502020204030204" pitchFamily="34" charset="0"/>
              </a:rPr>
              <a:t>. Classification into primary and secondary is based on the content of individual lessons and how the standard is addressed over the course of the year. (e.g., 4.NBT.B.5 is identified as a Primary standard in Topic 4 because this is the Topic in</a:t>
            </a:r>
            <a:r>
              <a:rPr lang="en-US" baseline="0" dirty="0" smtClean="0">
                <a:latin typeface="Calibri" panose="020F0502020204030204" pitchFamily="34" charset="0"/>
              </a:rPr>
              <a:t> which it is fully addressed. 4.OA.A.3 is </a:t>
            </a:r>
            <a:r>
              <a:rPr lang="en-US" dirty="0" smtClean="0">
                <a:latin typeface="Calibri" panose="020F0502020204030204" pitchFamily="34" charset="0"/>
              </a:rPr>
              <a:t>identified as Secondary here because it is revisited in later Topics.)</a:t>
            </a:r>
          </a:p>
          <a:p>
            <a:pPr marL="171450" lvl="0" indent="-171450">
              <a:spcBef>
                <a:spcPts val="0"/>
              </a:spcBef>
              <a:buFontTx/>
              <a:buChar char="-"/>
            </a:pPr>
            <a:r>
              <a:rPr lang="en-US" dirty="0" smtClean="0">
                <a:latin typeface="Calibri" panose="020F0502020204030204" pitchFamily="34" charset="0"/>
              </a:rPr>
              <a:t>The “aspects of rigor targeted by the standards” details the Aspect(s) of Rigor targeted by the standards identified for this topic in </a:t>
            </a:r>
            <a:r>
              <a:rPr lang="en-US" i="1" dirty="0" err="1" smtClean="0">
                <a:latin typeface="Calibri" panose="020F0502020204030204" pitchFamily="34" charset="0"/>
              </a:rPr>
              <a:t>enVisionmath</a:t>
            </a:r>
            <a:r>
              <a:rPr lang="en-US" i="1" dirty="0" smtClean="0">
                <a:latin typeface="Calibri" panose="020F0502020204030204" pitchFamily="34" charset="0"/>
              </a:rPr>
              <a:t> 2.0. </a:t>
            </a:r>
            <a:r>
              <a:rPr lang="en-US" i="0" dirty="0" smtClean="0">
                <a:latin typeface="Calibri" panose="020F0502020204030204" pitchFamily="34" charset="0"/>
              </a:rPr>
              <a:t>In</a:t>
            </a:r>
            <a:r>
              <a:rPr lang="en-US" i="0" baseline="0" dirty="0" smtClean="0">
                <a:latin typeface="Calibri" panose="020F0502020204030204" pitchFamily="34" charset="0"/>
              </a:rPr>
              <a:t> this Topic, students will be working with Application problems but the main focus of the work should be on the conceptual understanding and procedural skill required by 4.NBT.B.4.</a:t>
            </a:r>
            <a:endParaRPr lang="en-US" i="1" dirty="0" smtClean="0">
              <a:latin typeface="Calibri" panose="020F0502020204030204" pitchFamily="34" charset="0"/>
            </a:endParaRPr>
          </a:p>
          <a:p>
            <a:pPr>
              <a:buNone/>
            </a:pPr>
            <a:endParaRPr lang="en-US" dirty="0">
              <a:latin typeface="Calibri" panose="020F0502020204030204" pitchFamily="34" charset="0"/>
            </a:endParaRPr>
          </a:p>
        </p:txBody>
      </p:sp>
    </p:spTree>
    <p:extLst>
      <p:ext uri="{BB962C8B-B14F-4D97-AF65-F5344CB8AC3E}">
        <p14:creationId xmlns:p14="http://schemas.microsoft.com/office/powerpoint/2010/main" val="2303933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dirty="0" smtClean="0">
                <a:latin typeface="Calibri" panose="020F0502020204030204" pitchFamily="34" charset="0"/>
              </a:rPr>
              <a:t>Big Idea:</a:t>
            </a:r>
            <a:r>
              <a:rPr lang="en-US" dirty="0" smtClean="0">
                <a:latin typeface="Calibri" panose="020F0502020204030204" pitchFamily="34" charset="0"/>
              </a:rPr>
              <a:t> Each Topic Guidance</a:t>
            </a:r>
            <a:r>
              <a:rPr lang="en-US" baseline="0" dirty="0" smtClean="0">
                <a:latin typeface="Calibri" panose="020F0502020204030204" pitchFamily="34" charset="0"/>
              </a:rPr>
              <a:t> section includes excerpts form the Progression Documents</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aseline="0" dirty="0" smtClean="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baseline="0" dirty="0" smtClean="0">
                <a:latin typeface="Calibri" panose="020F0502020204030204" pitchFamily="34" charset="0"/>
              </a:rPr>
              <a:t>Details:</a:t>
            </a:r>
            <a:endParaRPr lang="en-US" b="0" baseline="0" dirty="0" smtClean="0">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Pts val="1100"/>
              <a:buFontTx/>
              <a:buChar char="-"/>
              <a:tabLst/>
              <a:defRPr/>
            </a:pPr>
            <a:r>
              <a:rPr lang="en-US" b="0" baseline="0" dirty="0" smtClean="0">
                <a:latin typeface="Calibri" panose="020F0502020204030204" pitchFamily="34" charset="0"/>
              </a:rPr>
              <a:t>This information is specific to the work of the Topic and can be very useful in planning for the Topic.</a:t>
            </a:r>
          </a:p>
          <a:p>
            <a:pPr marL="171450" marR="0" lvl="0" indent="-171450" algn="l" defTabSz="914400" rtl="0" eaLnBrk="1" fontAlgn="auto" latinLnBrk="0" hangingPunct="1">
              <a:lnSpc>
                <a:spcPct val="100000"/>
              </a:lnSpc>
              <a:spcBef>
                <a:spcPts val="0"/>
              </a:spcBef>
              <a:spcAft>
                <a:spcPts val="0"/>
              </a:spcAft>
              <a:buClrTx/>
              <a:buSzPts val="1100"/>
              <a:buFontTx/>
              <a:buChar char="-"/>
              <a:tabLst/>
              <a:defRPr/>
            </a:pPr>
            <a:r>
              <a:rPr lang="en-US" b="0" baseline="0" dirty="0" smtClean="0">
                <a:latin typeface="Calibri" panose="020F0502020204030204" pitchFamily="34" charset="0"/>
              </a:rPr>
              <a:t>All progression documents can be found at: http://ime.math.arizona.edu/progressions/</a:t>
            </a:r>
            <a:r>
              <a:rPr lang="en-US" b="1" baseline="0" dirty="0" smtClean="0">
                <a:latin typeface="Calibri" panose="020F0502020204030204" pitchFamily="34" charset="0"/>
              </a:rPr>
              <a:t> </a:t>
            </a:r>
            <a:endParaRPr lang="en-US" b="0" baseline="0" dirty="0" smtClean="0">
              <a:latin typeface="Calibri" panose="020F0502020204030204" pitchFamily="34" charset="0"/>
            </a:endParaRPr>
          </a:p>
          <a:p>
            <a:pPr>
              <a:buNone/>
            </a:pPr>
            <a:endParaRPr lang="en-US" dirty="0">
              <a:latin typeface="Calibri" panose="020F0502020204030204" pitchFamily="34" charset="0"/>
            </a:endParaRPr>
          </a:p>
        </p:txBody>
      </p:sp>
    </p:spTree>
    <p:extLst>
      <p:ext uri="{BB962C8B-B14F-4D97-AF65-F5344CB8AC3E}">
        <p14:creationId xmlns:p14="http://schemas.microsoft.com/office/powerpoint/2010/main" val="1986462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dirty="0" smtClean="0">
                <a:latin typeface="Calibri" panose="020F0502020204030204" pitchFamily="34" charset="0"/>
              </a:rPr>
              <a:t>Big Idea:</a:t>
            </a:r>
            <a:r>
              <a:rPr lang="en-US" dirty="0" smtClean="0">
                <a:latin typeface="Calibri" panose="020F0502020204030204" pitchFamily="34" charset="0"/>
              </a:rPr>
              <a:t> Each Major</a:t>
            </a:r>
            <a:r>
              <a:rPr lang="en-US" baseline="0" dirty="0" smtClean="0">
                <a:latin typeface="Calibri" panose="020F0502020204030204" pitchFamily="34" charset="0"/>
              </a:rPr>
              <a:t> Work T</a:t>
            </a:r>
            <a:r>
              <a:rPr lang="en-US" dirty="0" smtClean="0">
                <a:latin typeface="Calibri" panose="020F0502020204030204" pitchFamily="34" charset="0"/>
              </a:rPr>
              <a:t>opic Guidance</a:t>
            </a:r>
            <a:r>
              <a:rPr lang="en-US" baseline="0" dirty="0" smtClean="0">
                <a:latin typeface="Calibri" panose="020F0502020204030204" pitchFamily="34" charset="0"/>
              </a:rPr>
              <a:t> section includes an essential question and Anchor Tasks</a:t>
            </a:r>
          </a:p>
          <a:p>
            <a:pPr marL="0" lvl="0" indent="0">
              <a:spcBef>
                <a:spcPts val="0"/>
              </a:spcBef>
              <a:buNone/>
            </a:pPr>
            <a:endParaRPr lang="en-US" dirty="0" smtClean="0">
              <a:latin typeface="Calibri" panose="020F0502020204030204" pitchFamily="34" charset="0"/>
            </a:endParaRPr>
          </a:p>
          <a:p>
            <a:pPr marL="0" lvl="0" indent="0">
              <a:spcBef>
                <a:spcPts val="0"/>
              </a:spcBef>
              <a:buNone/>
            </a:pPr>
            <a:endParaRPr lang="en-US" dirty="0" smtClean="0">
              <a:latin typeface="Calibri" panose="020F0502020204030204" pitchFamily="34" charset="0"/>
            </a:endParaRPr>
          </a:p>
          <a:p>
            <a:pPr marL="0" lvl="0" indent="0">
              <a:spcBef>
                <a:spcPts val="0"/>
              </a:spcBef>
              <a:buNone/>
            </a:pPr>
            <a:r>
              <a:rPr lang="en-US" b="1" dirty="0" smtClean="0">
                <a:latin typeface="Calibri" panose="020F0502020204030204" pitchFamily="34" charset="0"/>
              </a:rPr>
              <a:t>Details:</a:t>
            </a:r>
          </a:p>
          <a:p>
            <a:pPr marL="171450" lvl="0" indent="-171450">
              <a:spcBef>
                <a:spcPts val="0"/>
              </a:spcBef>
              <a:buFontTx/>
              <a:buChar char="-"/>
            </a:pPr>
            <a:r>
              <a:rPr lang="en-US" dirty="0" smtClean="0">
                <a:latin typeface="Calibri" panose="020F0502020204030204" pitchFamily="34" charset="0"/>
              </a:rPr>
              <a:t>The Essential Question(s) identify big ideas that unite the work of the Topic. </a:t>
            </a:r>
          </a:p>
          <a:p>
            <a:pPr marL="171450" lvl="0" indent="-171450">
              <a:spcBef>
                <a:spcPts val="0"/>
              </a:spcBef>
              <a:buFontTx/>
              <a:buChar char="-"/>
            </a:pPr>
            <a:r>
              <a:rPr lang="en-US" dirty="0" smtClean="0">
                <a:latin typeface="Calibri" panose="020F0502020204030204" pitchFamily="34" charset="0"/>
              </a:rPr>
              <a:t>Anchor Tasks identify elements of </a:t>
            </a:r>
            <a:r>
              <a:rPr lang="en-US" i="1" dirty="0" err="1" smtClean="0">
                <a:latin typeface="Calibri" panose="020F0502020204030204" pitchFamily="34" charset="0"/>
              </a:rPr>
              <a:t>enVisionmath</a:t>
            </a:r>
            <a:r>
              <a:rPr lang="en-US" i="1" dirty="0" smtClean="0">
                <a:latin typeface="Calibri" panose="020F0502020204030204" pitchFamily="34" charset="0"/>
              </a:rPr>
              <a:t> 2.0 </a:t>
            </a:r>
            <a:r>
              <a:rPr lang="en-US" dirty="0" smtClean="0">
                <a:latin typeface="Calibri" panose="020F0502020204030204" pitchFamily="34" charset="0"/>
              </a:rPr>
              <a:t>that have the strongest connections to the expectations of the identified standards and Essential Question(s) for the Topic. The order of the tasks corresponds to the recommended instructional sequence. </a:t>
            </a:r>
          </a:p>
          <a:p>
            <a:pPr marL="171450" lvl="0" indent="-171450">
              <a:spcBef>
                <a:spcPts val="0"/>
              </a:spcBef>
              <a:buFontTx/>
              <a:buChar char="-"/>
            </a:pPr>
            <a:r>
              <a:rPr lang="en-US" dirty="0" smtClean="0">
                <a:latin typeface="Calibri" panose="020F0502020204030204" pitchFamily="34" charset="0"/>
              </a:rPr>
              <a:t>Anchor Tasks are worthy of extended instructional time. Occasionally, supplementary tasks or lessons are included to meet the full intent of the identified standards. </a:t>
            </a:r>
          </a:p>
          <a:p>
            <a:pPr marL="171450" lvl="0" indent="-171450">
              <a:spcBef>
                <a:spcPts val="0"/>
              </a:spcBef>
              <a:buFontTx/>
              <a:buChar char="-"/>
            </a:pPr>
            <a:r>
              <a:rPr lang="en-US" dirty="0" smtClean="0">
                <a:latin typeface="Calibri" panose="020F0502020204030204" pitchFamily="34" charset="0"/>
              </a:rPr>
              <a:t>The explanation shares the</a:t>
            </a:r>
            <a:r>
              <a:rPr lang="en-US" baseline="0" dirty="0" smtClean="0">
                <a:latin typeface="Calibri" panose="020F0502020204030204" pitchFamily="34" charset="0"/>
              </a:rPr>
              <a:t> </a:t>
            </a:r>
            <a:r>
              <a:rPr lang="en-US" dirty="0" smtClean="0">
                <a:latin typeface="Calibri" panose="020F0502020204030204" pitchFamily="34" charset="0"/>
              </a:rPr>
              <a:t>rationale for highlighting the Anchor Task and its place in the sequence.</a:t>
            </a:r>
          </a:p>
          <a:p>
            <a:pPr>
              <a:buNone/>
            </a:pPr>
            <a:endParaRPr lang="en-US" dirty="0">
              <a:latin typeface="Calibri" panose="020F0502020204030204" pitchFamily="34" charset="0"/>
            </a:endParaRPr>
          </a:p>
        </p:txBody>
      </p:sp>
    </p:spTree>
    <p:extLst>
      <p:ext uri="{BB962C8B-B14F-4D97-AF65-F5344CB8AC3E}">
        <p14:creationId xmlns:p14="http://schemas.microsoft.com/office/powerpoint/2010/main" val="3826697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dirty="0" smtClean="0">
                <a:latin typeface="Calibri" panose="020F0502020204030204" pitchFamily="34" charset="0"/>
              </a:rPr>
              <a:t>Big Idea:</a:t>
            </a:r>
            <a:r>
              <a:rPr lang="en-US" dirty="0" smtClean="0">
                <a:latin typeface="Calibri" panose="020F0502020204030204" pitchFamily="34" charset="0"/>
              </a:rPr>
              <a:t> Each Major</a:t>
            </a:r>
            <a:r>
              <a:rPr lang="en-US" baseline="0" dirty="0" smtClean="0">
                <a:latin typeface="Calibri" panose="020F0502020204030204" pitchFamily="34" charset="0"/>
              </a:rPr>
              <a:t> Work T</a:t>
            </a:r>
            <a:r>
              <a:rPr lang="en-US" dirty="0" smtClean="0">
                <a:latin typeface="Calibri" panose="020F0502020204030204" pitchFamily="34" charset="0"/>
              </a:rPr>
              <a:t>opic Guidance</a:t>
            </a:r>
            <a:r>
              <a:rPr lang="en-US" baseline="0" dirty="0" smtClean="0">
                <a:latin typeface="Calibri" panose="020F0502020204030204" pitchFamily="34" charset="0"/>
              </a:rPr>
              <a:t> section includes Topic-specific Rules of Thumb</a:t>
            </a:r>
          </a:p>
          <a:p>
            <a:pPr marL="0" lvl="0" indent="0">
              <a:spcBef>
                <a:spcPts val="0"/>
              </a:spcBef>
              <a:buNone/>
            </a:pPr>
            <a:endParaRPr lang="en-US" b="1" dirty="0" smtClean="0">
              <a:latin typeface="Calibri" panose="020F0502020204030204" pitchFamily="34" charset="0"/>
            </a:endParaRPr>
          </a:p>
          <a:p>
            <a:pPr marL="0" lvl="0" indent="0">
              <a:spcBef>
                <a:spcPts val="0"/>
              </a:spcBef>
              <a:buNone/>
            </a:pPr>
            <a:r>
              <a:rPr lang="en-US" b="1" dirty="0" smtClean="0">
                <a:latin typeface="Calibri" panose="020F0502020204030204" pitchFamily="34" charset="0"/>
              </a:rPr>
              <a:t>Details:</a:t>
            </a:r>
          </a:p>
          <a:p>
            <a:pPr marL="171450" lvl="0" indent="-171450">
              <a:spcBef>
                <a:spcPts val="0"/>
              </a:spcBef>
              <a:buFontTx/>
              <a:buChar char="-"/>
            </a:pPr>
            <a:r>
              <a:rPr lang="en-US" dirty="0" smtClean="0">
                <a:latin typeface="Calibri" panose="020F0502020204030204" pitchFamily="34" charset="0"/>
              </a:rPr>
              <a:t>Topic Rules of Thumb suggest instructional choices designed to better align all of the work of the Topic to the expectations of the Standards. Each Rule of Thumb has a rationale that is based on the Standards and/or the Progression documents.</a:t>
            </a:r>
          </a:p>
          <a:p>
            <a:pPr marL="0" lvl="0" indent="-69850">
              <a:spcBef>
                <a:spcPts val="0"/>
              </a:spcBef>
              <a:buClr>
                <a:schemeClr val="dk1"/>
              </a:buClr>
              <a:buSzPts val="1100"/>
              <a:buFont typeface="Arial"/>
              <a:buNone/>
            </a:pPr>
            <a:endParaRPr lang="en-US" dirty="0" smtClean="0">
              <a:latin typeface="Calibri" panose="020F0502020204030204" pitchFamily="34" charset="0"/>
            </a:endParaRPr>
          </a:p>
        </p:txBody>
      </p:sp>
    </p:spTree>
    <p:extLst>
      <p:ext uri="{BB962C8B-B14F-4D97-AF65-F5344CB8AC3E}">
        <p14:creationId xmlns:p14="http://schemas.microsoft.com/office/powerpoint/2010/main" val="2722701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spcBef>
                <a:spcPts val="0"/>
              </a:spcBef>
              <a:buNone/>
            </a:pPr>
            <a:r>
              <a:rPr lang="en-US" sz="1100" b="1" dirty="0" smtClean="0">
                <a:latin typeface="Calibri" panose="020F0502020204030204" pitchFamily="34" charset="0"/>
              </a:rPr>
              <a:t>Big</a:t>
            </a:r>
            <a:r>
              <a:rPr lang="en-US" sz="1100" b="1" baseline="0" dirty="0" smtClean="0">
                <a:latin typeface="Calibri" panose="020F0502020204030204" pitchFamily="34" charset="0"/>
              </a:rPr>
              <a:t> Idea: </a:t>
            </a:r>
            <a:r>
              <a:rPr lang="en-US" sz="1100" b="0" baseline="0" dirty="0" smtClean="0">
                <a:latin typeface="Calibri" panose="020F0502020204030204" pitchFamily="34" charset="0"/>
              </a:rPr>
              <a:t>Share the purpose of the guidance documents</a:t>
            </a:r>
          </a:p>
          <a:p>
            <a:pPr marL="0" lvl="0" indent="0">
              <a:spcBef>
                <a:spcPts val="0"/>
              </a:spcBef>
              <a:buNone/>
            </a:pPr>
            <a:endParaRPr lang="en-US" sz="1100" b="0" baseline="0" dirty="0" smtClean="0">
              <a:latin typeface="Calibri" panose="020F0502020204030204" pitchFamily="34" charset="0"/>
            </a:endParaRPr>
          </a:p>
          <a:p>
            <a:pPr marL="0" lvl="0" indent="0">
              <a:spcBef>
                <a:spcPts val="0"/>
              </a:spcBef>
              <a:buNone/>
            </a:pPr>
            <a:r>
              <a:rPr lang="en-US" sz="1100" b="1" dirty="0" smtClean="0">
                <a:latin typeface="Calibri" panose="020F0502020204030204" pitchFamily="34" charset="0"/>
              </a:rPr>
              <a:t>Details:</a:t>
            </a:r>
          </a:p>
          <a:p>
            <a:pPr marL="171450" lvl="0" indent="-171450">
              <a:spcBef>
                <a:spcPts val="0"/>
              </a:spcBef>
              <a:buFontTx/>
              <a:buChar char="-"/>
            </a:pPr>
            <a:r>
              <a:rPr lang="en-US" sz="1100" dirty="0" smtClean="0">
                <a:latin typeface="Calibri" panose="020F0502020204030204" pitchFamily="34" charset="0"/>
              </a:rPr>
              <a:t>The guidance documents provide support to teachers by:</a:t>
            </a:r>
          </a:p>
          <a:p>
            <a:pPr marL="628650" lvl="1" indent="-171450">
              <a:spcBef>
                <a:spcPts val="0"/>
              </a:spcBef>
              <a:buFontTx/>
              <a:buChar char="-"/>
            </a:pPr>
            <a:r>
              <a:rPr lang="en-US" sz="1100" dirty="0" smtClean="0">
                <a:latin typeface="Calibri" panose="020F0502020204030204" pitchFamily="34" charset="0"/>
              </a:rPr>
              <a:t>Calling out aligned-features of the program and recommending how to use them</a:t>
            </a:r>
            <a:r>
              <a:rPr lang="en-US" sz="1100" baseline="0" dirty="0" smtClean="0">
                <a:latin typeface="Calibri" panose="020F0502020204030204" pitchFamily="34" charset="0"/>
              </a:rPr>
              <a:t> across K-5</a:t>
            </a:r>
            <a:endParaRPr lang="en-US" sz="1100" dirty="0" smtClean="0">
              <a:latin typeface="Calibri" panose="020F0502020204030204" pitchFamily="34" charset="0"/>
            </a:endParaRPr>
          </a:p>
          <a:p>
            <a:pPr marL="628650" lvl="1" indent="-171450">
              <a:spcBef>
                <a:spcPts val="0"/>
              </a:spcBef>
              <a:buFontTx/>
              <a:buChar char="-"/>
            </a:pPr>
            <a:r>
              <a:rPr lang="en-US" sz="1100" dirty="0" smtClean="0">
                <a:latin typeface="Calibri" panose="020F0502020204030204" pitchFamily="34" charset="0"/>
              </a:rPr>
              <a:t>Suggesting</a:t>
            </a:r>
            <a:r>
              <a:rPr lang="en-US" sz="1100" baseline="0" dirty="0" smtClean="0">
                <a:latin typeface="Calibri" panose="020F0502020204030204" pitchFamily="34" charset="0"/>
              </a:rPr>
              <a:t> modification to lessons to align to the content expectations of the Standards for each Topic</a:t>
            </a:r>
          </a:p>
          <a:p>
            <a:pPr marL="628650" lvl="1" indent="-171450">
              <a:spcBef>
                <a:spcPts val="0"/>
              </a:spcBef>
              <a:buFontTx/>
              <a:buChar char="-"/>
            </a:pPr>
            <a:r>
              <a:rPr lang="en-US" sz="1100" baseline="0" dirty="0" smtClean="0">
                <a:latin typeface="Calibri" panose="020F0502020204030204" pitchFamily="34" charset="0"/>
              </a:rPr>
              <a:t>Suggesting modifications for Topic Test that align to instructional changes, to ensure that students are assessed based on the expectations of the Standards</a:t>
            </a:r>
          </a:p>
          <a:p>
            <a:pPr>
              <a:buNone/>
            </a:pPr>
            <a:endParaRPr lang="en-US" dirty="0">
              <a:latin typeface="Calibri" panose="020F0502020204030204" pitchFamily="34" charset="0"/>
            </a:endParaRPr>
          </a:p>
        </p:txBody>
      </p:sp>
    </p:spTree>
    <p:extLst>
      <p:ext uri="{BB962C8B-B14F-4D97-AF65-F5344CB8AC3E}">
        <p14:creationId xmlns:p14="http://schemas.microsoft.com/office/powerpoint/2010/main" val="2562326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dirty="0" smtClean="0">
                <a:latin typeface="Calibri" panose="020F0502020204030204" pitchFamily="34" charset="0"/>
              </a:rPr>
              <a:t>Big Idea:</a:t>
            </a:r>
            <a:r>
              <a:rPr lang="en-US" dirty="0" smtClean="0">
                <a:latin typeface="Calibri" panose="020F0502020204030204" pitchFamily="34" charset="0"/>
              </a:rPr>
              <a:t> Each</a:t>
            </a:r>
            <a:r>
              <a:rPr lang="en-US" baseline="0" dirty="0" smtClean="0">
                <a:latin typeface="Calibri" panose="020F0502020204030204" pitchFamily="34" charset="0"/>
              </a:rPr>
              <a:t> T</a:t>
            </a:r>
            <a:r>
              <a:rPr lang="en-US" dirty="0" smtClean="0">
                <a:latin typeface="Calibri" panose="020F0502020204030204" pitchFamily="34" charset="0"/>
              </a:rPr>
              <a:t>opic Guidance</a:t>
            </a:r>
            <a:r>
              <a:rPr lang="en-US" baseline="0" dirty="0" smtClean="0">
                <a:latin typeface="Calibri" panose="020F0502020204030204" pitchFamily="34" charset="0"/>
              </a:rPr>
              <a:t> section includes guidance for modifying the Topic Assessment.</a:t>
            </a:r>
          </a:p>
          <a:p>
            <a:pPr marL="0" lvl="0" indent="0">
              <a:spcBef>
                <a:spcPts val="0"/>
              </a:spcBef>
              <a:buNone/>
            </a:pPr>
            <a:endParaRPr lang="en-US" dirty="0" smtClean="0">
              <a:latin typeface="Calibri" panose="020F0502020204030204" pitchFamily="34" charset="0"/>
            </a:endParaRPr>
          </a:p>
          <a:p>
            <a:pPr marL="0" lvl="0" indent="0">
              <a:spcBef>
                <a:spcPts val="0"/>
              </a:spcBef>
              <a:buNone/>
            </a:pPr>
            <a:r>
              <a:rPr lang="en-US" b="1" dirty="0" smtClean="0">
                <a:latin typeface="Calibri" panose="020F0502020204030204" pitchFamily="34" charset="0"/>
              </a:rPr>
              <a:t>Details:</a:t>
            </a:r>
          </a:p>
          <a:p>
            <a:pPr marL="171450" lvl="0" indent="-171450">
              <a:spcBef>
                <a:spcPts val="0"/>
              </a:spcBef>
              <a:buFontTx/>
              <a:buChar char="-"/>
            </a:pPr>
            <a:r>
              <a:rPr lang="en-US" dirty="0" smtClean="0">
                <a:latin typeface="Calibri" panose="020F0502020204030204" pitchFamily="34" charset="0"/>
              </a:rPr>
              <a:t>Corresponding changes to the Topic Assessment are recommended based on the guidance above. The Topic or Performance Assessment is identified as the more aligned assessment choice.</a:t>
            </a:r>
          </a:p>
          <a:p>
            <a:pPr marL="171450" lvl="0" indent="-171450">
              <a:spcBef>
                <a:spcPts val="0"/>
              </a:spcBef>
              <a:buFontTx/>
              <a:buChar char="-"/>
            </a:pPr>
            <a:r>
              <a:rPr lang="en-US" dirty="0" smtClean="0">
                <a:latin typeface="Calibri" panose="020F0502020204030204" pitchFamily="34" charset="0"/>
              </a:rPr>
              <a:t>For each assessment item, an action is recommended in order to improve alignment. Many times, this consists of removing a specific model or strategy and just assessing students’ understanding of the mathematical concept, procedure or application. Some items are recommended to use “as is,” and it is recommended that some items are skipped.</a:t>
            </a:r>
          </a:p>
          <a:p>
            <a:pPr marL="0" lvl="0" indent="0">
              <a:spcBef>
                <a:spcPts val="0"/>
              </a:spcBef>
              <a:buNone/>
            </a:pPr>
            <a:endParaRPr lang="en-US" dirty="0" smtClean="0">
              <a:latin typeface="Calibri" panose="020F0502020204030204" pitchFamily="34" charset="0"/>
            </a:endParaRPr>
          </a:p>
          <a:p>
            <a:pPr marL="0" lvl="0" indent="-69850">
              <a:spcBef>
                <a:spcPts val="0"/>
              </a:spcBef>
              <a:buClr>
                <a:schemeClr val="dk1"/>
              </a:buClr>
              <a:buSzPts val="1100"/>
              <a:buFont typeface="Arial"/>
              <a:buNone/>
            </a:pPr>
            <a:endParaRPr lang="en-US" dirty="0" smtClean="0">
              <a:latin typeface="Calibri" panose="020F0502020204030204" pitchFamily="34" charset="0"/>
            </a:endParaRPr>
          </a:p>
          <a:p>
            <a:pPr marL="0" lvl="0" indent="0">
              <a:spcBef>
                <a:spcPts val="0"/>
              </a:spcBef>
              <a:buNone/>
            </a:pPr>
            <a:endParaRPr lang="en-US" dirty="0" smtClean="0">
              <a:latin typeface="Calibri" panose="020F0502020204030204" pitchFamily="34" charset="0"/>
            </a:endParaRPr>
          </a:p>
          <a:p>
            <a:pPr>
              <a:buNone/>
            </a:pPr>
            <a:endParaRPr lang="en-US" dirty="0"/>
          </a:p>
        </p:txBody>
      </p:sp>
    </p:spTree>
    <p:extLst>
      <p:ext uri="{BB962C8B-B14F-4D97-AF65-F5344CB8AC3E}">
        <p14:creationId xmlns:p14="http://schemas.microsoft.com/office/powerpoint/2010/main" val="413636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spcBef>
                <a:spcPts val="0"/>
              </a:spcBef>
              <a:buNone/>
            </a:pPr>
            <a:r>
              <a:rPr lang="en-US" b="1" dirty="0" smtClean="0">
                <a:latin typeface="Calibri" panose="020F0502020204030204" pitchFamily="34" charset="0"/>
              </a:rPr>
              <a:t>Big</a:t>
            </a:r>
            <a:r>
              <a:rPr lang="en-US" b="1" baseline="0" dirty="0" smtClean="0">
                <a:latin typeface="Calibri" panose="020F0502020204030204" pitchFamily="34" charset="0"/>
              </a:rPr>
              <a:t> Idea: </a:t>
            </a:r>
            <a:r>
              <a:rPr lang="en-US" b="0" baseline="0" dirty="0" smtClean="0">
                <a:latin typeface="Calibri" panose="020F0502020204030204" pitchFamily="34" charset="0"/>
              </a:rPr>
              <a:t>Introduce the Fluency Guides as a resources for supplementing </a:t>
            </a:r>
            <a:r>
              <a:rPr lang="en-US" b="0" i="1" baseline="0" dirty="0" err="1" smtClean="0">
                <a:latin typeface="Calibri" panose="020F0502020204030204" pitchFamily="34" charset="0"/>
              </a:rPr>
              <a:t>enVisionmath</a:t>
            </a:r>
            <a:r>
              <a:rPr lang="en-US" b="0" i="1" baseline="0" dirty="0" smtClean="0">
                <a:latin typeface="Calibri" panose="020F0502020204030204" pitchFamily="34" charset="0"/>
              </a:rPr>
              <a:t> 2.0.</a:t>
            </a:r>
          </a:p>
          <a:p>
            <a:pPr marL="0" lvl="0" indent="0">
              <a:spcBef>
                <a:spcPts val="0"/>
              </a:spcBef>
              <a:buNone/>
            </a:pPr>
            <a:endParaRPr lang="en-US" b="0" i="1" baseline="0" dirty="0" smtClean="0">
              <a:latin typeface="Calibri" panose="020F0502020204030204" pitchFamily="34" charset="0"/>
            </a:endParaRPr>
          </a:p>
          <a:p>
            <a:pPr marL="0" lvl="0" indent="0">
              <a:spcBef>
                <a:spcPts val="0"/>
              </a:spcBef>
              <a:buNone/>
            </a:pPr>
            <a:r>
              <a:rPr lang="en-US" b="1" i="0" baseline="0" dirty="0" smtClean="0">
                <a:latin typeface="Calibri" panose="020F0502020204030204" pitchFamily="34" charset="0"/>
              </a:rPr>
              <a:t>Details:</a:t>
            </a:r>
          </a:p>
          <a:p>
            <a:pPr marL="171450" lvl="0" indent="-171450">
              <a:spcBef>
                <a:spcPts val="0"/>
              </a:spcBef>
              <a:buFontTx/>
              <a:buChar char="-"/>
            </a:pPr>
            <a:r>
              <a:rPr lang="en-US" dirty="0" smtClean="0">
                <a:latin typeface="Calibri" panose="020F0502020204030204" pitchFamily="34" charset="0"/>
              </a:rPr>
              <a:t>Although,</a:t>
            </a:r>
            <a:r>
              <a:rPr lang="en-US" baseline="0" dirty="0" smtClean="0">
                <a:latin typeface="Calibri" panose="020F0502020204030204" pitchFamily="34" charset="0"/>
              </a:rPr>
              <a:t> s</a:t>
            </a:r>
            <a:r>
              <a:rPr lang="en-US" dirty="0" smtClean="0">
                <a:latin typeface="Calibri" panose="020F0502020204030204" pitchFamily="34" charset="0"/>
              </a:rPr>
              <a:t>ome activities in </a:t>
            </a:r>
            <a:r>
              <a:rPr lang="en-US" i="1" dirty="0" err="1" smtClean="0">
                <a:latin typeface="Calibri" panose="020F0502020204030204" pitchFamily="34" charset="0"/>
              </a:rPr>
              <a:t>enVisionmath</a:t>
            </a:r>
            <a:r>
              <a:rPr lang="en-US" i="1" dirty="0" smtClean="0">
                <a:latin typeface="Calibri" panose="020F0502020204030204" pitchFamily="34" charset="0"/>
              </a:rPr>
              <a:t> 2.0 </a:t>
            </a:r>
            <a:r>
              <a:rPr lang="en-US" i="0" dirty="0" smtClean="0">
                <a:latin typeface="Calibri" panose="020F0502020204030204" pitchFamily="34" charset="0"/>
              </a:rPr>
              <a:t>align to fluency expectations but most students will need more support to reach grade-level fluency expectations.</a:t>
            </a:r>
          </a:p>
          <a:p>
            <a:pPr marL="171450" lvl="0" indent="-171450">
              <a:spcBef>
                <a:spcPts val="0"/>
              </a:spcBef>
              <a:buFontTx/>
              <a:buChar char="-"/>
            </a:pPr>
            <a:r>
              <a:rPr lang="en-US" dirty="0" smtClean="0">
                <a:latin typeface="Calibri" panose="020F0502020204030204" pitchFamily="34" charset="0"/>
              </a:rPr>
              <a:t>Each ‘Getting Started Guide’ has a link to grade-level specific fluency guidance resources can be used as a companion to the </a:t>
            </a:r>
            <a:r>
              <a:rPr lang="en-US" i="1" dirty="0" err="1" smtClean="0">
                <a:latin typeface="Calibri" panose="020F0502020204030204" pitchFamily="34" charset="0"/>
              </a:rPr>
              <a:t>enVisionmath</a:t>
            </a:r>
            <a:r>
              <a:rPr lang="en-US" i="1" dirty="0" smtClean="0">
                <a:latin typeface="Calibri" panose="020F0502020204030204" pitchFamily="34" charset="0"/>
              </a:rPr>
              <a:t> 2.0 </a:t>
            </a:r>
            <a:r>
              <a:rPr lang="en-US" dirty="0" smtClean="0">
                <a:latin typeface="Calibri" panose="020F0502020204030204" pitchFamily="34" charset="0"/>
              </a:rPr>
              <a:t>program. </a:t>
            </a:r>
          </a:p>
          <a:p>
            <a:pPr>
              <a:buNone/>
            </a:pPr>
            <a:endParaRPr lang="en-US" dirty="0" smtClean="0">
              <a:latin typeface="Calibri" panose="020F0502020204030204" pitchFamily="34" charset="0"/>
            </a:endParaRPr>
          </a:p>
          <a:p>
            <a:pPr>
              <a:buNone/>
            </a:pPr>
            <a:endParaRPr lang="en-US" dirty="0">
              <a:latin typeface="Calibri" panose="020F0502020204030204" pitchFamily="34" charset="0"/>
            </a:endParaRPr>
          </a:p>
        </p:txBody>
      </p:sp>
    </p:spTree>
    <p:extLst>
      <p:ext uri="{BB962C8B-B14F-4D97-AF65-F5344CB8AC3E}">
        <p14:creationId xmlns:p14="http://schemas.microsoft.com/office/powerpoint/2010/main" val="2833082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100" b="1" i="0" u="none" strike="noStrike" cap="none" dirty="0" smtClean="0">
                <a:solidFill>
                  <a:schemeClr val="dk1"/>
                </a:solidFill>
                <a:latin typeface="Calibri" panose="020F0502020204030204" pitchFamily="34" charset="0"/>
                <a:ea typeface="Arial"/>
                <a:cs typeface="Arial"/>
                <a:sym typeface="Arial"/>
              </a:rPr>
              <a:t>Big</a:t>
            </a:r>
            <a:r>
              <a:rPr lang="en-US" sz="1100" b="1" i="0" u="none" strike="noStrike" cap="none" baseline="0" dirty="0" smtClean="0">
                <a:solidFill>
                  <a:schemeClr val="dk1"/>
                </a:solidFill>
                <a:latin typeface="Calibri" panose="020F0502020204030204" pitchFamily="34" charset="0"/>
                <a:ea typeface="Arial"/>
                <a:cs typeface="Arial"/>
                <a:sym typeface="Arial"/>
              </a:rPr>
              <a:t> Idea: </a:t>
            </a:r>
            <a:r>
              <a:rPr lang="en-US" sz="1100" b="0" i="0" u="none" strike="noStrike" cap="none" baseline="0" dirty="0" smtClean="0">
                <a:solidFill>
                  <a:schemeClr val="dk1"/>
                </a:solidFill>
                <a:latin typeface="Calibri" panose="020F0502020204030204" pitchFamily="34" charset="0"/>
                <a:ea typeface="Arial"/>
                <a:cs typeface="Arial"/>
                <a:sym typeface="Arial"/>
              </a:rPr>
              <a:t>Give participants an opportunity to reflect on how the guidance documents can impact their work</a:t>
            </a:r>
            <a:endParaRPr lang="en-US" sz="1100" b="1" i="0" u="none" strike="noStrike" cap="none" dirty="0" smtClean="0">
              <a:solidFill>
                <a:schemeClr val="dk1"/>
              </a:solidFill>
              <a:latin typeface="Calibri" panose="020F0502020204030204" pitchFamily="34" charset="0"/>
              <a:ea typeface="Arial"/>
              <a:cs typeface="Arial"/>
              <a:sym typeface="Arial"/>
            </a:endParaRPr>
          </a:p>
          <a:p>
            <a:pPr>
              <a:buNone/>
            </a:pPr>
            <a:endParaRPr lang="en-US" sz="1100" dirty="0">
              <a:latin typeface="Calibri" panose="020F0502020204030204" pitchFamily="34" charset="0"/>
            </a:endParaRPr>
          </a:p>
        </p:txBody>
      </p:sp>
    </p:spTree>
    <p:extLst>
      <p:ext uri="{BB962C8B-B14F-4D97-AF65-F5344CB8AC3E}">
        <p14:creationId xmlns:p14="http://schemas.microsoft.com/office/powerpoint/2010/main" val="2121025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spcBef>
                <a:spcPts val="0"/>
              </a:spcBef>
              <a:buNone/>
            </a:pPr>
            <a:r>
              <a:rPr lang="en-US" b="1" dirty="0" smtClean="0">
                <a:latin typeface="Calibri" panose="020F0502020204030204" pitchFamily="34" charset="0"/>
              </a:rPr>
              <a:t>Big Idea: </a:t>
            </a:r>
            <a:r>
              <a:rPr lang="en-US" b="0" dirty="0" smtClean="0">
                <a:latin typeface="Calibri" panose="020F0502020204030204" pitchFamily="34" charset="0"/>
              </a:rPr>
              <a:t>Provide time and a protocol for participants to dive</a:t>
            </a:r>
            <a:r>
              <a:rPr lang="en-US" b="0" baseline="0" dirty="0" smtClean="0">
                <a:latin typeface="Calibri" panose="020F0502020204030204" pitchFamily="34" charset="0"/>
              </a:rPr>
              <a:t> into the documents for a Topic they will be teaching soon.</a:t>
            </a:r>
          </a:p>
          <a:p>
            <a:pPr marL="0" lvl="0" indent="0">
              <a:spcBef>
                <a:spcPts val="0"/>
              </a:spcBef>
              <a:buNone/>
            </a:pPr>
            <a:endParaRPr lang="en-US" b="0" baseline="0" dirty="0" smtClean="0">
              <a:latin typeface="Calibri" panose="020F0502020204030204" pitchFamily="34" charset="0"/>
            </a:endParaRPr>
          </a:p>
          <a:p>
            <a:pPr>
              <a:buNone/>
            </a:pPr>
            <a:endParaRPr lang="en-US" dirty="0">
              <a:latin typeface="Calibri" panose="020F0502020204030204" pitchFamily="34" charset="0"/>
            </a:endParaRPr>
          </a:p>
        </p:txBody>
      </p:sp>
    </p:spTree>
    <p:extLst>
      <p:ext uri="{BB962C8B-B14F-4D97-AF65-F5344CB8AC3E}">
        <p14:creationId xmlns:p14="http://schemas.microsoft.com/office/powerpoint/2010/main" val="3810541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buNone/>
            </a:pPr>
            <a:r>
              <a:rPr lang="en-US" b="1" dirty="0" smtClean="0">
                <a:latin typeface="Calibri" panose="020F0502020204030204" pitchFamily="34" charset="0"/>
              </a:rPr>
              <a:t>Big Idea: </a:t>
            </a:r>
            <a:r>
              <a:rPr lang="en-US" b="0" dirty="0" smtClean="0">
                <a:latin typeface="Calibri" panose="020F0502020204030204" pitchFamily="34" charset="0"/>
              </a:rPr>
              <a:t>Provide time and a protocol for participants to dive</a:t>
            </a:r>
            <a:r>
              <a:rPr lang="en-US" b="0" baseline="0" dirty="0" smtClean="0">
                <a:latin typeface="Calibri" panose="020F0502020204030204" pitchFamily="34" charset="0"/>
              </a:rPr>
              <a:t> into the documents for a Topic they will be teaching soon.</a:t>
            </a:r>
          </a:p>
          <a:p>
            <a:pPr marL="0" lvl="0" indent="0">
              <a:spcBef>
                <a:spcPts val="0"/>
              </a:spcBef>
              <a:buNone/>
            </a:pPr>
            <a:endParaRPr lang="en-US" dirty="0" smtClean="0">
              <a:latin typeface="Calibri" panose="020F0502020204030204" pitchFamily="34" charset="0"/>
            </a:endParaRPr>
          </a:p>
          <a:p>
            <a:pPr>
              <a:buNone/>
            </a:pPr>
            <a:endParaRPr lang="en-US" dirty="0">
              <a:latin typeface="Calibri" panose="020F0502020204030204" pitchFamily="34" charset="0"/>
            </a:endParaRPr>
          </a:p>
        </p:txBody>
      </p:sp>
    </p:spTree>
    <p:extLst>
      <p:ext uri="{BB962C8B-B14F-4D97-AF65-F5344CB8AC3E}">
        <p14:creationId xmlns:p14="http://schemas.microsoft.com/office/powerpoint/2010/main" val="367553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100" b="1" i="0" u="none" strike="noStrike" cap="none" dirty="0" smtClean="0">
                <a:solidFill>
                  <a:schemeClr val="dk1"/>
                </a:solidFill>
                <a:latin typeface="Calibri" panose="020F0502020204030204" pitchFamily="34" charset="0"/>
                <a:ea typeface="Calibri"/>
                <a:cs typeface="Calibri"/>
                <a:sym typeface="Calibri"/>
              </a:rPr>
              <a:t>Big Idea:</a:t>
            </a:r>
            <a:r>
              <a:rPr lang="en-US" sz="1100" b="0" i="0" u="none" strike="noStrike" cap="none" dirty="0" smtClean="0">
                <a:solidFill>
                  <a:schemeClr val="dk1"/>
                </a:solidFill>
                <a:latin typeface="Calibri" panose="020F0502020204030204" pitchFamily="34" charset="0"/>
                <a:ea typeface="Calibri"/>
                <a:cs typeface="Calibri"/>
                <a:sym typeface="Calibri"/>
              </a:rPr>
              <a:t>  </a:t>
            </a:r>
            <a:r>
              <a:rPr lang="en-US" sz="1100" dirty="0" smtClean="0">
                <a:solidFill>
                  <a:schemeClr val="dk1"/>
                </a:solidFill>
                <a:latin typeface="Calibri" panose="020F0502020204030204" pitchFamily="34" charset="0"/>
              </a:rPr>
              <a:t>The guidance documents are designed to improve the alignment of </a:t>
            </a:r>
            <a:r>
              <a:rPr lang="en-US" sz="1100" i="1" dirty="0" err="1" smtClean="0">
                <a:solidFill>
                  <a:schemeClr val="dk1"/>
                </a:solidFill>
                <a:latin typeface="Calibri" panose="020F0502020204030204" pitchFamily="34" charset="0"/>
              </a:rPr>
              <a:t>enVisionmath</a:t>
            </a:r>
            <a:r>
              <a:rPr lang="en-US" sz="1100" i="1" dirty="0" smtClean="0">
                <a:solidFill>
                  <a:schemeClr val="dk1"/>
                </a:solidFill>
                <a:latin typeface="Calibri" panose="020F0502020204030204" pitchFamily="34" charset="0"/>
              </a:rPr>
              <a:t> 2.0 </a:t>
            </a:r>
            <a:r>
              <a:rPr lang="en-US" sz="1100" dirty="0" smtClean="0">
                <a:solidFill>
                  <a:schemeClr val="dk1"/>
                </a:solidFill>
                <a:latin typeface="Calibri" panose="020F0502020204030204" pitchFamily="34" charset="0"/>
              </a:rPr>
              <a:t>to the Shifts required by the mathematics Standards. </a:t>
            </a:r>
          </a:p>
          <a:p>
            <a:pPr marL="0" marR="0" lvl="0" indent="0" algn="l" rtl="0">
              <a:spcBef>
                <a:spcPts val="0"/>
              </a:spcBef>
              <a:spcAft>
                <a:spcPts val="0"/>
              </a:spcAft>
              <a:buClr>
                <a:schemeClr val="dk1"/>
              </a:buClr>
              <a:buSzPct val="25000"/>
              <a:buFont typeface="Calibri"/>
              <a:buNone/>
            </a:pPr>
            <a:endParaRPr lang="en-US" sz="1100" b="0" i="0" u="none" strike="noStrike" cap="none" dirty="0" smtClean="0">
              <a:solidFill>
                <a:schemeClr val="dk1"/>
              </a:solidFill>
              <a:latin typeface="Calibri" panose="020F0502020204030204" pitchFamily="34" charset="0"/>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100" b="1" i="0" u="none" strike="noStrike" cap="none" dirty="0" smtClean="0">
                <a:solidFill>
                  <a:schemeClr val="dk1"/>
                </a:solidFill>
                <a:latin typeface="Calibri" panose="020F0502020204030204" pitchFamily="34" charset="0"/>
                <a:ea typeface="Calibri"/>
                <a:cs typeface="Calibri"/>
                <a:sym typeface="Calibri"/>
              </a:rPr>
              <a:t>Details:</a:t>
            </a:r>
          </a:p>
          <a:p>
            <a:pPr marL="171450" marR="0" lvl="0" indent="-171450" algn="l" defTabSz="914400" rtl="0" eaLnBrk="1" fontAlgn="auto" latinLnBrk="0" hangingPunct="1">
              <a:lnSpc>
                <a:spcPct val="100000"/>
              </a:lnSpc>
              <a:spcBef>
                <a:spcPts val="0"/>
              </a:spcBef>
              <a:spcAft>
                <a:spcPts val="0"/>
              </a:spcAft>
              <a:buClr>
                <a:schemeClr val="dk1"/>
              </a:buClr>
              <a:buSzPct val="25000"/>
              <a:buFontTx/>
              <a:buChar char="-"/>
              <a:tabLst/>
              <a:defRPr/>
            </a:pPr>
            <a:r>
              <a:rPr lang="en-US" sz="1100" dirty="0" smtClean="0">
                <a:solidFill>
                  <a:schemeClr val="dk1"/>
                </a:solidFill>
                <a:latin typeface="Calibri" panose="020F0502020204030204" pitchFamily="34" charset="0"/>
              </a:rPr>
              <a:t>The purpose of the guidance documents goes b</a:t>
            </a:r>
            <a:r>
              <a:rPr lang="en-US" sz="1100" b="0" i="0" u="none" strike="noStrike" cap="none" dirty="0" smtClean="0">
                <a:solidFill>
                  <a:schemeClr val="dk1"/>
                </a:solidFill>
                <a:latin typeface="Calibri" panose="020F0502020204030204" pitchFamily="34" charset="0"/>
                <a:ea typeface="Arial"/>
                <a:cs typeface="Arial"/>
                <a:sym typeface="Arial"/>
              </a:rPr>
              <a:t>eyond a one</a:t>
            </a:r>
            <a:r>
              <a:rPr lang="en-US" sz="1100" dirty="0" smtClean="0">
                <a:solidFill>
                  <a:schemeClr val="dk1"/>
                </a:solidFill>
                <a:latin typeface="Calibri" panose="020F0502020204030204" pitchFamily="34" charset="0"/>
              </a:rPr>
              <a:t>-to-one </a:t>
            </a:r>
            <a:r>
              <a:rPr lang="en-US" sz="1100" b="0" i="0" u="none" strike="noStrike" cap="none" dirty="0" smtClean="0">
                <a:solidFill>
                  <a:schemeClr val="dk1"/>
                </a:solidFill>
                <a:latin typeface="Calibri" panose="020F0502020204030204" pitchFamily="34" charset="0"/>
                <a:ea typeface="Arial"/>
                <a:cs typeface="Arial"/>
                <a:sym typeface="Arial"/>
              </a:rPr>
              <a:t>cross walking o</a:t>
            </a:r>
            <a:r>
              <a:rPr lang="en-US" sz="1100" dirty="0" smtClean="0">
                <a:solidFill>
                  <a:schemeClr val="dk1"/>
                </a:solidFill>
                <a:latin typeface="Calibri" panose="020F0502020204030204" pitchFamily="34" charset="0"/>
              </a:rPr>
              <a:t>f standards to lessons</a:t>
            </a:r>
            <a:r>
              <a:rPr lang="en-US" sz="1100" b="0" i="0" u="none" strike="noStrike" cap="none" dirty="0" smtClean="0">
                <a:solidFill>
                  <a:schemeClr val="dk1"/>
                </a:solidFill>
                <a:latin typeface="Calibri" panose="020F0502020204030204" pitchFamily="34" charset="0"/>
                <a:ea typeface="Arial"/>
                <a:cs typeface="Arial"/>
                <a:sym typeface="Arial"/>
              </a:rPr>
              <a:t> – although </a:t>
            </a:r>
            <a:r>
              <a:rPr lang="en-US" sz="1100" dirty="0" smtClean="0">
                <a:solidFill>
                  <a:schemeClr val="dk1"/>
                </a:solidFill>
                <a:latin typeface="Calibri" panose="020F0502020204030204" pitchFamily="34" charset="0"/>
              </a:rPr>
              <a:t>the guidance does</a:t>
            </a:r>
            <a:r>
              <a:rPr lang="en-US" sz="1100" b="0" i="0" u="none" strike="noStrike" cap="none" dirty="0" smtClean="0">
                <a:solidFill>
                  <a:schemeClr val="dk1"/>
                </a:solidFill>
                <a:latin typeface="Calibri" panose="020F0502020204030204" pitchFamily="34" charset="0"/>
                <a:ea typeface="Arial"/>
                <a:cs typeface="Arial"/>
                <a:sym typeface="Arial"/>
              </a:rPr>
              <a:t> ensure that the Standards are fully addressed in th</a:t>
            </a:r>
            <a:r>
              <a:rPr lang="en-US" sz="1100" dirty="0" smtClean="0">
                <a:solidFill>
                  <a:schemeClr val="dk1"/>
                </a:solidFill>
                <a:latin typeface="Calibri" panose="020F0502020204030204" pitchFamily="34" charset="0"/>
              </a:rPr>
              <a:t>e materials. T</a:t>
            </a:r>
            <a:r>
              <a:rPr lang="en-US" sz="1100" b="0" i="0" u="none" strike="noStrike" cap="none" dirty="0" smtClean="0">
                <a:solidFill>
                  <a:schemeClr val="dk1"/>
                </a:solidFill>
                <a:latin typeface="Calibri" panose="020F0502020204030204" pitchFamily="34" charset="0"/>
                <a:ea typeface="Arial"/>
                <a:cs typeface="Arial"/>
                <a:sym typeface="Arial"/>
              </a:rPr>
              <a:t>here are some bigger ideas built into the Standards that need to be reflected in materials. </a:t>
            </a:r>
          </a:p>
          <a:p>
            <a:pPr marL="171450" marR="0" lvl="0" indent="-171450" algn="l" defTabSz="914400" rtl="0" eaLnBrk="1" fontAlgn="auto" latinLnBrk="0" hangingPunct="1">
              <a:lnSpc>
                <a:spcPct val="100000"/>
              </a:lnSpc>
              <a:spcBef>
                <a:spcPts val="0"/>
              </a:spcBef>
              <a:spcAft>
                <a:spcPts val="0"/>
              </a:spcAft>
              <a:buClr>
                <a:schemeClr val="dk1"/>
              </a:buClr>
              <a:buSzPct val="25000"/>
              <a:buFontTx/>
              <a:buChar char="-"/>
              <a:tabLst/>
              <a:defRPr/>
            </a:pPr>
            <a:r>
              <a:rPr lang="en-US" sz="1100" dirty="0" smtClean="0">
                <a:solidFill>
                  <a:schemeClr val="dk1"/>
                </a:solidFill>
                <a:latin typeface="Calibri" panose="020F0502020204030204" pitchFamily="34" charset="0"/>
              </a:rPr>
              <a:t>The guidance documents help to ensure that the materials are focused, spending adequate time fully addressing the intent of the major work of the standards; make meaningful connections between topics and across grades to highlight the coherence of mathematics; and attend to the aspect of rigor targeted by the standard.</a:t>
            </a:r>
          </a:p>
          <a:p>
            <a:pPr marL="469900" marR="0" lvl="1" indent="0" algn="l" rtl="0">
              <a:spcBef>
                <a:spcPts val="0"/>
              </a:spcBef>
              <a:spcAft>
                <a:spcPts val="0"/>
              </a:spcAft>
              <a:buClr>
                <a:schemeClr val="dk1"/>
              </a:buClr>
              <a:buSzPct val="83333"/>
              <a:buFont typeface="Calibri"/>
              <a:buNone/>
            </a:pPr>
            <a:endParaRPr lang="en-US" sz="1100" b="0" i="0" u="sng" strike="noStrike" cap="none" dirty="0" smtClean="0">
              <a:solidFill>
                <a:schemeClr val="hlink"/>
              </a:solidFill>
              <a:latin typeface="Calibri" panose="020F0502020204030204" pitchFamily="34" charset="0"/>
              <a:ea typeface="Calibri"/>
              <a:cs typeface="Calibri"/>
              <a:sym typeface="Calibri"/>
            </a:endParaRPr>
          </a:p>
          <a:p>
            <a:pPr marL="12700" marR="0" lvl="0" indent="0" algn="l" rtl="0">
              <a:spcBef>
                <a:spcPts val="0"/>
              </a:spcBef>
              <a:spcAft>
                <a:spcPts val="0"/>
              </a:spcAft>
              <a:buClr>
                <a:schemeClr val="dk1"/>
              </a:buClr>
              <a:buSzPct val="83333"/>
              <a:buFont typeface="Calibri"/>
              <a:buNone/>
            </a:pPr>
            <a:r>
              <a:rPr lang="en-US" sz="1100" b="1" i="0" u="none" strike="noStrike" cap="none" dirty="0" smtClean="0">
                <a:solidFill>
                  <a:schemeClr val="dk1"/>
                </a:solidFill>
                <a:latin typeface="Calibri" panose="020F0502020204030204" pitchFamily="34" charset="0"/>
                <a:ea typeface="Calibri"/>
                <a:cs typeface="Calibri"/>
                <a:sym typeface="Calibri"/>
              </a:rPr>
              <a:t>Handout: </a:t>
            </a:r>
            <a:r>
              <a:rPr lang="en-US" sz="1100" b="0" i="0" u="sng" strike="noStrike" cap="none" dirty="0" smtClean="0">
                <a:solidFill>
                  <a:schemeClr val="hlink"/>
                </a:solidFill>
                <a:latin typeface="Calibri" panose="020F0502020204030204" pitchFamily="34" charset="0"/>
                <a:ea typeface="Calibri"/>
                <a:cs typeface="Calibri"/>
                <a:sym typeface="Calibri"/>
                <a:hlinkClick r:id="rId3"/>
              </a:rPr>
              <a:t>Common Core Shifts for Mathematics</a:t>
            </a:r>
            <a:r>
              <a:rPr lang="en-US" sz="1100" b="0" i="0" u="none" strike="noStrike" cap="none" dirty="0" smtClean="0">
                <a:solidFill>
                  <a:schemeClr val="dk1"/>
                </a:solidFill>
                <a:latin typeface="Calibri" panose="020F0502020204030204" pitchFamily="34" charset="0"/>
                <a:ea typeface="Calibri"/>
                <a:cs typeface="Calibri"/>
                <a:sym typeface="Calibri"/>
              </a:rPr>
              <a:t>. </a:t>
            </a:r>
          </a:p>
          <a:p>
            <a:pPr marL="0" marR="0" lvl="0" indent="0" algn="l" rtl="0">
              <a:spcBef>
                <a:spcPts val="0"/>
              </a:spcBef>
              <a:spcAft>
                <a:spcPts val="0"/>
              </a:spcAft>
              <a:buClr>
                <a:schemeClr val="dk1"/>
              </a:buClr>
              <a:buSzPct val="25000"/>
              <a:buFont typeface="Calibri"/>
              <a:buNone/>
            </a:pPr>
            <a:endParaRPr lang="en-US" sz="1100" b="0" i="0" u="none" strike="noStrike" cap="none" dirty="0" smtClean="0">
              <a:solidFill>
                <a:schemeClr val="dk1"/>
              </a:solidFill>
              <a:latin typeface="Calibri" panose="020F050202020403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100" b="1" i="0" u="none" strike="noStrike" cap="none" dirty="0" smtClean="0">
                <a:solidFill>
                  <a:schemeClr val="dk1"/>
                </a:solidFill>
                <a:latin typeface="Calibri" panose="020F0502020204030204" pitchFamily="34" charset="0"/>
                <a:ea typeface="Calibri"/>
                <a:cs typeface="Calibri"/>
                <a:sym typeface="Calibri"/>
              </a:rPr>
              <a:t>Background Knowledge: </a:t>
            </a:r>
            <a:r>
              <a:rPr lang="en-US" sz="1100" b="0" i="0" u="none" strike="noStrike" cap="none" dirty="0" smtClean="0">
                <a:solidFill>
                  <a:schemeClr val="dk1"/>
                </a:solidFill>
                <a:latin typeface="Calibri" panose="020F0502020204030204" pitchFamily="34" charset="0"/>
                <a:ea typeface="Calibri"/>
                <a:cs typeface="Calibri"/>
                <a:sym typeface="Calibri"/>
              </a:rPr>
              <a:t> There is a 1-2 hour introductory module available at www.achievethecore.org,</a:t>
            </a:r>
            <a:r>
              <a:rPr lang="en-US" sz="1100" b="0" i="0" u="sng" strike="noStrike" cap="none" dirty="0" smtClean="0">
                <a:solidFill>
                  <a:schemeClr val="hlink"/>
                </a:solidFill>
                <a:latin typeface="Calibri" panose="020F0502020204030204" pitchFamily="34" charset="0"/>
                <a:ea typeface="Calibri"/>
                <a:cs typeface="Calibri"/>
                <a:sym typeface="Calibri"/>
                <a:hlinkClick r:id="rId4"/>
              </a:rPr>
              <a:t> Professional Development: Introduction to the Math Shifts</a:t>
            </a:r>
            <a:r>
              <a:rPr lang="en-US" sz="1100" b="0" i="0" u="none" strike="noStrike" cap="none" dirty="0" smtClean="0">
                <a:solidFill>
                  <a:schemeClr val="dk1"/>
                </a:solidFill>
                <a:latin typeface="Calibri" panose="020F0502020204030204" pitchFamily="34" charset="0"/>
                <a:ea typeface="Calibri"/>
                <a:cs typeface="Calibri"/>
                <a:sym typeface="Calibri"/>
              </a:rPr>
              <a:t>, (http://achievethecore.org/page/399/introduction-to-the-math-shifts) if you would like a more detailed look at why these moves are prioritized or the research behind them.</a:t>
            </a:r>
          </a:p>
          <a:p>
            <a:pPr marL="457200" marR="0" lvl="0" indent="-298450" algn="l" rtl="0">
              <a:spcBef>
                <a:spcPts val="0"/>
              </a:spcBef>
              <a:spcAft>
                <a:spcPts val="0"/>
              </a:spcAft>
              <a:buClr>
                <a:schemeClr val="dk1"/>
              </a:buClr>
              <a:buSzPts val="1100"/>
              <a:buChar char="-"/>
            </a:pPr>
            <a:endParaRPr lang="en-US" sz="1100" dirty="0" smtClean="0">
              <a:solidFill>
                <a:schemeClr val="dk1"/>
              </a:solidFill>
              <a:latin typeface="Calibri" panose="020F0502020204030204" pitchFamily="34" charset="0"/>
            </a:endParaRPr>
          </a:p>
        </p:txBody>
      </p:sp>
    </p:spTree>
    <p:extLst>
      <p:ext uri="{BB962C8B-B14F-4D97-AF65-F5344CB8AC3E}">
        <p14:creationId xmlns:p14="http://schemas.microsoft.com/office/powerpoint/2010/main" val="189943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buNone/>
            </a:pPr>
            <a:r>
              <a:rPr lang="en-US" sz="1100" b="1" dirty="0" smtClean="0">
                <a:latin typeface="Calibri" panose="020F0502020204030204" pitchFamily="34" charset="0"/>
              </a:rPr>
              <a:t>Big Idea: </a:t>
            </a:r>
            <a:r>
              <a:rPr lang="en-US" sz="1100" dirty="0" smtClean="0">
                <a:latin typeface="Calibri" panose="020F0502020204030204" pitchFamily="34" charset="0"/>
              </a:rPr>
              <a:t>These documents were the collaborative efforts of educators from 9 districts.</a:t>
            </a:r>
          </a:p>
          <a:p>
            <a:pPr marL="0" lvl="0" indent="0">
              <a:spcBef>
                <a:spcPts val="0"/>
              </a:spcBef>
              <a:buNone/>
            </a:pPr>
            <a:endParaRPr lang="en-US" sz="1100" dirty="0" smtClean="0">
              <a:latin typeface="Calibri" panose="020F0502020204030204" pitchFamily="34" charset="0"/>
            </a:endParaRPr>
          </a:p>
          <a:p>
            <a:pPr marL="0" lvl="0" indent="0">
              <a:spcBef>
                <a:spcPts val="0"/>
              </a:spcBef>
              <a:buNone/>
            </a:pPr>
            <a:r>
              <a:rPr lang="en-US" sz="1100" b="1" dirty="0" smtClean="0">
                <a:latin typeface="Calibri" panose="020F0502020204030204" pitchFamily="34" charset="0"/>
              </a:rPr>
              <a:t>Details:</a:t>
            </a:r>
          </a:p>
          <a:p>
            <a:pPr marL="171450" lvl="0" indent="-171450">
              <a:spcBef>
                <a:spcPts val="0"/>
              </a:spcBef>
              <a:buFontTx/>
              <a:buChar char="-"/>
            </a:pPr>
            <a:r>
              <a:rPr lang="en-US" sz="1100" b="0" dirty="0" smtClean="0">
                <a:latin typeface="Calibri" panose="020F0502020204030204" pitchFamily="34" charset="0"/>
              </a:rPr>
              <a:t>SAP held a convening in Summer 2017 to bring together educators who use </a:t>
            </a:r>
            <a:r>
              <a:rPr lang="en-US" sz="1100" b="0" i="1" dirty="0" err="1" smtClean="0">
                <a:latin typeface="Calibri" panose="020F0502020204030204" pitchFamily="34" charset="0"/>
              </a:rPr>
              <a:t>enVisionmath</a:t>
            </a:r>
            <a:r>
              <a:rPr lang="en-US" sz="1100" b="0" dirty="0" smtClean="0">
                <a:latin typeface="Calibri" panose="020F0502020204030204" pitchFamily="34" charset="0"/>
              </a:rPr>
              <a:t> to create the guidance documents.</a:t>
            </a:r>
          </a:p>
          <a:p>
            <a:pPr marL="171450" lvl="0" indent="-171450">
              <a:spcBef>
                <a:spcPts val="0"/>
              </a:spcBef>
              <a:buFontTx/>
              <a:buChar char="-"/>
            </a:pPr>
            <a:r>
              <a:rPr lang="en-US" sz="1100" b="0" dirty="0" smtClean="0">
                <a:latin typeface="Calibri" panose="020F0502020204030204" pitchFamily="34" charset="0"/>
              </a:rPr>
              <a:t>Participants</a:t>
            </a:r>
            <a:r>
              <a:rPr lang="en-US" sz="1100" b="0" baseline="0" dirty="0" smtClean="0">
                <a:latin typeface="Calibri" panose="020F0502020204030204" pitchFamily="34" charset="0"/>
              </a:rPr>
              <a:t> were from Philadelphia, PA, San Bernardino City, CA, Mastery Charter School, PA, Milwaukee, WI, Clark County, NV, Plainfield, CT, Poudre, CO, East Hartford, CT, Flemington-Raritan, NJ.  Participants also included regional and national representatives from Pearson and Achievement Network.</a:t>
            </a:r>
            <a:endParaRPr lang="en-US" sz="1100" b="0" dirty="0" smtClean="0">
              <a:latin typeface="Calibri" panose="020F0502020204030204" pitchFamily="34" charset="0"/>
            </a:endParaRPr>
          </a:p>
          <a:p>
            <a:pPr>
              <a:buNone/>
            </a:pPr>
            <a:endParaRPr lang="en-US" dirty="0">
              <a:latin typeface="Calibri" panose="020F0502020204030204" pitchFamily="34" charset="0"/>
            </a:endParaRPr>
          </a:p>
        </p:txBody>
      </p:sp>
    </p:spTree>
    <p:extLst>
      <p:ext uri="{BB962C8B-B14F-4D97-AF65-F5344CB8AC3E}">
        <p14:creationId xmlns:p14="http://schemas.microsoft.com/office/powerpoint/2010/main" val="4080077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Font typeface="Arial"/>
              <a:buNone/>
            </a:pPr>
            <a:r>
              <a:rPr lang="en-US" sz="1100" b="1" dirty="0" smtClean="0"/>
              <a:t>Big</a:t>
            </a:r>
            <a:r>
              <a:rPr lang="en-US" sz="1100" b="1" baseline="0" dirty="0" smtClean="0"/>
              <a:t> Idea: </a:t>
            </a:r>
            <a:r>
              <a:rPr lang="en-US" sz="1100" b="0" baseline="0" dirty="0" smtClean="0"/>
              <a:t>In analyzing </a:t>
            </a:r>
            <a:r>
              <a:rPr lang="en-US" sz="1100" b="0" i="1" baseline="0" dirty="0" err="1" smtClean="0"/>
              <a:t>enVisionmath</a:t>
            </a:r>
            <a:r>
              <a:rPr lang="en-US" sz="1100" b="0" i="1" baseline="0" dirty="0" smtClean="0"/>
              <a:t> 2.0</a:t>
            </a:r>
            <a:r>
              <a:rPr lang="en-US" sz="1100" b="0" i="0" baseline="0" dirty="0" smtClean="0"/>
              <a:t> and conducting focus groups, several key areas were identified to guide the creation of the guidance documents.</a:t>
            </a:r>
            <a:endParaRPr lang="en-US" sz="1100" b="1" baseline="0" dirty="0" smtClean="0"/>
          </a:p>
          <a:p>
            <a:pPr marL="0" marR="0" lvl="0" indent="0" algn="l" rtl="0">
              <a:spcBef>
                <a:spcPts val="0"/>
              </a:spcBef>
              <a:buClr>
                <a:schemeClr val="dk1"/>
              </a:buClr>
              <a:buFont typeface="Arial"/>
              <a:buNone/>
            </a:pPr>
            <a:endParaRPr lang="en-US" sz="1100" baseline="0" dirty="0" smtClean="0"/>
          </a:p>
          <a:p>
            <a:pPr marL="0" marR="0" lvl="0" indent="0" algn="l" rtl="0">
              <a:spcBef>
                <a:spcPts val="0"/>
              </a:spcBef>
              <a:buClr>
                <a:schemeClr val="dk1"/>
              </a:buClr>
              <a:buFont typeface="Arial"/>
              <a:buNone/>
            </a:pPr>
            <a:r>
              <a:rPr lang="en-US" sz="1100" b="1" baseline="0" dirty="0" smtClean="0"/>
              <a:t>Details:</a:t>
            </a:r>
          </a:p>
          <a:p>
            <a:pPr marL="171450" marR="0" lvl="0" indent="-171450" algn="l" rtl="0">
              <a:spcBef>
                <a:spcPts val="0"/>
              </a:spcBef>
              <a:buClr>
                <a:schemeClr val="dk1"/>
              </a:buClr>
              <a:buFontTx/>
              <a:buChar char="-"/>
            </a:pPr>
            <a:r>
              <a:rPr lang="en-US" sz="1100" b="0" baseline="0" dirty="0" smtClean="0"/>
              <a:t>These areas are addressed at either the program- or topic-level.</a:t>
            </a:r>
          </a:p>
          <a:p>
            <a:pPr marL="171450" marR="0" lvl="0" indent="-171450" algn="l" rtl="0">
              <a:spcBef>
                <a:spcPts val="0"/>
              </a:spcBef>
              <a:buClr>
                <a:schemeClr val="dk1"/>
              </a:buClr>
              <a:buFontTx/>
              <a:buChar char="-"/>
            </a:pPr>
            <a:r>
              <a:rPr lang="en-US" sz="1100" b="0" baseline="0" dirty="0" smtClean="0"/>
              <a:t>Each of these areas of focus are reflected in different parts of the guidance documents, all align to the Shifts and expectations of the Standards. </a:t>
            </a:r>
            <a:endParaRPr lang="en-US" sz="1100" dirty="0" smtClean="0"/>
          </a:p>
        </p:txBody>
      </p:sp>
    </p:spTree>
    <p:extLst>
      <p:ext uri="{BB962C8B-B14F-4D97-AF65-F5344CB8AC3E}">
        <p14:creationId xmlns:p14="http://schemas.microsoft.com/office/powerpoint/2010/main" val="2887583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spcBef>
                <a:spcPts val="0"/>
              </a:spcBef>
              <a:buNone/>
            </a:pPr>
            <a:r>
              <a:rPr lang="en-US" b="1" dirty="0" smtClean="0">
                <a:solidFill>
                  <a:schemeClr val="dk1"/>
                </a:solidFill>
                <a:latin typeface="Calibri" panose="020F0502020204030204" pitchFamily="34" charset="0"/>
              </a:rPr>
              <a:t>Big</a:t>
            </a:r>
            <a:r>
              <a:rPr lang="en-US" b="1" baseline="0" dirty="0" smtClean="0">
                <a:solidFill>
                  <a:schemeClr val="dk1"/>
                </a:solidFill>
                <a:latin typeface="Calibri" panose="020F0502020204030204" pitchFamily="34" charset="0"/>
              </a:rPr>
              <a:t> Idea: </a:t>
            </a:r>
            <a:r>
              <a:rPr lang="en-US" b="0" baseline="0" dirty="0" smtClean="0">
                <a:solidFill>
                  <a:schemeClr val="dk1"/>
                </a:solidFill>
                <a:latin typeface="Calibri" panose="020F0502020204030204" pitchFamily="34" charset="0"/>
              </a:rPr>
              <a:t>Give a high-level overview of the structure of the documents</a:t>
            </a:r>
            <a:endParaRPr lang="en-US" b="1" baseline="0" dirty="0" smtClean="0">
              <a:solidFill>
                <a:schemeClr val="dk1"/>
              </a:solidFill>
              <a:latin typeface="Calibri" panose="020F0502020204030204" pitchFamily="34" charset="0"/>
            </a:endParaRPr>
          </a:p>
          <a:p>
            <a:pPr marL="0" lvl="0" indent="0">
              <a:spcBef>
                <a:spcPts val="0"/>
              </a:spcBef>
              <a:buNone/>
            </a:pPr>
            <a:endParaRPr lang="en-US" b="1" baseline="0" dirty="0" smtClean="0">
              <a:solidFill>
                <a:schemeClr val="dk1"/>
              </a:solidFill>
              <a:latin typeface="Calibri" panose="020F0502020204030204" pitchFamily="34" charset="0"/>
            </a:endParaRPr>
          </a:p>
          <a:p>
            <a:pPr marL="0" lvl="0" indent="0">
              <a:spcBef>
                <a:spcPts val="0"/>
              </a:spcBef>
              <a:buNone/>
            </a:pPr>
            <a:r>
              <a:rPr lang="en-US" b="1" baseline="0" dirty="0" smtClean="0">
                <a:solidFill>
                  <a:schemeClr val="dk1"/>
                </a:solidFill>
                <a:latin typeface="Calibri" panose="020F0502020204030204" pitchFamily="34" charset="0"/>
              </a:rPr>
              <a:t>Details:</a:t>
            </a:r>
          </a:p>
          <a:p>
            <a:pPr marL="171450" lvl="0" indent="-171450">
              <a:spcBef>
                <a:spcPts val="0"/>
              </a:spcBef>
              <a:buFontTx/>
              <a:buChar char="-"/>
            </a:pPr>
            <a:r>
              <a:rPr lang="en-US" b="0" baseline="0" dirty="0" smtClean="0">
                <a:solidFill>
                  <a:schemeClr val="dk1"/>
                </a:solidFill>
                <a:latin typeface="Calibri" panose="020F0502020204030204" pitchFamily="34" charset="0"/>
              </a:rPr>
              <a:t>The first section of the guidance documents provide an overview document for each grade </a:t>
            </a:r>
            <a:r>
              <a:rPr lang="en-US" b="0" i="1" baseline="0" dirty="0" err="1" smtClean="0">
                <a:solidFill>
                  <a:schemeClr val="dk1"/>
                </a:solidFill>
                <a:latin typeface="Calibri" panose="020F0502020204030204" pitchFamily="34" charset="0"/>
              </a:rPr>
              <a:t>enVisionmath</a:t>
            </a:r>
            <a:r>
              <a:rPr lang="en-US" b="0" i="1" baseline="0" dirty="0" smtClean="0">
                <a:solidFill>
                  <a:schemeClr val="dk1"/>
                </a:solidFill>
                <a:latin typeface="Calibri" panose="020F0502020204030204" pitchFamily="34" charset="0"/>
              </a:rPr>
              <a:t> 2.0.  </a:t>
            </a:r>
            <a:r>
              <a:rPr lang="en-US" b="0" i="0" baseline="0" dirty="0" smtClean="0">
                <a:solidFill>
                  <a:schemeClr val="dk1"/>
                </a:solidFill>
                <a:latin typeface="Calibri" panose="020F0502020204030204" pitchFamily="34" charset="0"/>
              </a:rPr>
              <a:t>These include Pro Tips that apply across K-5.</a:t>
            </a:r>
          </a:p>
          <a:p>
            <a:pPr marL="171450" lvl="0" indent="-171450">
              <a:spcBef>
                <a:spcPts val="0"/>
              </a:spcBef>
              <a:buFontTx/>
              <a:buChar char="-"/>
            </a:pPr>
            <a:r>
              <a:rPr lang="en-US" b="0" i="0" baseline="0" dirty="0" smtClean="0">
                <a:solidFill>
                  <a:schemeClr val="dk1"/>
                </a:solidFill>
                <a:latin typeface="Calibri" panose="020F0502020204030204" pitchFamily="34" charset="0"/>
              </a:rPr>
              <a:t>For each grade, there are Topic guidance documents that provide specific information on each Topic.  The elements marked with an asterisk are only provided for topics aligned to Major Work of the Grade.</a:t>
            </a:r>
          </a:p>
          <a:p>
            <a:pPr marL="171450" lvl="0" indent="-171450">
              <a:spcBef>
                <a:spcPts val="0"/>
              </a:spcBef>
              <a:buFontTx/>
              <a:buChar char="-"/>
            </a:pPr>
            <a:r>
              <a:rPr lang="en-US" b="0" i="0" baseline="0" dirty="0" smtClean="0">
                <a:solidFill>
                  <a:schemeClr val="dk1"/>
                </a:solidFill>
                <a:latin typeface="Calibri" panose="020F0502020204030204" pitchFamily="34" charset="0"/>
              </a:rPr>
              <a:t>Anchor tasks highlight a coherent progression of the most important math of the Topic.  Anchor Tasks are intended to be used as a launch for lessons and are worthy of extended instructional time.</a:t>
            </a:r>
          </a:p>
          <a:p>
            <a:pPr marL="171450" lvl="0" indent="-171450">
              <a:spcBef>
                <a:spcPts val="0"/>
              </a:spcBef>
              <a:buFontTx/>
              <a:buChar char="-"/>
            </a:pPr>
            <a:endParaRPr lang="en-US" b="0" i="0" baseline="0" dirty="0" smtClean="0">
              <a:solidFill>
                <a:schemeClr val="dk1"/>
              </a:solidFill>
              <a:latin typeface="Calibri" panose="020F0502020204030204" pitchFamily="34" charset="0"/>
            </a:endParaRPr>
          </a:p>
          <a:p>
            <a:pPr marL="0" lvl="0" indent="0">
              <a:spcBef>
                <a:spcPts val="0"/>
              </a:spcBef>
              <a:buNone/>
            </a:pPr>
            <a:endParaRPr lang="en-US" b="0" i="0" baseline="0" dirty="0" smtClean="0">
              <a:solidFill>
                <a:schemeClr val="dk1"/>
              </a:solidFill>
              <a:latin typeface="Calibri" panose="020F0502020204030204" pitchFamily="34" charset="0"/>
            </a:endParaRPr>
          </a:p>
        </p:txBody>
      </p:sp>
    </p:spTree>
    <p:extLst>
      <p:ext uri="{BB962C8B-B14F-4D97-AF65-F5344CB8AC3E}">
        <p14:creationId xmlns:p14="http://schemas.microsoft.com/office/powerpoint/2010/main" val="2138822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100" b="1" i="0" u="none" strike="noStrike" cap="none" dirty="0" smtClean="0">
                <a:solidFill>
                  <a:schemeClr val="dk1"/>
                </a:solidFill>
                <a:latin typeface="Calibri" panose="020F0502020204030204" pitchFamily="34" charset="0"/>
                <a:ea typeface="Arial"/>
                <a:cs typeface="Arial"/>
                <a:sym typeface="Arial"/>
              </a:rPr>
              <a:t>Big Idea: </a:t>
            </a:r>
            <a:r>
              <a:rPr lang="en-US" sz="1100" b="0" i="0" u="none" strike="noStrike" cap="none" dirty="0" smtClean="0">
                <a:solidFill>
                  <a:schemeClr val="dk1"/>
                </a:solidFill>
                <a:latin typeface="Calibri" panose="020F0502020204030204" pitchFamily="34" charset="0"/>
                <a:ea typeface="Arial"/>
                <a:cs typeface="Arial"/>
                <a:sym typeface="Arial"/>
              </a:rPr>
              <a:t>Introduce the program rules of thumb that can be applied across all Topics in</a:t>
            </a:r>
            <a:r>
              <a:rPr lang="en-US" sz="1100" b="0" i="0" u="none" strike="noStrike" cap="none" baseline="0" dirty="0" smtClean="0">
                <a:solidFill>
                  <a:schemeClr val="dk1"/>
                </a:solidFill>
                <a:latin typeface="Calibri" panose="020F0502020204030204" pitchFamily="34" charset="0"/>
                <a:ea typeface="Arial"/>
                <a:cs typeface="Arial"/>
                <a:sym typeface="Arial"/>
              </a:rPr>
              <a:t> K-5.</a:t>
            </a:r>
            <a:endParaRPr lang="en-US" sz="1100" b="1" i="0" u="none" strike="noStrike" cap="none" dirty="0" smtClean="0">
              <a:solidFill>
                <a:schemeClr val="dk1"/>
              </a:solidFill>
              <a:latin typeface="Calibri" panose="020F0502020204030204" pitchFamily="34" charset="0"/>
              <a:ea typeface="Arial"/>
              <a:cs typeface="Arial"/>
              <a:sym typeface="Arial"/>
            </a:endParaRPr>
          </a:p>
          <a:p>
            <a:pPr>
              <a:buNone/>
            </a:pPr>
            <a:endParaRPr lang="en-US" sz="1100" dirty="0">
              <a:latin typeface="Calibri" panose="020F0502020204030204" pitchFamily="34" charset="0"/>
            </a:endParaRPr>
          </a:p>
        </p:txBody>
      </p:sp>
    </p:spTree>
    <p:extLst>
      <p:ext uri="{BB962C8B-B14F-4D97-AF65-F5344CB8AC3E}">
        <p14:creationId xmlns:p14="http://schemas.microsoft.com/office/powerpoint/2010/main" val="2262488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Shape 117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5" name="Shape 117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sz="1100" b="1" i="0" u="none" strike="noStrike" cap="none" dirty="0">
                <a:solidFill>
                  <a:schemeClr val="dk1"/>
                </a:solidFill>
                <a:latin typeface="Calibri"/>
                <a:ea typeface="Calibri"/>
                <a:cs typeface="Calibri"/>
                <a:sym typeface="Calibri"/>
              </a:rPr>
              <a:t>Big idea: </a:t>
            </a:r>
            <a:r>
              <a:rPr lang="en-US" sz="1100" b="0" i="0" u="none" strike="noStrike" cap="none" dirty="0">
                <a:solidFill>
                  <a:schemeClr val="dk1"/>
                </a:solidFill>
                <a:latin typeface="Calibri"/>
                <a:ea typeface="Calibri"/>
                <a:cs typeface="Calibri"/>
                <a:sym typeface="Calibri"/>
              </a:rPr>
              <a:t>Introduce </a:t>
            </a:r>
            <a:r>
              <a:rPr lang="en-US" sz="1100" b="0" i="0" u="none" strike="noStrike" cap="none" dirty="0" smtClean="0">
                <a:solidFill>
                  <a:schemeClr val="dk1"/>
                </a:solidFill>
                <a:latin typeface="Calibri"/>
                <a:ea typeface="Calibri"/>
                <a:cs typeface="Calibri"/>
                <a:sym typeface="Calibri"/>
              </a:rPr>
              <a:t>activity that will allow participants</a:t>
            </a:r>
            <a:r>
              <a:rPr lang="en-US" sz="1100" b="0" i="0" u="none" strike="noStrike" cap="none" baseline="0" dirty="0" smtClean="0">
                <a:solidFill>
                  <a:schemeClr val="dk1"/>
                </a:solidFill>
                <a:latin typeface="Calibri"/>
                <a:ea typeface="Calibri"/>
                <a:cs typeface="Calibri"/>
                <a:sym typeface="Calibri"/>
              </a:rPr>
              <a:t> to experience differences in mathematical work in modified Anchor Tasks</a:t>
            </a:r>
          </a:p>
          <a:p>
            <a:pPr marL="0" marR="0" lvl="0" indent="0" algn="l" rtl="0">
              <a:lnSpc>
                <a:spcPct val="100000"/>
              </a:lnSpc>
              <a:spcBef>
                <a:spcPts val="0"/>
              </a:spcBef>
              <a:spcAft>
                <a:spcPts val="0"/>
              </a:spcAft>
              <a:buClr>
                <a:schemeClr val="dk1"/>
              </a:buClr>
              <a:buSzPts val="1100"/>
              <a:buFont typeface="Calibri"/>
              <a:buNone/>
            </a:pPr>
            <a:endParaRPr lang="en-US" sz="1100" b="0" i="0" u="none" strike="noStrike" cap="none" baseline="0" dirty="0" smtClean="0">
              <a:solidFill>
                <a:schemeClr val="dk1"/>
              </a:solidFill>
              <a:latin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b="1" dirty="0" smtClean="0"/>
              <a:t>Details:</a:t>
            </a:r>
            <a:endParaRPr lang="en-US" b="0" dirty="0" smtClean="0"/>
          </a:p>
          <a:p>
            <a:pPr marL="171450" marR="0" lvl="0" indent="-171450" algn="l" rtl="0">
              <a:lnSpc>
                <a:spcPct val="100000"/>
              </a:lnSpc>
              <a:spcBef>
                <a:spcPts val="0"/>
              </a:spcBef>
              <a:spcAft>
                <a:spcPts val="0"/>
              </a:spcAft>
              <a:buClr>
                <a:schemeClr val="dk1"/>
              </a:buClr>
              <a:buSzPts val="1100"/>
              <a:buFontTx/>
              <a:buChar char="-"/>
            </a:pPr>
            <a:r>
              <a:rPr lang="en-US" b="0" dirty="0" smtClean="0"/>
              <a:t>Do not give participants a lot of explanation about the</a:t>
            </a:r>
            <a:r>
              <a:rPr lang="en-US" b="0" baseline="0" dirty="0" smtClean="0"/>
              <a:t> activity.  Let them know that they will be completing an Anchor Task from </a:t>
            </a:r>
            <a:r>
              <a:rPr lang="en-US" b="0" baseline="0" dirty="0" err="1" smtClean="0"/>
              <a:t>enVisionmath</a:t>
            </a:r>
            <a:r>
              <a:rPr lang="en-US" b="0" baseline="0" dirty="0" smtClean="0"/>
              <a:t> 2.0</a:t>
            </a:r>
          </a:p>
          <a:p>
            <a:pPr marL="171450" marR="0" lvl="0" indent="-171450" algn="l" rtl="0">
              <a:lnSpc>
                <a:spcPct val="100000"/>
              </a:lnSpc>
              <a:spcBef>
                <a:spcPts val="0"/>
              </a:spcBef>
              <a:spcAft>
                <a:spcPts val="0"/>
              </a:spcAft>
              <a:buClr>
                <a:schemeClr val="dk1"/>
              </a:buClr>
              <a:buSzPts val="1100"/>
              <a:buFontTx/>
              <a:buChar char="-"/>
            </a:pPr>
            <a:r>
              <a:rPr lang="en-US" b="0" baseline="0" dirty="0" smtClean="0"/>
              <a:t>Give half of the participants Version #1 and the other half Version #2 of the Grade 2 or Grade 3 problem.  The problem is based on the same Solve and Share from </a:t>
            </a:r>
            <a:r>
              <a:rPr lang="en-US" b="0" baseline="0" dirty="0" err="1" smtClean="0"/>
              <a:t>enVisionmath</a:t>
            </a:r>
            <a:r>
              <a:rPr lang="en-US" b="0" baseline="0" dirty="0" smtClean="0"/>
              <a:t> 2.0 but Version 1 provides less scaffolding and therefore will elicit a wider range of responses which can lead to a richer mathematical discussion.</a:t>
            </a:r>
          </a:p>
          <a:p>
            <a:pPr marL="171450" marR="0" lvl="0" indent="-171450" algn="l" rtl="0">
              <a:lnSpc>
                <a:spcPct val="100000"/>
              </a:lnSpc>
              <a:spcBef>
                <a:spcPts val="0"/>
              </a:spcBef>
              <a:spcAft>
                <a:spcPts val="0"/>
              </a:spcAft>
              <a:buClr>
                <a:schemeClr val="dk1"/>
              </a:buClr>
              <a:buSzPts val="1100"/>
              <a:buFontTx/>
              <a:buChar char="-"/>
            </a:pPr>
            <a:r>
              <a:rPr lang="en-US" b="0" baseline="0" dirty="0" smtClean="0"/>
              <a:t>Have participants complete their problem and then discuss their work with someone who has the same version.</a:t>
            </a:r>
          </a:p>
          <a:p>
            <a:pPr marL="171450" marR="0" lvl="0" indent="-171450" algn="l" rtl="0">
              <a:lnSpc>
                <a:spcPct val="100000"/>
              </a:lnSpc>
              <a:spcBef>
                <a:spcPts val="0"/>
              </a:spcBef>
              <a:spcAft>
                <a:spcPts val="0"/>
              </a:spcAft>
              <a:buClr>
                <a:schemeClr val="dk1"/>
              </a:buClr>
              <a:buSzPts val="1100"/>
              <a:buFontTx/>
              <a:buChar char="-"/>
            </a:pPr>
            <a:r>
              <a:rPr lang="en-US" b="0" baseline="0" dirty="0" smtClean="0"/>
              <a:t>After that, ask participants to discuss their work with someone who has the other version.</a:t>
            </a:r>
          </a:p>
          <a:p>
            <a:pPr marL="171450" marR="0" lvl="0" indent="-171450" algn="l" rtl="0">
              <a:lnSpc>
                <a:spcPct val="100000"/>
              </a:lnSpc>
              <a:spcBef>
                <a:spcPts val="0"/>
              </a:spcBef>
              <a:spcAft>
                <a:spcPts val="0"/>
              </a:spcAft>
              <a:buClr>
                <a:schemeClr val="dk1"/>
              </a:buClr>
              <a:buSzPts val="1100"/>
              <a:buFontTx/>
              <a:buChar char="-"/>
            </a:pPr>
            <a:r>
              <a:rPr lang="en-US" b="0" baseline="0" dirty="0" smtClean="0"/>
              <a:t>Use the next several slides (12 and 13 for Grade 2 or 14 and 15 for Grade 3) to discuss the difference in answers and the implications for mathematical discussion in a classroom.</a:t>
            </a:r>
            <a:endParaRPr b="1" dirty="0"/>
          </a:p>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89514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1.emf"/><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hyperlink" Target="http://www.achievethecore.org"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1.emf"/><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hyperlink" Target="http://www.achievethecore.org" TargetMode="Externa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15"/>
        <p:cNvGrpSpPr/>
        <p:nvPr/>
      </p:nvGrpSpPr>
      <p:grpSpPr>
        <a:xfrm>
          <a:off x="0" y="0"/>
          <a:ext cx="0" cy="0"/>
          <a:chOff x="0" y="0"/>
          <a:chExt cx="0" cy="0"/>
        </a:xfrm>
      </p:grpSpPr>
      <p:sp>
        <p:nvSpPr>
          <p:cNvPr id="16" name="Shape 16"/>
          <p:cNvSpPr/>
          <p:nvPr/>
        </p:nvSpPr>
        <p:spPr>
          <a:xfrm>
            <a:off x="1" y="6330472"/>
            <a:ext cx="9153070" cy="540227"/>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7" name="Shape 17"/>
          <p:cNvSpPr txBox="1"/>
          <p:nvPr/>
        </p:nvSpPr>
        <p:spPr>
          <a:xfrm>
            <a:off x="7571684" y="6483774"/>
            <a:ext cx="1458266" cy="246221"/>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a:solidFill>
                  <a:srgbClr val="FFFFFF"/>
                </a:solidFill>
                <a:latin typeface="Lucida Sans"/>
                <a:ea typeface="Lucida Sans"/>
                <a:cs typeface="Lucida Sans"/>
                <a:sym typeface="Lucida Sans"/>
              </a:rPr>
              <a:t>PAGE </a:t>
            </a:r>
            <a:fld id="{00000000-1234-1234-1234-123412341234}" type="slidenum">
              <a:rPr lang="en-US" sz="1000">
                <a:solidFill>
                  <a:srgbClr val="FFFFFF"/>
                </a:solidFill>
                <a:latin typeface="Lucida Sans"/>
                <a:ea typeface="Lucida Sans"/>
                <a:cs typeface="Lucida Sans"/>
                <a:sym typeface="Lucida Sans"/>
              </a:rPr>
              <a:t>‹#›</a:t>
            </a:fld>
            <a:r>
              <a:rPr lang="en-US" sz="1000">
                <a:solidFill>
                  <a:srgbClr val="FFFFFF"/>
                </a:solidFill>
                <a:latin typeface="Lucida Sans"/>
                <a:ea typeface="Lucida Sans"/>
                <a:cs typeface="Lucida Sans"/>
                <a:sym typeface="Lucida Sans"/>
              </a:rPr>
              <a:t> </a:t>
            </a:r>
          </a:p>
        </p:txBody>
      </p:sp>
      <p:sp>
        <p:nvSpPr>
          <p:cNvPr id="18" name="Shape 18"/>
          <p:cNvSpPr txBox="1">
            <a:spLocks noGrp="1"/>
          </p:cNvSpPr>
          <p:nvPr>
            <p:ph type="title"/>
          </p:nvPr>
        </p:nvSpPr>
        <p:spPr>
          <a:xfrm>
            <a:off x="214314" y="2914650"/>
            <a:ext cx="3675062" cy="1143000"/>
          </a:xfrm>
          <a:prstGeom prst="rect">
            <a:avLst/>
          </a:prstGeom>
          <a:noFill/>
          <a:ln>
            <a:noFill/>
          </a:ln>
        </p:spPr>
        <p:txBody>
          <a:bodyPr wrap="square" lIns="91425" tIns="91425" rIns="91425" bIns="91425" anchor="ctr" anchorCtr="0"/>
          <a:lstStyle>
            <a:lvl1pPr marL="0" marR="0" lvl="0" indent="0" algn="l" rtl="0">
              <a:spcBef>
                <a:spcPts val="0"/>
              </a:spcBef>
              <a:buClr>
                <a:srgbClr val="23593E"/>
              </a:buClr>
              <a:buSzPts val="1400"/>
              <a:buFont typeface="Lucida Sans"/>
              <a:buNone/>
              <a:defRPr sz="2800" b="0" i="0" u="none" strike="noStrike" cap="none">
                <a:solidFill>
                  <a:srgbClr val="23593E"/>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9" name="Shape 19"/>
          <p:cNvSpPr txBox="1">
            <a:spLocks noGrp="1"/>
          </p:cNvSpPr>
          <p:nvPr>
            <p:ph type="body" idx="1"/>
          </p:nvPr>
        </p:nvSpPr>
        <p:spPr>
          <a:xfrm>
            <a:off x="4624613" y="1858449"/>
            <a:ext cx="2444750" cy="53975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body" idx="2"/>
          </p:nvPr>
        </p:nvSpPr>
        <p:spPr>
          <a:xfrm>
            <a:off x="7209515" y="1858449"/>
            <a:ext cx="1447348" cy="53975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3"/>
          </p:nvPr>
        </p:nvSpPr>
        <p:spPr>
          <a:xfrm>
            <a:off x="4624613" y="2400628"/>
            <a:ext cx="2444750" cy="53975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body" idx="4"/>
          </p:nvPr>
        </p:nvSpPr>
        <p:spPr>
          <a:xfrm>
            <a:off x="7209515" y="2400628"/>
            <a:ext cx="1447348" cy="53975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body" idx="5"/>
          </p:nvPr>
        </p:nvSpPr>
        <p:spPr>
          <a:xfrm>
            <a:off x="4624613" y="2955018"/>
            <a:ext cx="2444750" cy="53975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6"/>
          </p:nvPr>
        </p:nvSpPr>
        <p:spPr>
          <a:xfrm>
            <a:off x="7209515" y="2955018"/>
            <a:ext cx="1447348" cy="53975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body" idx="7"/>
          </p:nvPr>
        </p:nvSpPr>
        <p:spPr>
          <a:xfrm>
            <a:off x="4624613" y="3509408"/>
            <a:ext cx="2444750" cy="53975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body" idx="8"/>
          </p:nvPr>
        </p:nvSpPr>
        <p:spPr>
          <a:xfrm>
            <a:off x="7209515" y="3509408"/>
            <a:ext cx="1447348" cy="53975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9"/>
          </p:nvPr>
        </p:nvSpPr>
        <p:spPr>
          <a:xfrm>
            <a:off x="4624613" y="4063798"/>
            <a:ext cx="2444750" cy="53975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body" idx="13"/>
          </p:nvPr>
        </p:nvSpPr>
        <p:spPr>
          <a:xfrm>
            <a:off x="7209515" y="4063798"/>
            <a:ext cx="1447348" cy="53975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body" idx="14"/>
          </p:nvPr>
        </p:nvSpPr>
        <p:spPr>
          <a:xfrm>
            <a:off x="4624613" y="4618186"/>
            <a:ext cx="2444750" cy="53975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body" idx="15"/>
          </p:nvPr>
        </p:nvSpPr>
        <p:spPr>
          <a:xfrm>
            <a:off x="7209515" y="4618186"/>
            <a:ext cx="1447348" cy="53975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1" name="Shape 31" descr="footer_saporg_white_horiz.pdf"/>
          <p:cNvPicPr preferRelativeResize="0"/>
          <p:nvPr/>
        </p:nvPicPr>
        <p:blipFill rotWithShape="1">
          <a:blip r:embed="rId2">
            <a:alphaModFix/>
          </a:blip>
          <a:srcRect/>
          <a:stretch/>
        </p:blipFill>
        <p:spPr>
          <a:xfrm>
            <a:off x="75409" y="6436275"/>
            <a:ext cx="5330817" cy="337550"/>
          </a:xfrm>
          <a:prstGeom prst="rect">
            <a:avLst/>
          </a:prstGeom>
          <a:noFill/>
          <a:ln>
            <a:noFill/>
          </a:ln>
        </p:spPr>
      </p:pic>
      <p:sp>
        <p:nvSpPr>
          <p:cNvPr id="32" name="Shape 32">
            <a:hlinkClick r:id="rId3"/>
          </p:cNvPr>
          <p:cNvSpPr/>
          <p:nvPr/>
        </p:nvSpPr>
        <p:spPr>
          <a:xfrm>
            <a:off x="3542586" y="6519775"/>
            <a:ext cx="1906869" cy="175585"/>
          </a:xfrm>
          <a:prstGeom prst="rect">
            <a:avLst/>
          </a:prstGeom>
          <a:no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ection Header 4">
    <p:spTree>
      <p:nvGrpSpPr>
        <p:cNvPr id="1" name="Shape 113"/>
        <p:cNvGrpSpPr/>
        <p:nvPr/>
      </p:nvGrpSpPr>
      <p:grpSpPr>
        <a:xfrm>
          <a:off x="0" y="0"/>
          <a:ext cx="0" cy="0"/>
          <a:chOff x="0" y="0"/>
          <a:chExt cx="0" cy="0"/>
        </a:xfrm>
      </p:grpSpPr>
      <p:sp>
        <p:nvSpPr>
          <p:cNvPr id="114" name="Shape 114"/>
          <p:cNvSpPr/>
          <p:nvPr/>
        </p:nvSpPr>
        <p:spPr>
          <a:xfrm>
            <a:off x="0" y="0"/>
            <a:ext cx="9144000" cy="6858000"/>
          </a:xfrm>
          <a:prstGeom prst="rect">
            <a:avLst/>
          </a:prstGeom>
          <a:solidFill>
            <a:srgbClr val="2B9650"/>
          </a:solid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5" name="Shape 115"/>
          <p:cNvSpPr txBox="1"/>
          <p:nvPr/>
        </p:nvSpPr>
        <p:spPr>
          <a:xfrm>
            <a:off x="115460" y="2306250"/>
            <a:ext cx="3793677" cy="1933092"/>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Lucida Sans"/>
              <a:ea typeface="Lucida Sans"/>
              <a:cs typeface="Lucida Sans"/>
              <a:sym typeface="Lucida Sans"/>
            </a:endParaRPr>
          </a:p>
        </p:txBody>
      </p:sp>
      <p:sp>
        <p:nvSpPr>
          <p:cNvPr id="116" name="Shape 116"/>
          <p:cNvSpPr txBox="1"/>
          <p:nvPr/>
        </p:nvSpPr>
        <p:spPr>
          <a:xfrm>
            <a:off x="115460" y="2952693"/>
            <a:ext cx="3793677" cy="1933092"/>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Lucida Sans"/>
              <a:ea typeface="Lucida Sans"/>
              <a:cs typeface="Lucida Sans"/>
              <a:sym typeface="Lucida Sans"/>
            </a:endParaRPr>
          </a:p>
        </p:txBody>
      </p:sp>
      <p:sp>
        <p:nvSpPr>
          <p:cNvPr id="117" name="Shape 117"/>
          <p:cNvSpPr txBox="1"/>
          <p:nvPr/>
        </p:nvSpPr>
        <p:spPr>
          <a:xfrm>
            <a:off x="115460" y="2306250"/>
            <a:ext cx="3793677" cy="1933092"/>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Lucida Sans"/>
              <a:ea typeface="Lucida Sans"/>
              <a:cs typeface="Lucida Sans"/>
              <a:sym typeface="Lucida Sans"/>
            </a:endParaRPr>
          </a:p>
        </p:txBody>
      </p:sp>
      <p:sp>
        <p:nvSpPr>
          <p:cNvPr id="118" name="Shape 118"/>
          <p:cNvSpPr txBox="1"/>
          <p:nvPr/>
        </p:nvSpPr>
        <p:spPr>
          <a:xfrm>
            <a:off x="115460" y="2952693"/>
            <a:ext cx="3793677" cy="1933092"/>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Lucida Sans"/>
              <a:ea typeface="Lucida Sans"/>
              <a:cs typeface="Lucida Sans"/>
              <a:sym typeface="Lucida Sans"/>
            </a:endParaRPr>
          </a:p>
        </p:txBody>
      </p:sp>
      <p:sp>
        <p:nvSpPr>
          <p:cNvPr id="119" name="Shape 119"/>
          <p:cNvSpPr txBox="1">
            <a:spLocks noGrp="1"/>
          </p:cNvSpPr>
          <p:nvPr>
            <p:ph type="title"/>
          </p:nvPr>
        </p:nvSpPr>
        <p:spPr>
          <a:xfrm>
            <a:off x="216568" y="2829678"/>
            <a:ext cx="8620552" cy="868362"/>
          </a:xfrm>
          <a:prstGeom prst="rect">
            <a:avLst/>
          </a:prstGeom>
          <a:solidFill>
            <a:schemeClr val="lt1">
              <a:alpha val="80000"/>
            </a:schemeClr>
          </a:solidFill>
          <a:ln>
            <a:noFill/>
          </a:ln>
        </p:spPr>
        <p:txBody>
          <a:bodyPr wrap="square" lIns="91425" tIns="91425" rIns="91425" bIns="91425" anchor="ctr" anchorCtr="0"/>
          <a:lstStyle>
            <a:lvl1pPr marL="0" marR="0" lvl="0" indent="0" algn="l" rtl="0">
              <a:spcBef>
                <a:spcPts val="0"/>
              </a:spcBef>
              <a:buClr>
                <a:srgbClr val="23593E"/>
              </a:buClr>
              <a:buSzPts val="1400"/>
              <a:buFont typeface="Lucida Sans"/>
              <a:buNone/>
              <a:defRPr sz="3200" b="0" i="0" u="none" strike="noStrike" cap="none">
                <a:solidFill>
                  <a:srgbClr val="23593E"/>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able Page">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1400"/>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22" name="Shape 122"/>
          <p:cNvSpPr/>
          <p:nvPr/>
        </p:nvSpPr>
        <p:spPr>
          <a:xfrm>
            <a:off x="1" y="6330472"/>
            <a:ext cx="9153070" cy="540227"/>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3" name="Shape 123"/>
          <p:cNvSpPr txBox="1"/>
          <p:nvPr/>
        </p:nvSpPr>
        <p:spPr>
          <a:xfrm>
            <a:off x="7571684" y="6483774"/>
            <a:ext cx="1458266" cy="246221"/>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a:solidFill>
                  <a:srgbClr val="FFFFFF"/>
                </a:solidFill>
                <a:latin typeface="Lucida Sans"/>
                <a:ea typeface="Lucida Sans"/>
                <a:cs typeface="Lucida Sans"/>
                <a:sym typeface="Lucida Sans"/>
              </a:rPr>
              <a:t>PAGE </a:t>
            </a:r>
            <a:fld id="{00000000-1234-1234-1234-123412341234}" type="slidenum">
              <a:rPr lang="en-US" sz="1000">
                <a:solidFill>
                  <a:srgbClr val="FFFFFF"/>
                </a:solidFill>
                <a:latin typeface="Lucida Sans"/>
                <a:ea typeface="Lucida Sans"/>
                <a:cs typeface="Lucida Sans"/>
                <a:sym typeface="Lucida Sans"/>
              </a:rPr>
              <a:t>‹#›</a:t>
            </a:fld>
            <a:r>
              <a:rPr lang="en-US" sz="1000">
                <a:solidFill>
                  <a:srgbClr val="FFFFFF"/>
                </a:solidFill>
                <a:latin typeface="Lucida Sans"/>
                <a:ea typeface="Lucida Sans"/>
                <a:cs typeface="Lucida Sans"/>
                <a:sym typeface="Lucida Sans"/>
              </a:rPr>
              <a:t> </a:t>
            </a:r>
          </a:p>
        </p:txBody>
      </p:sp>
      <p:pic>
        <p:nvPicPr>
          <p:cNvPr id="124" name="Shape 124" descr="footer_saporg_white_horiz.pdf"/>
          <p:cNvPicPr preferRelativeResize="0"/>
          <p:nvPr/>
        </p:nvPicPr>
        <p:blipFill rotWithShape="1">
          <a:blip r:embed="rId2">
            <a:alphaModFix/>
          </a:blip>
          <a:srcRect/>
          <a:stretch/>
        </p:blipFill>
        <p:spPr>
          <a:xfrm>
            <a:off x="75409" y="6436275"/>
            <a:ext cx="5330817" cy="337550"/>
          </a:xfrm>
          <a:prstGeom prst="rect">
            <a:avLst/>
          </a:prstGeom>
          <a:noFill/>
          <a:ln>
            <a:noFill/>
          </a:ln>
        </p:spPr>
      </p:pic>
      <p:sp>
        <p:nvSpPr>
          <p:cNvPr id="125" name="Shape 125">
            <a:hlinkClick r:id="rId3"/>
          </p:cNvPr>
          <p:cNvSpPr/>
          <p:nvPr/>
        </p:nvSpPr>
        <p:spPr>
          <a:xfrm>
            <a:off x="3542586" y="6519775"/>
            <a:ext cx="1906869" cy="175585"/>
          </a:xfrm>
          <a:prstGeom prst="rect">
            <a:avLst/>
          </a:prstGeom>
          <a:no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rt Page">
    <p:spTree>
      <p:nvGrpSpPr>
        <p:cNvPr id="1" name="Shape 126"/>
        <p:cNvGrpSpPr/>
        <p:nvPr/>
      </p:nvGrpSpPr>
      <p:grpSpPr>
        <a:xfrm>
          <a:off x="0" y="0"/>
          <a:ext cx="0" cy="0"/>
          <a:chOff x="0" y="0"/>
          <a:chExt cx="0" cy="0"/>
        </a:xfrm>
      </p:grpSpPr>
      <p:sp>
        <p:nvSpPr>
          <p:cNvPr id="127" name="Shape 127"/>
          <p:cNvSpPr>
            <a:spLocks noGrp="1"/>
          </p:cNvSpPr>
          <p:nvPr>
            <p:ph type="chart" idx="2"/>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1400"/>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29" name="Shape 129"/>
          <p:cNvSpPr/>
          <p:nvPr/>
        </p:nvSpPr>
        <p:spPr>
          <a:xfrm>
            <a:off x="1" y="6330472"/>
            <a:ext cx="9153070" cy="540227"/>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30" name="Shape 130"/>
          <p:cNvSpPr txBox="1"/>
          <p:nvPr/>
        </p:nvSpPr>
        <p:spPr>
          <a:xfrm>
            <a:off x="7571684" y="6483774"/>
            <a:ext cx="1458266" cy="246221"/>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a:solidFill>
                  <a:srgbClr val="FFFFFF"/>
                </a:solidFill>
                <a:latin typeface="Lucida Sans"/>
                <a:ea typeface="Lucida Sans"/>
                <a:cs typeface="Lucida Sans"/>
                <a:sym typeface="Lucida Sans"/>
              </a:rPr>
              <a:t>PAGE </a:t>
            </a:r>
            <a:fld id="{00000000-1234-1234-1234-123412341234}" type="slidenum">
              <a:rPr lang="en-US" sz="1000">
                <a:solidFill>
                  <a:srgbClr val="FFFFFF"/>
                </a:solidFill>
                <a:latin typeface="Lucida Sans"/>
                <a:ea typeface="Lucida Sans"/>
                <a:cs typeface="Lucida Sans"/>
                <a:sym typeface="Lucida Sans"/>
              </a:rPr>
              <a:t>‹#›</a:t>
            </a:fld>
            <a:r>
              <a:rPr lang="en-US" sz="1000">
                <a:solidFill>
                  <a:srgbClr val="FFFFFF"/>
                </a:solidFill>
                <a:latin typeface="Lucida Sans"/>
                <a:ea typeface="Lucida Sans"/>
                <a:cs typeface="Lucida Sans"/>
                <a:sym typeface="Lucida Sans"/>
              </a:rPr>
              <a:t> </a:t>
            </a:r>
          </a:p>
        </p:txBody>
      </p:sp>
      <p:pic>
        <p:nvPicPr>
          <p:cNvPr id="131" name="Shape 131" descr="footer_saporg_white_horiz.pdf"/>
          <p:cNvPicPr preferRelativeResize="0"/>
          <p:nvPr/>
        </p:nvPicPr>
        <p:blipFill rotWithShape="1">
          <a:blip r:embed="rId2">
            <a:alphaModFix/>
          </a:blip>
          <a:srcRect/>
          <a:stretch/>
        </p:blipFill>
        <p:spPr>
          <a:xfrm>
            <a:off x="75409" y="6436275"/>
            <a:ext cx="5330817" cy="337550"/>
          </a:xfrm>
          <a:prstGeom prst="rect">
            <a:avLst/>
          </a:prstGeom>
          <a:noFill/>
          <a:ln>
            <a:noFill/>
          </a:ln>
        </p:spPr>
      </p:pic>
      <p:sp>
        <p:nvSpPr>
          <p:cNvPr id="132" name="Shape 132">
            <a:hlinkClick r:id="rId3"/>
          </p:cNvPr>
          <p:cNvSpPr/>
          <p:nvPr/>
        </p:nvSpPr>
        <p:spPr>
          <a:xfrm>
            <a:off x="3542586" y="6519775"/>
            <a:ext cx="1906869" cy="175585"/>
          </a:xfrm>
          <a:prstGeom prst="rect">
            <a:avLst/>
          </a:prstGeom>
          <a:no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133"/>
        <p:cNvGrpSpPr/>
        <p:nvPr/>
      </p:nvGrpSpPr>
      <p:grpSpPr>
        <a:xfrm>
          <a:off x="0" y="0"/>
          <a:ext cx="0" cy="0"/>
          <a:chOff x="0" y="0"/>
          <a:chExt cx="0" cy="0"/>
        </a:xfrm>
      </p:grpSpPr>
      <p:sp>
        <p:nvSpPr>
          <p:cNvPr id="134" name="Shape 134"/>
          <p:cNvSpPr>
            <a:spLocks noGrp="1"/>
          </p:cNvSpPr>
          <p:nvPr>
            <p:ph type="pic" idx="2"/>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1400"/>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36" name="Shape 136"/>
          <p:cNvSpPr/>
          <p:nvPr/>
        </p:nvSpPr>
        <p:spPr>
          <a:xfrm>
            <a:off x="1" y="6330472"/>
            <a:ext cx="9153070" cy="540227"/>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37" name="Shape 137"/>
          <p:cNvSpPr txBox="1"/>
          <p:nvPr/>
        </p:nvSpPr>
        <p:spPr>
          <a:xfrm>
            <a:off x="7571684" y="6483774"/>
            <a:ext cx="1458266" cy="246221"/>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a:solidFill>
                  <a:srgbClr val="FFFFFF"/>
                </a:solidFill>
                <a:latin typeface="Lucida Sans"/>
                <a:ea typeface="Lucida Sans"/>
                <a:cs typeface="Lucida Sans"/>
                <a:sym typeface="Lucida Sans"/>
              </a:rPr>
              <a:t>PAGE </a:t>
            </a:r>
            <a:fld id="{00000000-1234-1234-1234-123412341234}" type="slidenum">
              <a:rPr lang="en-US" sz="1000">
                <a:solidFill>
                  <a:srgbClr val="FFFFFF"/>
                </a:solidFill>
                <a:latin typeface="Lucida Sans"/>
                <a:ea typeface="Lucida Sans"/>
                <a:cs typeface="Lucida Sans"/>
                <a:sym typeface="Lucida Sans"/>
              </a:rPr>
              <a:t>‹#›</a:t>
            </a:fld>
            <a:r>
              <a:rPr lang="en-US" sz="1000">
                <a:solidFill>
                  <a:srgbClr val="FFFFFF"/>
                </a:solidFill>
                <a:latin typeface="Lucida Sans"/>
                <a:ea typeface="Lucida Sans"/>
                <a:cs typeface="Lucida Sans"/>
                <a:sym typeface="Lucida Sans"/>
              </a:rPr>
              <a:t> </a:t>
            </a:r>
          </a:p>
        </p:txBody>
      </p:sp>
      <p:pic>
        <p:nvPicPr>
          <p:cNvPr id="138" name="Shape 138" descr="footer_saporg_white_horiz.pdf"/>
          <p:cNvPicPr preferRelativeResize="0"/>
          <p:nvPr/>
        </p:nvPicPr>
        <p:blipFill rotWithShape="1">
          <a:blip r:embed="rId2">
            <a:alphaModFix/>
          </a:blip>
          <a:srcRect/>
          <a:stretch/>
        </p:blipFill>
        <p:spPr>
          <a:xfrm>
            <a:off x="75409" y="6436275"/>
            <a:ext cx="5330817" cy="337550"/>
          </a:xfrm>
          <a:prstGeom prst="rect">
            <a:avLst/>
          </a:prstGeom>
          <a:noFill/>
          <a:ln>
            <a:noFill/>
          </a:ln>
        </p:spPr>
      </p:pic>
      <p:sp>
        <p:nvSpPr>
          <p:cNvPr id="139" name="Shape 139">
            <a:hlinkClick r:id="rId3"/>
          </p:cNvPr>
          <p:cNvSpPr/>
          <p:nvPr/>
        </p:nvSpPr>
        <p:spPr>
          <a:xfrm>
            <a:off x="3542586" y="6519775"/>
            <a:ext cx="1906869" cy="175585"/>
          </a:xfrm>
          <a:prstGeom prst="rect">
            <a:avLst/>
          </a:prstGeom>
          <a:no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140"/>
        <p:cNvGrpSpPr/>
        <p:nvPr/>
      </p:nvGrpSpPr>
      <p:grpSpPr>
        <a:xfrm>
          <a:off x="0" y="0"/>
          <a:ext cx="0" cy="0"/>
          <a:chOff x="0" y="0"/>
          <a:chExt cx="0" cy="0"/>
        </a:xfrm>
      </p:grpSpPr>
      <p:sp>
        <p:nvSpPr>
          <p:cNvPr id="141" name="Shape 141"/>
          <p:cNvSpPr>
            <a:spLocks noGrp="1"/>
          </p:cNvSpPr>
          <p:nvPr>
            <p:ph type="pic" idx="2"/>
          </p:nvPr>
        </p:nvSpPr>
        <p:spPr>
          <a:xfrm>
            <a:off x="0" y="0"/>
            <a:ext cx="9144000" cy="6858000"/>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1400"/>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44" name="Shape 144"/>
          <p:cNvSpPr/>
          <p:nvPr/>
        </p:nvSpPr>
        <p:spPr>
          <a:xfrm>
            <a:off x="1" y="6330472"/>
            <a:ext cx="9153070" cy="540227"/>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5" name="Shape 145"/>
          <p:cNvSpPr txBox="1"/>
          <p:nvPr/>
        </p:nvSpPr>
        <p:spPr>
          <a:xfrm>
            <a:off x="7571684" y="6483774"/>
            <a:ext cx="1458266" cy="246221"/>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a:solidFill>
                  <a:srgbClr val="FFFFFF"/>
                </a:solidFill>
                <a:latin typeface="Lucida Sans"/>
                <a:ea typeface="Lucida Sans"/>
                <a:cs typeface="Lucida Sans"/>
                <a:sym typeface="Lucida Sans"/>
              </a:rPr>
              <a:t>PAGE </a:t>
            </a:r>
            <a:fld id="{00000000-1234-1234-1234-123412341234}" type="slidenum">
              <a:rPr lang="en-US" sz="1000">
                <a:solidFill>
                  <a:srgbClr val="FFFFFF"/>
                </a:solidFill>
                <a:latin typeface="Lucida Sans"/>
                <a:ea typeface="Lucida Sans"/>
                <a:cs typeface="Lucida Sans"/>
                <a:sym typeface="Lucida Sans"/>
              </a:rPr>
              <a:t>‹#›</a:t>
            </a:fld>
            <a:r>
              <a:rPr lang="en-US" sz="1000">
                <a:solidFill>
                  <a:srgbClr val="FFFFFF"/>
                </a:solidFill>
                <a:latin typeface="Lucida Sans"/>
                <a:ea typeface="Lucida Sans"/>
                <a:cs typeface="Lucida Sans"/>
                <a:sym typeface="Lucida Sans"/>
              </a:rPr>
              <a:t> </a:t>
            </a:r>
          </a:p>
        </p:txBody>
      </p:sp>
      <p:pic>
        <p:nvPicPr>
          <p:cNvPr id="146" name="Shape 146" descr="footer_saporg_white_horiz.pdf"/>
          <p:cNvPicPr preferRelativeResize="0"/>
          <p:nvPr/>
        </p:nvPicPr>
        <p:blipFill rotWithShape="1">
          <a:blip r:embed="rId2">
            <a:alphaModFix/>
          </a:blip>
          <a:srcRect/>
          <a:stretch/>
        </p:blipFill>
        <p:spPr>
          <a:xfrm>
            <a:off x="75409" y="6436275"/>
            <a:ext cx="5330817" cy="337550"/>
          </a:xfrm>
          <a:prstGeom prst="rect">
            <a:avLst/>
          </a:prstGeom>
          <a:noFill/>
          <a:ln>
            <a:noFill/>
          </a:ln>
        </p:spPr>
      </p:pic>
      <p:sp>
        <p:nvSpPr>
          <p:cNvPr id="147" name="Shape 147">
            <a:hlinkClick r:id="rId3"/>
          </p:cNvPr>
          <p:cNvSpPr/>
          <p:nvPr/>
        </p:nvSpPr>
        <p:spPr>
          <a:xfrm>
            <a:off x="3542586" y="6519775"/>
            <a:ext cx="1906869" cy="175585"/>
          </a:xfrm>
          <a:prstGeom prst="rect">
            <a:avLst/>
          </a:prstGeom>
          <a:no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8"/>
        <p:cNvGrpSpPr/>
        <p:nvPr/>
      </p:nvGrpSpPr>
      <p:grpSpPr>
        <a:xfrm>
          <a:off x="0" y="0"/>
          <a:ext cx="0" cy="0"/>
          <a:chOff x="0" y="0"/>
          <a:chExt cx="0" cy="0"/>
        </a:xfrm>
      </p:grpSpPr>
      <p:sp>
        <p:nvSpPr>
          <p:cNvPr id="149" name="Shape 149"/>
          <p:cNvSpPr/>
          <p:nvPr/>
        </p:nvSpPr>
        <p:spPr>
          <a:xfrm>
            <a:off x="1" y="6330472"/>
            <a:ext cx="9153070" cy="540227"/>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0" name="Shape 150"/>
          <p:cNvSpPr txBox="1"/>
          <p:nvPr/>
        </p:nvSpPr>
        <p:spPr>
          <a:xfrm>
            <a:off x="7571684" y="6483774"/>
            <a:ext cx="1458266" cy="246221"/>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a:solidFill>
                  <a:srgbClr val="FFFFFF"/>
                </a:solidFill>
                <a:latin typeface="Lucida Sans"/>
                <a:ea typeface="Lucida Sans"/>
                <a:cs typeface="Lucida Sans"/>
                <a:sym typeface="Lucida Sans"/>
              </a:rPr>
              <a:t>PAGE </a:t>
            </a:r>
            <a:fld id="{00000000-1234-1234-1234-123412341234}" type="slidenum">
              <a:rPr lang="en-US" sz="1000">
                <a:solidFill>
                  <a:srgbClr val="FFFFFF"/>
                </a:solidFill>
                <a:latin typeface="Lucida Sans"/>
                <a:ea typeface="Lucida Sans"/>
                <a:cs typeface="Lucida Sans"/>
                <a:sym typeface="Lucida Sans"/>
              </a:rPr>
              <a:t>‹#›</a:t>
            </a:fld>
            <a:r>
              <a:rPr lang="en-US" sz="1000">
                <a:solidFill>
                  <a:srgbClr val="FFFFFF"/>
                </a:solidFill>
                <a:latin typeface="Lucida Sans"/>
                <a:ea typeface="Lucida Sans"/>
                <a:cs typeface="Lucida Sans"/>
                <a:sym typeface="Lucida Sans"/>
              </a:rPr>
              <a:t> </a:t>
            </a:r>
          </a:p>
        </p:txBody>
      </p:sp>
      <p:pic>
        <p:nvPicPr>
          <p:cNvPr id="151" name="Shape 151" descr="footer_saporg_white_horiz.pdf"/>
          <p:cNvPicPr preferRelativeResize="0"/>
          <p:nvPr/>
        </p:nvPicPr>
        <p:blipFill rotWithShape="1">
          <a:blip r:embed="rId2">
            <a:alphaModFix/>
          </a:blip>
          <a:srcRect/>
          <a:stretch/>
        </p:blipFill>
        <p:spPr>
          <a:xfrm>
            <a:off x="75409" y="6436275"/>
            <a:ext cx="5330817" cy="337550"/>
          </a:xfrm>
          <a:prstGeom prst="rect">
            <a:avLst/>
          </a:prstGeom>
          <a:noFill/>
          <a:ln>
            <a:noFill/>
          </a:ln>
        </p:spPr>
      </p:pic>
      <p:sp>
        <p:nvSpPr>
          <p:cNvPr id="152" name="Shape 152">
            <a:hlinkClick r:id="rId3"/>
          </p:cNvPr>
          <p:cNvSpPr/>
          <p:nvPr/>
        </p:nvSpPr>
        <p:spPr>
          <a:xfrm>
            <a:off x="3542586" y="6519775"/>
            <a:ext cx="1906869" cy="175585"/>
          </a:xfrm>
          <a:prstGeom prst="rect">
            <a:avLst/>
          </a:prstGeom>
          <a:no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ody Copy (Url Only)">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1400"/>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55" name="Shape 155"/>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90500" algn="l" rtl="0">
              <a:spcBef>
                <a:spcPts val="480"/>
              </a:spcBef>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742950" marR="0" lvl="1" indent="-158750" algn="l" rtl="0">
              <a:spcBef>
                <a:spcPts val="400"/>
              </a:spcBef>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143000" marR="0" lvl="2" indent="-114300" algn="l" rtl="0">
              <a:spcBef>
                <a:spcPts val="360"/>
              </a:spcBef>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600200" marR="0" lvl="3"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057400" marR="0" lvl="4"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6" name="Shape 156"/>
          <p:cNvSpPr/>
          <p:nvPr/>
        </p:nvSpPr>
        <p:spPr>
          <a:xfrm>
            <a:off x="1" y="6330472"/>
            <a:ext cx="9153070" cy="540227"/>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r>
              <a:rPr lang="en-US" sz="1800">
                <a:solidFill>
                  <a:schemeClr val="lt1"/>
                </a:solidFill>
                <a:latin typeface="Calibri"/>
                <a:ea typeface="Calibri"/>
                <a:cs typeface="Calibri"/>
                <a:sym typeface="Calibri"/>
              </a:rPr>
              <a:t> </a:t>
            </a:r>
          </a:p>
        </p:txBody>
      </p:sp>
      <p:pic>
        <p:nvPicPr>
          <p:cNvPr id="157" name="Shape 157" descr="ATC_org.pdf"/>
          <p:cNvPicPr preferRelativeResize="0"/>
          <p:nvPr/>
        </p:nvPicPr>
        <p:blipFill rotWithShape="1">
          <a:blip r:embed="rId2">
            <a:alphaModFix/>
          </a:blip>
          <a:srcRect/>
          <a:stretch/>
        </p:blipFill>
        <p:spPr>
          <a:xfrm>
            <a:off x="140803" y="6519775"/>
            <a:ext cx="1968845" cy="159413"/>
          </a:xfrm>
          <a:prstGeom prst="rect">
            <a:avLst/>
          </a:prstGeom>
          <a:noFill/>
          <a:ln>
            <a:noFill/>
          </a:ln>
        </p:spPr>
      </p:pic>
      <p:sp>
        <p:nvSpPr>
          <p:cNvPr id="158" name="Shape 158"/>
          <p:cNvSpPr txBox="1"/>
          <p:nvPr/>
        </p:nvSpPr>
        <p:spPr>
          <a:xfrm>
            <a:off x="7571684" y="6483774"/>
            <a:ext cx="1458266" cy="246221"/>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a:solidFill>
                  <a:srgbClr val="FFFFFF"/>
                </a:solidFill>
                <a:latin typeface="Lucida Sans"/>
                <a:ea typeface="Lucida Sans"/>
                <a:cs typeface="Lucida Sans"/>
                <a:sym typeface="Lucida Sans"/>
              </a:rPr>
              <a:t>PAGE </a:t>
            </a:r>
            <a:fld id="{00000000-1234-1234-1234-123412341234}" type="slidenum">
              <a:rPr lang="en-US" sz="1000">
                <a:solidFill>
                  <a:srgbClr val="FFFFFF"/>
                </a:solidFill>
                <a:latin typeface="Lucida Sans"/>
                <a:ea typeface="Lucida Sans"/>
                <a:cs typeface="Lucida Sans"/>
                <a:sym typeface="Lucida Sans"/>
              </a:rPr>
              <a:t>‹#›</a:t>
            </a:fld>
            <a:r>
              <a:rPr lang="en-US" sz="1000">
                <a:solidFill>
                  <a:srgbClr val="FFFFFF"/>
                </a:solidFill>
                <a:latin typeface="Lucida Sans"/>
                <a:ea typeface="Lucida Sans"/>
                <a:cs typeface="Lucida Sans"/>
                <a:sym typeface="Lucida Sans"/>
              </a:rPr>
              <a:t> </a:t>
            </a:r>
          </a:p>
        </p:txBody>
      </p:sp>
      <p:sp>
        <p:nvSpPr>
          <p:cNvPr id="159" name="Shape 159">
            <a:hlinkClick r:id="rId3"/>
          </p:cNvPr>
          <p:cNvSpPr/>
          <p:nvPr/>
        </p:nvSpPr>
        <p:spPr>
          <a:xfrm>
            <a:off x="195229" y="6519775"/>
            <a:ext cx="1920244" cy="159615"/>
          </a:xfrm>
          <a:prstGeom prst="rect">
            <a:avLst/>
          </a:prstGeom>
          <a:no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1400"/>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70" name="Shape 170"/>
          <p:cNvSpPr txBox="1">
            <a:spLocks noGrp="1"/>
          </p:cNvSpPr>
          <p:nvPr>
            <p:ph type="body" idx="1"/>
          </p:nvPr>
        </p:nvSpPr>
        <p:spPr>
          <a:xfrm>
            <a:off x="457200" y="1550988"/>
            <a:ext cx="4040188" cy="639762"/>
          </a:xfrm>
          <a:prstGeom prst="rect">
            <a:avLst/>
          </a:prstGeom>
          <a:noFill/>
          <a:ln>
            <a:noFill/>
          </a:ln>
        </p:spPr>
        <p:txBody>
          <a:bodyPr wrap="square" lIns="91425" tIns="91425" rIns="91425" bIns="91425" anchor="b" anchorCtr="0"/>
          <a:lstStyle>
            <a:lvl1pPr marL="0" marR="0" lvl="0" indent="0" algn="l" rtl="0">
              <a:spcBef>
                <a:spcPts val="480"/>
              </a:spcBef>
              <a:buClr>
                <a:srgbClr val="3F3F39"/>
              </a:buClr>
              <a:buSzPts val="2400"/>
              <a:buFont typeface="Arial"/>
              <a:buNone/>
              <a:defRPr sz="2400" b="1" i="0" u="none" strike="noStrike" cap="none">
                <a:solidFill>
                  <a:srgbClr val="3F3F39"/>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1"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1"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5pPr>
            <a:lvl6pPr marL="2286000" marR="0" lvl="5" indent="0" algn="l" rtl="0">
              <a:spcBef>
                <a:spcPts val="320"/>
              </a:spcBef>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body" idx="2"/>
          </p:nvPr>
        </p:nvSpPr>
        <p:spPr>
          <a:xfrm>
            <a:off x="457200" y="2190750"/>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742950" marR="0" lvl="1" indent="-158750" algn="l" rtl="0">
              <a:spcBef>
                <a:spcPts val="400"/>
              </a:spcBef>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143000" marR="0" lvl="2" indent="-114300" algn="l" rtl="0">
              <a:spcBef>
                <a:spcPts val="360"/>
              </a:spcBef>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600200" marR="0" lvl="3"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057400" marR="0" lvl="4"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514600" marR="0" lvl="5"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body" idx="3"/>
          </p:nvPr>
        </p:nvSpPr>
        <p:spPr>
          <a:xfrm>
            <a:off x="4645025" y="1550988"/>
            <a:ext cx="4041775" cy="639762"/>
          </a:xfrm>
          <a:prstGeom prst="rect">
            <a:avLst/>
          </a:prstGeom>
          <a:noFill/>
          <a:ln>
            <a:noFill/>
          </a:ln>
        </p:spPr>
        <p:txBody>
          <a:bodyPr wrap="square" lIns="91425" tIns="91425" rIns="91425" bIns="91425" anchor="b" anchorCtr="0"/>
          <a:lstStyle>
            <a:lvl1pPr marL="0" marR="0" lvl="0" indent="0" algn="l" rtl="0">
              <a:spcBef>
                <a:spcPts val="480"/>
              </a:spcBef>
              <a:buClr>
                <a:srgbClr val="3F3F39"/>
              </a:buClr>
              <a:buSzPts val="2400"/>
              <a:buFont typeface="Arial"/>
              <a:buNone/>
              <a:defRPr sz="2400" b="1" i="0" u="none" strike="noStrike" cap="none">
                <a:solidFill>
                  <a:srgbClr val="3F3F39"/>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1"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1"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5pPr>
            <a:lvl6pPr marL="2286000" marR="0" lvl="5" indent="0" algn="l" rtl="0">
              <a:spcBef>
                <a:spcPts val="320"/>
              </a:spcBef>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body" idx="4"/>
          </p:nvPr>
        </p:nvSpPr>
        <p:spPr>
          <a:xfrm>
            <a:off x="4645025" y="2190750"/>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742950" marR="0" lvl="1" indent="-158750" algn="l" rtl="0">
              <a:spcBef>
                <a:spcPts val="400"/>
              </a:spcBef>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143000" marR="0" lvl="2" indent="-114300" algn="l" rtl="0">
              <a:spcBef>
                <a:spcPts val="360"/>
              </a:spcBef>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600200" marR="0" lvl="3"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057400" marR="0" lvl="4"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514600" marR="0" lvl="5"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74" name="Shape 174"/>
          <p:cNvSpPr/>
          <p:nvPr/>
        </p:nvSpPr>
        <p:spPr>
          <a:xfrm>
            <a:off x="1" y="6330472"/>
            <a:ext cx="9153070" cy="540227"/>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75" name="Shape 175"/>
          <p:cNvSpPr txBox="1"/>
          <p:nvPr/>
        </p:nvSpPr>
        <p:spPr>
          <a:xfrm>
            <a:off x="7571684" y="6483774"/>
            <a:ext cx="1458266" cy="246221"/>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a:solidFill>
                  <a:srgbClr val="FFFFFF"/>
                </a:solidFill>
                <a:latin typeface="Lucida Sans"/>
                <a:ea typeface="Lucida Sans"/>
                <a:cs typeface="Lucida Sans"/>
                <a:sym typeface="Lucida Sans"/>
              </a:rPr>
              <a:t>PAGE </a:t>
            </a:r>
            <a:fld id="{00000000-1234-1234-1234-123412341234}" type="slidenum">
              <a:rPr lang="en-US" sz="1000">
                <a:solidFill>
                  <a:srgbClr val="FFFFFF"/>
                </a:solidFill>
                <a:latin typeface="Lucida Sans"/>
                <a:ea typeface="Lucida Sans"/>
                <a:cs typeface="Lucida Sans"/>
                <a:sym typeface="Lucida Sans"/>
              </a:rPr>
              <a:t>‹#›</a:t>
            </a:fld>
            <a:r>
              <a:rPr lang="en-US" sz="1000">
                <a:solidFill>
                  <a:srgbClr val="FFFFFF"/>
                </a:solidFill>
                <a:latin typeface="Lucida Sans"/>
                <a:ea typeface="Lucida Sans"/>
                <a:cs typeface="Lucida Sans"/>
                <a:sym typeface="Lucida Sans"/>
              </a:rPr>
              <a:t> </a:t>
            </a:r>
          </a:p>
        </p:txBody>
      </p:sp>
      <p:pic>
        <p:nvPicPr>
          <p:cNvPr id="176" name="Shape 176" descr="footer_saporg_white_horiz.pdf"/>
          <p:cNvPicPr preferRelativeResize="0"/>
          <p:nvPr/>
        </p:nvPicPr>
        <p:blipFill rotWithShape="1">
          <a:blip r:embed="rId2">
            <a:alphaModFix/>
          </a:blip>
          <a:srcRect/>
          <a:stretch/>
        </p:blipFill>
        <p:spPr>
          <a:xfrm>
            <a:off x="75409" y="6436275"/>
            <a:ext cx="5330817" cy="337550"/>
          </a:xfrm>
          <a:prstGeom prst="rect">
            <a:avLst/>
          </a:prstGeom>
          <a:noFill/>
          <a:ln>
            <a:noFill/>
          </a:ln>
        </p:spPr>
      </p:pic>
      <p:sp>
        <p:nvSpPr>
          <p:cNvPr id="177" name="Shape 177">
            <a:hlinkClick r:id="rId3"/>
          </p:cNvPr>
          <p:cNvSpPr/>
          <p:nvPr/>
        </p:nvSpPr>
        <p:spPr>
          <a:xfrm>
            <a:off x="3542586" y="6519775"/>
            <a:ext cx="1906869" cy="175585"/>
          </a:xfrm>
          <a:prstGeom prst="rect">
            <a:avLst/>
          </a:prstGeom>
          <a:no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Image and Text">
    <p:spTree>
      <p:nvGrpSpPr>
        <p:cNvPr id="1" name="Shape 178"/>
        <p:cNvGrpSpPr/>
        <p:nvPr/>
      </p:nvGrpSpPr>
      <p:grpSpPr>
        <a:xfrm>
          <a:off x="0" y="0"/>
          <a:ext cx="0" cy="0"/>
          <a:chOff x="0" y="0"/>
          <a:chExt cx="0" cy="0"/>
        </a:xfrm>
      </p:grpSpPr>
      <p:sp>
        <p:nvSpPr>
          <p:cNvPr id="179" name="Shape 179"/>
          <p:cNvSpPr>
            <a:spLocks noGrp="1"/>
          </p:cNvSpPr>
          <p:nvPr>
            <p:ph type="pic" idx="2"/>
          </p:nvPr>
        </p:nvSpPr>
        <p:spPr>
          <a:xfrm>
            <a:off x="4578350" y="1600201"/>
            <a:ext cx="4108450" cy="4525962"/>
          </a:xfrm>
          <a:prstGeom prst="rect">
            <a:avLst/>
          </a:prstGeom>
          <a:noFill/>
          <a:ln>
            <a:noFill/>
          </a:ln>
        </p:spPr>
        <p:txBody>
          <a:bodyPr wrap="square" lIns="91425" tIns="91425" rIns="91425" bIns="91425" anchor="ctr" anchorCtr="0"/>
          <a:lstStyle>
            <a:lvl1pPr marL="0" marR="0" lvl="0" indent="0" algn="l" rtl="0">
              <a:spcBef>
                <a:spcPts val="640"/>
              </a:spcBef>
              <a:buClr>
                <a:srgbClr val="3F3F39"/>
              </a:buClr>
              <a:buSzPts val="1400"/>
              <a:buFont typeface="Arial"/>
              <a:buNone/>
              <a:defRPr sz="3200" b="0" i="0" u="none" strike="noStrike" cap="none">
                <a:solidFill>
                  <a:srgbClr val="3F3F39"/>
                </a:solidFill>
                <a:latin typeface="Lucida Sans"/>
                <a:ea typeface="Lucida Sans"/>
                <a:cs typeface="Lucida Sans"/>
                <a:sym typeface="Lucida Sans"/>
              </a:defRPr>
            </a:lvl1pPr>
            <a:lvl2pPr marL="457200" marR="0" lvl="1" indent="0" algn="l" rtl="0">
              <a:spcBef>
                <a:spcPts val="560"/>
              </a:spcBef>
              <a:buClr>
                <a:schemeClr val="dk1"/>
              </a:buClr>
              <a:buSzPts val="14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1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0" name="Shape 18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1400"/>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81" name="Shape 181"/>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90500" algn="l" rtl="0">
              <a:spcBef>
                <a:spcPts val="480"/>
              </a:spcBef>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742950" marR="0" lvl="1" indent="-158750" algn="l" rtl="0">
              <a:spcBef>
                <a:spcPts val="400"/>
              </a:spcBef>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143000" marR="0" lvl="2" indent="-114300" algn="l" rtl="0">
              <a:spcBef>
                <a:spcPts val="360"/>
              </a:spcBef>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600200" marR="0" lvl="3"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057400" marR="0" lvl="4"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body" idx="3"/>
          </p:nvPr>
        </p:nvSpPr>
        <p:spPr>
          <a:xfrm>
            <a:off x="4578350" y="5646677"/>
            <a:ext cx="4108450" cy="479486"/>
          </a:xfrm>
          <a:prstGeom prst="rect">
            <a:avLst/>
          </a:prstGeom>
          <a:solidFill>
            <a:srgbClr val="FFFFFF">
              <a:alpha val="48627"/>
            </a:srgbClr>
          </a:solidFill>
          <a:ln>
            <a:noFill/>
          </a:ln>
        </p:spPr>
        <p:txBody>
          <a:bodyPr wrap="square" lIns="91425" tIns="91425" rIns="91425" bIns="91425" anchor="ctr" anchorCtr="0"/>
          <a:lstStyle>
            <a:lvl1pPr marL="0" marR="0" lvl="0" indent="0" algn="ctr" rtl="0">
              <a:spcBef>
                <a:spcPts val="320"/>
              </a:spcBef>
              <a:buClr>
                <a:schemeClr val="dk1"/>
              </a:buClr>
              <a:buSzPts val="2400"/>
              <a:buFont typeface="Arial"/>
              <a:buNone/>
              <a:defRPr sz="1600" b="0" i="0" u="none" strike="noStrike" cap="none">
                <a:solidFill>
                  <a:schemeClr val="dk1"/>
                </a:solidFill>
                <a:latin typeface="Lucida Sans"/>
                <a:ea typeface="Lucida Sans"/>
                <a:cs typeface="Lucida Sans"/>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3" name="Shape 183"/>
          <p:cNvSpPr/>
          <p:nvPr/>
        </p:nvSpPr>
        <p:spPr>
          <a:xfrm>
            <a:off x="1" y="6330472"/>
            <a:ext cx="9153070" cy="540227"/>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84" name="Shape 184"/>
          <p:cNvSpPr txBox="1"/>
          <p:nvPr/>
        </p:nvSpPr>
        <p:spPr>
          <a:xfrm>
            <a:off x="7571684" y="6483774"/>
            <a:ext cx="1458266" cy="246221"/>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a:solidFill>
                  <a:srgbClr val="FFFFFF"/>
                </a:solidFill>
                <a:latin typeface="Lucida Sans"/>
                <a:ea typeface="Lucida Sans"/>
                <a:cs typeface="Lucida Sans"/>
                <a:sym typeface="Lucida Sans"/>
              </a:rPr>
              <a:t>PAGE </a:t>
            </a:r>
            <a:fld id="{00000000-1234-1234-1234-123412341234}" type="slidenum">
              <a:rPr lang="en-US" sz="1000">
                <a:solidFill>
                  <a:srgbClr val="FFFFFF"/>
                </a:solidFill>
                <a:latin typeface="Lucida Sans"/>
                <a:ea typeface="Lucida Sans"/>
                <a:cs typeface="Lucida Sans"/>
                <a:sym typeface="Lucida Sans"/>
              </a:rPr>
              <a:t>‹#›</a:t>
            </a:fld>
            <a:r>
              <a:rPr lang="en-US" sz="1000">
                <a:solidFill>
                  <a:srgbClr val="FFFFFF"/>
                </a:solidFill>
                <a:latin typeface="Lucida Sans"/>
                <a:ea typeface="Lucida Sans"/>
                <a:cs typeface="Lucida Sans"/>
                <a:sym typeface="Lucida Sans"/>
              </a:rPr>
              <a:t> </a:t>
            </a:r>
          </a:p>
        </p:txBody>
      </p:sp>
      <p:pic>
        <p:nvPicPr>
          <p:cNvPr id="185" name="Shape 185" descr="footer_saporg_white_horiz.pdf"/>
          <p:cNvPicPr preferRelativeResize="0"/>
          <p:nvPr/>
        </p:nvPicPr>
        <p:blipFill rotWithShape="1">
          <a:blip r:embed="rId2">
            <a:alphaModFix/>
          </a:blip>
          <a:srcRect/>
          <a:stretch/>
        </p:blipFill>
        <p:spPr>
          <a:xfrm>
            <a:off x="75409" y="6436275"/>
            <a:ext cx="5330817" cy="337550"/>
          </a:xfrm>
          <a:prstGeom prst="rect">
            <a:avLst/>
          </a:prstGeom>
          <a:noFill/>
          <a:ln>
            <a:noFill/>
          </a:ln>
        </p:spPr>
      </p:pic>
      <p:sp>
        <p:nvSpPr>
          <p:cNvPr id="186" name="Shape 186">
            <a:hlinkClick r:id="rId3"/>
          </p:cNvPr>
          <p:cNvSpPr/>
          <p:nvPr/>
        </p:nvSpPr>
        <p:spPr>
          <a:xfrm>
            <a:off x="3542586" y="6519775"/>
            <a:ext cx="1906869" cy="175585"/>
          </a:xfrm>
          <a:prstGeom prst="rect">
            <a:avLst/>
          </a:prstGeom>
          <a:no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SAP and ATC 2">
    <p:spTree>
      <p:nvGrpSpPr>
        <p:cNvPr id="1" name="Shape 47"/>
        <p:cNvGrpSpPr/>
        <p:nvPr/>
      </p:nvGrpSpPr>
      <p:grpSpPr>
        <a:xfrm>
          <a:off x="0" y="0"/>
          <a:ext cx="0" cy="0"/>
          <a:chOff x="0" y="0"/>
          <a:chExt cx="0" cy="0"/>
        </a:xfrm>
      </p:grpSpPr>
      <p:pic>
        <p:nvPicPr>
          <p:cNvPr id="48" name="Shape 48" descr="green_texture_compressed_crop.jpg"/>
          <p:cNvPicPr preferRelativeResize="0"/>
          <p:nvPr/>
        </p:nvPicPr>
        <p:blipFill rotWithShape="1">
          <a:blip r:embed="rId2">
            <a:alphaModFix/>
          </a:blip>
          <a:srcRect/>
          <a:stretch/>
        </p:blipFill>
        <p:spPr>
          <a:xfrm>
            <a:off x="0" y="1874137"/>
            <a:ext cx="9093708" cy="3120900"/>
          </a:xfrm>
          <a:prstGeom prst="rect">
            <a:avLst/>
          </a:prstGeom>
          <a:noFill/>
          <a:ln>
            <a:noFill/>
          </a:ln>
        </p:spPr>
      </p:pic>
      <p:sp>
        <p:nvSpPr>
          <p:cNvPr id="49" name="Shape 49"/>
          <p:cNvSpPr txBox="1">
            <a:spLocks noGrp="1"/>
          </p:cNvSpPr>
          <p:nvPr>
            <p:ph type="ctrTitle"/>
          </p:nvPr>
        </p:nvSpPr>
        <p:spPr>
          <a:xfrm>
            <a:off x="3507950" y="2362434"/>
            <a:ext cx="5497219" cy="1470025"/>
          </a:xfrm>
          <a:prstGeom prst="rect">
            <a:avLst/>
          </a:prstGeom>
          <a:noFill/>
          <a:ln>
            <a:noFill/>
          </a:ln>
        </p:spPr>
        <p:txBody>
          <a:bodyPr wrap="square" lIns="91425" tIns="91425" rIns="91425" bIns="91425" anchor="ctr" anchorCtr="0"/>
          <a:lstStyle>
            <a:lvl1pPr marL="0" marR="0" lvl="0" indent="0" algn="l" rtl="0">
              <a:spcBef>
                <a:spcPts val="0"/>
              </a:spcBef>
              <a:buClr>
                <a:srgbClr val="FFFFFF"/>
              </a:buClr>
              <a:buSzPts val="1400"/>
              <a:buFont typeface="Lucida Sans"/>
              <a:buNone/>
              <a:defRPr sz="3200" b="0" i="0" u="none" strike="noStrike" cap="none">
                <a:solidFill>
                  <a:srgbClr val="FFFFFF"/>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0" name="Shape 50"/>
          <p:cNvSpPr txBox="1">
            <a:spLocks noGrp="1"/>
          </p:cNvSpPr>
          <p:nvPr>
            <p:ph type="subTitle" idx="1"/>
          </p:nvPr>
        </p:nvSpPr>
        <p:spPr>
          <a:xfrm>
            <a:off x="3507949" y="3835562"/>
            <a:ext cx="5497220" cy="792406"/>
          </a:xfrm>
          <a:prstGeom prst="rect">
            <a:avLst/>
          </a:prstGeom>
          <a:noFill/>
          <a:ln>
            <a:noFill/>
          </a:ln>
        </p:spPr>
        <p:txBody>
          <a:bodyPr wrap="square" lIns="91425" tIns="91425" rIns="91425" bIns="91425" anchor="t" anchorCtr="0"/>
          <a:lstStyle>
            <a:lvl1pPr marL="0" marR="0" lvl="0" indent="0" algn="l" rtl="0">
              <a:spcBef>
                <a:spcPts val="480"/>
              </a:spcBef>
              <a:buClr>
                <a:srgbClr val="24593B"/>
              </a:buClr>
              <a:buSzPts val="2400"/>
              <a:buFont typeface="Arial"/>
              <a:buNone/>
              <a:defRPr sz="2400" b="0" i="0" u="none" strike="noStrike" cap="none">
                <a:solidFill>
                  <a:srgbClr val="24593B"/>
                </a:solidFill>
                <a:latin typeface="Lucida Sans"/>
                <a:ea typeface="Lucida Sans"/>
                <a:cs typeface="Lucida Sans"/>
                <a:sym typeface="Lucida Sans"/>
              </a:defRPr>
            </a:lvl1pPr>
            <a:lvl2pPr marL="457200" marR="0" lvl="1" indent="0" algn="ctr" rtl="0">
              <a:spcBef>
                <a:spcPts val="400"/>
              </a:spcBef>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L="914400" marR="0" lvl="2" indent="0" algn="ctr" rtl="0">
              <a:spcBef>
                <a:spcPts val="360"/>
              </a:spcBef>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L="1371600" marR="0" lvl="3"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L="1828800" marR="0" lvl="4"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L="2286000" marR="0" lvl="5"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1" name="Shape 51"/>
          <p:cNvSpPr/>
          <p:nvPr/>
        </p:nvSpPr>
        <p:spPr>
          <a:xfrm>
            <a:off x="0" y="1746249"/>
            <a:ext cx="9144000" cy="111125"/>
          </a:xfrm>
          <a:prstGeom prst="rect">
            <a:avLst/>
          </a:prstGeom>
          <a:solidFill>
            <a:srgbClr val="FFFFFF"/>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2" name="Shape 52"/>
          <p:cNvSpPr>
            <a:spLocks noGrp="1"/>
          </p:cNvSpPr>
          <p:nvPr>
            <p:ph type="pic" idx="2"/>
          </p:nvPr>
        </p:nvSpPr>
        <p:spPr>
          <a:xfrm>
            <a:off x="0" y="1857374"/>
            <a:ext cx="3349625" cy="3159126"/>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 name="Shape 53" descr="SAP_logo_RGB.pdf"/>
          <p:cNvPicPr preferRelativeResize="0"/>
          <p:nvPr/>
        </p:nvPicPr>
        <p:blipFill rotWithShape="1">
          <a:blip r:embed="rId3">
            <a:alphaModFix/>
          </a:blip>
          <a:srcRect/>
          <a:stretch/>
        </p:blipFill>
        <p:spPr>
          <a:xfrm>
            <a:off x="219320" y="225996"/>
            <a:ext cx="1635189" cy="803606"/>
          </a:xfrm>
          <a:prstGeom prst="rect">
            <a:avLst/>
          </a:prstGeom>
          <a:noFill/>
          <a:ln>
            <a:noFill/>
          </a:ln>
        </p:spPr>
      </p:pic>
      <p:pic>
        <p:nvPicPr>
          <p:cNvPr id="54" name="Shape 54" descr="ATC_logo_grey_type_1line_RGB.pdf"/>
          <p:cNvPicPr preferRelativeResize="0"/>
          <p:nvPr/>
        </p:nvPicPr>
        <p:blipFill rotWithShape="1">
          <a:blip r:embed="rId4">
            <a:alphaModFix/>
          </a:blip>
          <a:srcRect/>
          <a:stretch/>
        </p:blipFill>
        <p:spPr>
          <a:xfrm>
            <a:off x="5353921" y="283558"/>
            <a:ext cx="3624595" cy="74793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187"/>
        <p:cNvGrpSpPr/>
        <p:nvPr/>
      </p:nvGrpSpPr>
      <p:grpSpPr>
        <a:xfrm>
          <a:off x="0" y="0"/>
          <a:ext cx="0" cy="0"/>
          <a:chOff x="0" y="0"/>
          <a:chExt cx="0" cy="0"/>
        </a:xfrm>
      </p:grpSpPr>
      <p:sp>
        <p:nvSpPr>
          <p:cNvPr id="188" name="Shape 188"/>
          <p:cNvSpPr>
            <a:spLocks noGrp="1"/>
          </p:cNvSpPr>
          <p:nvPr>
            <p:ph type="pic" idx="2"/>
          </p:nvPr>
        </p:nvSpPr>
        <p:spPr>
          <a:xfrm>
            <a:off x="4578350" y="3892047"/>
            <a:ext cx="4108450" cy="2234116"/>
          </a:xfrm>
          <a:prstGeom prst="rect">
            <a:avLst/>
          </a:prstGeom>
          <a:noFill/>
          <a:ln>
            <a:noFill/>
          </a:ln>
        </p:spPr>
        <p:txBody>
          <a:bodyPr wrap="square" lIns="91425" tIns="91425" rIns="91425" bIns="91425" anchor="ctr" anchorCtr="0"/>
          <a:lstStyle>
            <a:lvl1pPr marL="0" marR="0" lvl="0" indent="0" algn="l" rtl="0">
              <a:spcBef>
                <a:spcPts val="640"/>
              </a:spcBef>
              <a:buClr>
                <a:srgbClr val="3F3F39"/>
              </a:buClr>
              <a:buSzPts val="1400"/>
              <a:buFont typeface="Arial"/>
              <a:buNone/>
              <a:defRPr sz="3200" b="0" i="0" u="none" strike="noStrike" cap="none">
                <a:solidFill>
                  <a:srgbClr val="3F3F39"/>
                </a:solidFill>
                <a:latin typeface="Lucida Sans"/>
                <a:ea typeface="Lucida Sans"/>
                <a:cs typeface="Lucida Sans"/>
                <a:sym typeface="Lucida Sans"/>
              </a:defRPr>
            </a:lvl1pPr>
            <a:lvl2pPr marL="457200" marR="0" lvl="1" indent="0" algn="l" rtl="0">
              <a:spcBef>
                <a:spcPts val="560"/>
              </a:spcBef>
              <a:buClr>
                <a:schemeClr val="dk1"/>
              </a:buClr>
              <a:buSzPts val="14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1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9" name="Shape 189"/>
          <p:cNvSpPr>
            <a:spLocks noGrp="1"/>
          </p:cNvSpPr>
          <p:nvPr>
            <p:ph type="pic" idx="3"/>
          </p:nvPr>
        </p:nvSpPr>
        <p:spPr>
          <a:xfrm>
            <a:off x="4578350" y="1600201"/>
            <a:ext cx="4108450" cy="2234116"/>
          </a:xfrm>
          <a:prstGeom prst="rect">
            <a:avLst/>
          </a:prstGeom>
          <a:noFill/>
          <a:ln>
            <a:noFill/>
          </a:ln>
        </p:spPr>
        <p:txBody>
          <a:bodyPr wrap="square" lIns="91425" tIns="91425" rIns="91425" bIns="91425" anchor="ctr" anchorCtr="0"/>
          <a:lstStyle>
            <a:lvl1pPr marL="0" marR="0" lvl="0" indent="0" algn="l" rtl="0">
              <a:spcBef>
                <a:spcPts val="640"/>
              </a:spcBef>
              <a:buClr>
                <a:srgbClr val="3F3F39"/>
              </a:buClr>
              <a:buSzPts val="1400"/>
              <a:buFont typeface="Arial"/>
              <a:buNone/>
              <a:defRPr sz="3200" b="0" i="0" u="none" strike="noStrike" cap="none">
                <a:solidFill>
                  <a:srgbClr val="3F3F39"/>
                </a:solidFill>
                <a:latin typeface="Lucida Sans"/>
                <a:ea typeface="Lucida Sans"/>
                <a:cs typeface="Lucida Sans"/>
                <a:sym typeface="Lucida Sans"/>
              </a:defRPr>
            </a:lvl1pPr>
            <a:lvl2pPr marL="457200" marR="0" lvl="1" indent="0" algn="l" rtl="0">
              <a:spcBef>
                <a:spcPts val="560"/>
              </a:spcBef>
              <a:buClr>
                <a:schemeClr val="dk1"/>
              </a:buClr>
              <a:buSzPts val="14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1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1400"/>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91" name="Shape 191"/>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90500" algn="l" rtl="0">
              <a:spcBef>
                <a:spcPts val="480"/>
              </a:spcBef>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742950" marR="0" lvl="1" indent="-158750" algn="l" rtl="0">
              <a:spcBef>
                <a:spcPts val="400"/>
              </a:spcBef>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143000" marR="0" lvl="2" indent="-114300" algn="l" rtl="0">
              <a:spcBef>
                <a:spcPts val="360"/>
              </a:spcBef>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600200" marR="0" lvl="3"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057400" marR="0" lvl="4"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body" idx="4"/>
          </p:nvPr>
        </p:nvSpPr>
        <p:spPr>
          <a:xfrm>
            <a:off x="4578350" y="5646677"/>
            <a:ext cx="4108450" cy="479486"/>
          </a:xfrm>
          <a:prstGeom prst="rect">
            <a:avLst/>
          </a:prstGeom>
          <a:solidFill>
            <a:srgbClr val="FFFFFF">
              <a:alpha val="48627"/>
            </a:srgbClr>
          </a:solidFill>
          <a:ln>
            <a:noFill/>
          </a:ln>
        </p:spPr>
        <p:txBody>
          <a:bodyPr wrap="square" lIns="91425" tIns="91425" rIns="91425" bIns="91425" anchor="ctr" anchorCtr="0"/>
          <a:lstStyle>
            <a:lvl1pPr marL="0" marR="0" lvl="0" indent="0" algn="ctr" rtl="0">
              <a:spcBef>
                <a:spcPts val="320"/>
              </a:spcBef>
              <a:buClr>
                <a:srgbClr val="3F3F39"/>
              </a:buClr>
              <a:buSzPts val="2400"/>
              <a:buFont typeface="Arial"/>
              <a:buNone/>
              <a:defRPr sz="1600" b="0" i="0" u="none" strike="noStrike" cap="none">
                <a:solidFill>
                  <a:srgbClr val="3F3F39"/>
                </a:solidFill>
                <a:latin typeface="Lucida Sans"/>
                <a:ea typeface="Lucida Sans"/>
                <a:cs typeface="Lucida Sans"/>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3" name="Shape 193"/>
          <p:cNvSpPr txBox="1">
            <a:spLocks noGrp="1"/>
          </p:cNvSpPr>
          <p:nvPr>
            <p:ph type="body" idx="5"/>
          </p:nvPr>
        </p:nvSpPr>
        <p:spPr>
          <a:xfrm>
            <a:off x="4578350" y="3354831"/>
            <a:ext cx="4108450" cy="479486"/>
          </a:xfrm>
          <a:prstGeom prst="rect">
            <a:avLst/>
          </a:prstGeom>
          <a:solidFill>
            <a:srgbClr val="FFFFFF">
              <a:alpha val="48627"/>
            </a:srgbClr>
          </a:solidFill>
          <a:ln>
            <a:noFill/>
          </a:ln>
        </p:spPr>
        <p:txBody>
          <a:bodyPr wrap="square" lIns="91425" tIns="91425" rIns="91425" bIns="91425" anchor="ctr" anchorCtr="0"/>
          <a:lstStyle>
            <a:lvl1pPr marL="0" marR="0" lvl="0" indent="0" algn="ctr" rtl="0">
              <a:spcBef>
                <a:spcPts val="320"/>
              </a:spcBef>
              <a:buClr>
                <a:srgbClr val="3F3F39"/>
              </a:buClr>
              <a:buSzPts val="2400"/>
              <a:buFont typeface="Arial"/>
              <a:buNone/>
              <a:defRPr sz="1600" b="0" i="0" u="none" strike="noStrike" cap="none">
                <a:solidFill>
                  <a:srgbClr val="3F3F39"/>
                </a:solidFill>
                <a:latin typeface="Lucida Sans"/>
                <a:ea typeface="Lucida Sans"/>
                <a:cs typeface="Lucida Sans"/>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4" name="Shape 194"/>
          <p:cNvSpPr/>
          <p:nvPr/>
        </p:nvSpPr>
        <p:spPr>
          <a:xfrm>
            <a:off x="1" y="6330472"/>
            <a:ext cx="9153070" cy="540227"/>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95" name="Shape 195"/>
          <p:cNvSpPr txBox="1"/>
          <p:nvPr/>
        </p:nvSpPr>
        <p:spPr>
          <a:xfrm>
            <a:off x="7571684" y="6483774"/>
            <a:ext cx="1458266" cy="246221"/>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a:solidFill>
                  <a:srgbClr val="FFFFFF"/>
                </a:solidFill>
                <a:latin typeface="Lucida Sans"/>
                <a:ea typeface="Lucida Sans"/>
                <a:cs typeface="Lucida Sans"/>
                <a:sym typeface="Lucida Sans"/>
              </a:rPr>
              <a:t>PAGE </a:t>
            </a:r>
            <a:fld id="{00000000-1234-1234-1234-123412341234}" type="slidenum">
              <a:rPr lang="en-US" sz="1000">
                <a:solidFill>
                  <a:srgbClr val="FFFFFF"/>
                </a:solidFill>
                <a:latin typeface="Lucida Sans"/>
                <a:ea typeface="Lucida Sans"/>
                <a:cs typeface="Lucida Sans"/>
                <a:sym typeface="Lucida Sans"/>
              </a:rPr>
              <a:t>‹#›</a:t>
            </a:fld>
            <a:r>
              <a:rPr lang="en-US" sz="1000">
                <a:solidFill>
                  <a:srgbClr val="FFFFFF"/>
                </a:solidFill>
                <a:latin typeface="Lucida Sans"/>
                <a:ea typeface="Lucida Sans"/>
                <a:cs typeface="Lucida Sans"/>
                <a:sym typeface="Lucida Sans"/>
              </a:rPr>
              <a:t> </a:t>
            </a:r>
          </a:p>
        </p:txBody>
      </p:sp>
      <p:pic>
        <p:nvPicPr>
          <p:cNvPr id="196" name="Shape 196" descr="footer_saporg_white_horiz.pdf"/>
          <p:cNvPicPr preferRelativeResize="0"/>
          <p:nvPr/>
        </p:nvPicPr>
        <p:blipFill rotWithShape="1">
          <a:blip r:embed="rId2">
            <a:alphaModFix/>
          </a:blip>
          <a:srcRect/>
          <a:stretch/>
        </p:blipFill>
        <p:spPr>
          <a:xfrm>
            <a:off x="75409" y="6436275"/>
            <a:ext cx="5330817" cy="337550"/>
          </a:xfrm>
          <a:prstGeom prst="rect">
            <a:avLst/>
          </a:prstGeom>
          <a:noFill/>
          <a:ln>
            <a:noFill/>
          </a:ln>
        </p:spPr>
      </p:pic>
      <p:sp>
        <p:nvSpPr>
          <p:cNvPr id="197" name="Shape 197">
            <a:hlinkClick r:id="rId3"/>
          </p:cNvPr>
          <p:cNvSpPr/>
          <p:nvPr/>
        </p:nvSpPr>
        <p:spPr>
          <a:xfrm>
            <a:off x="3542586" y="6519775"/>
            <a:ext cx="1906869" cy="175585"/>
          </a:xfrm>
          <a:prstGeom prst="rect">
            <a:avLst/>
          </a:prstGeom>
          <a:no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wo Images">
    <p:spTree>
      <p:nvGrpSpPr>
        <p:cNvPr id="1" name="Shape 198"/>
        <p:cNvGrpSpPr/>
        <p:nvPr/>
      </p:nvGrpSpPr>
      <p:grpSpPr>
        <a:xfrm>
          <a:off x="0" y="0"/>
          <a:ext cx="0" cy="0"/>
          <a:chOff x="0" y="0"/>
          <a:chExt cx="0" cy="0"/>
        </a:xfrm>
      </p:grpSpPr>
      <p:sp>
        <p:nvSpPr>
          <p:cNvPr id="199" name="Shape 199"/>
          <p:cNvSpPr>
            <a:spLocks noGrp="1"/>
          </p:cNvSpPr>
          <p:nvPr>
            <p:ph type="pic" idx="2"/>
          </p:nvPr>
        </p:nvSpPr>
        <p:spPr>
          <a:xfrm>
            <a:off x="4616450" y="1600200"/>
            <a:ext cx="4070350" cy="4525963"/>
          </a:xfrm>
          <a:prstGeom prst="rect">
            <a:avLst/>
          </a:prstGeom>
          <a:noFill/>
          <a:ln>
            <a:noFill/>
          </a:ln>
        </p:spPr>
        <p:txBody>
          <a:bodyPr wrap="square" lIns="91425" tIns="91425" rIns="91425" bIns="91425" anchor="ctr" anchorCtr="0"/>
          <a:lstStyle>
            <a:lvl1pPr marL="0" marR="0" lvl="0" indent="0" algn="l" rtl="0">
              <a:spcBef>
                <a:spcPts val="640"/>
              </a:spcBef>
              <a:buClr>
                <a:srgbClr val="3F3F39"/>
              </a:buClr>
              <a:buSzPts val="1400"/>
              <a:buFont typeface="Arial"/>
              <a:buNone/>
              <a:defRPr sz="3200" b="0" i="0" u="none" strike="noStrike" cap="none">
                <a:solidFill>
                  <a:srgbClr val="3F3F39"/>
                </a:solidFill>
                <a:latin typeface="Lucida Sans"/>
                <a:ea typeface="Lucida Sans"/>
                <a:cs typeface="Lucida Sans"/>
                <a:sym typeface="Lucida Sans"/>
              </a:defRPr>
            </a:lvl1pPr>
            <a:lvl2pPr marL="457200" marR="0" lvl="1" indent="0" algn="l" rtl="0">
              <a:spcBef>
                <a:spcPts val="560"/>
              </a:spcBef>
              <a:buClr>
                <a:schemeClr val="dk1"/>
              </a:buClr>
              <a:buSzPts val="14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1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00" name="Shape 20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1400"/>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01" name="Shape 201"/>
          <p:cNvSpPr txBox="1">
            <a:spLocks noGrp="1"/>
          </p:cNvSpPr>
          <p:nvPr>
            <p:ph type="body" idx="1"/>
          </p:nvPr>
        </p:nvSpPr>
        <p:spPr>
          <a:xfrm>
            <a:off x="4616450" y="5646677"/>
            <a:ext cx="4070350" cy="479486"/>
          </a:xfrm>
          <a:prstGeom prst="rect">
            <a:avLst/>
          </a:prstGeom>
          <a:solidFill>
            <a:srgbClr val="FFFFFF">
              <a:alpha val="48627"/>
            </a:srgbClr>
          </a:solidFill>
          <a:ln>
            <a:noFill/>
          </a:ln>
        </p:spPr>
        <p:txBody>
          <a:bodyPr wrap="square" lIns="91425" tIns="91425" rIns="91425" bIns="91425" anchor="ctr" anchorCtr="0"/>
          <a:lstStyle>
            <a:lvl1pPr marL="0" marR="0" lvl="0" indent="0" algn="ctr" rtl="0">
              <a:spcBef>
                <a:spcPts val="320"/>
              </a:spcBef>
              <a:buClr>
                <a:srgbClr val="3F3F39"/>
              </a:buClr>
              <a:buSzPts val="2400"/>
              <a:buFont typeface="Arial"/>
              <a:buNone/>
              <a:defRPr sz="1600" b="0" i="0" u="none" strike="noStrike" cap="none">
                <a:solidFill>
                  <a:srgbClr val="3F3F39"/>
                </a:solidFill>
                <a:latin typeface="Lucida Sans"/>
                <a:ea typeface="Lucida Sans"/>
                <a:cs typeface="Lucida Sans"/>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2" name="Shape 202"/>
          <p:cNvSpPr>
            <a:spLocks noGrp="1"/>
          </p:cNvSpPr>
          <p:nvPr>
            <p:ph type="pic" idx="3"/>
          </p:nvPr>
        </p:nvSpPr>
        <p:spPr>
          <a:xfrm>
            <a:off x="457199" y="1600200"/>
            <a:ext cx="4073525" cy="4525963"/>
          </a:xfrm>
          <a:prstGeom prst="rect">
            <a:avLst/>
          </a:prstGeom>
          <a:noFill/>
          <a:ln>
            <a:noFill/>
          </a:ln>
        </p:spPr>
        <p:txBody>
          <a:bodyPr wrap="square" lIns="91425" tIns="91425" rIns="91425" bIns="91425" anchor="ctr" anchorCtr="0"/>
          <a:lstStyle>
            <a:lvl1pPr marL="0" marR="0" lvl="0" indent="0" algn="l" rtl="0">
              <a:spcBef>
                <a:spcPts val="640"/>
              </a:spcBef>
              <a:buClr>
                <a:srgbClr val="3F3F39"/>
              </a:buClr>
              <a:buSzPts val="1400"/>
              <a:buFont typeface="Arial"/>
              <a:buNone/>
              <a:defRPr sz="3200" b="0" i="0" u="none" strike="noStrike" cap="none">
                <a:solidFill>
                  <a:srgbClr val="3F3F39"/>
                </a:solidFill>
                <a:latin typeface="Lucida Sans"/>
                <a:ea typeface="Lucida Sans"/>
                <a:cs typeface="Lucida Sans"/>
                <a:sym typeface="Lucida Sans"/>
              </a:defRPr>
            </a:lvl1pPr>
            <a:lvl2pPr marL="457200" marR="0" lvl="1" indent="0" algn="l" rtl="0">
              <a:spcBef>
                <a:spcPts val="560"/>
              </a:spcBef>
              <a:buClr>
                <a:schemeClr val="dk1"/>
              </a:buClr>
              <a:buSzPts val="14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1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body" idx="4"/>
          </p:nvPr>
        </p:nvSpPr>
        <p:spPr>
          <a:xfrm>
            <a:off x="457198" y="5646677"/>
            <a:ext cx="4073525" cy="479486"/>
          </a:xfrm>
          <a:prstGeom prst="rect">
            <a:avLst/>
          </a:prstGeom>
          <a:solidFill>
            <a:srgbClr val="FFFFFF">
              <a:alpha val="48627"/>
            </a:srgbClr>
          </a:solidFill>
          <a:ln>
            <a:noFill/>
          </a:ln>
        </p:spPr>
        <p:txBody>
          <a:bodyPr wrap="square" lIns="91425" tIns="91425" rIns="91425" bIns="91425" anchor="ctr" anchorCtr="0"/>
          <a:lstStyle>
            <a:lvl1pPr marL="0" marR="0" lvl="0" indent="0" algn="ctr" rtl="0">
              <a:spcBef>
                <a:spcPts val="320"/>
              </a:spcBef>
              <a:buClr>
                <a:srgbClr val="3F3F39"/>
              </a:buClr>
              <a:buSzPts val="2400"/>
              <a:buFont typeface="Arial"/>
              <a:buNone/>
              <a:defRPr sz="1600" b="0" i="0" u="none" strike="noStrike" cap="none">
                <a:solidFill>
                  <a:srgbClr val="3F3F39"/>
                </a:solidFill>
                <a:latin typeface="Lucida Sans"/>
                <a:ea typeface="Lucida Sans"/>
                <a:cs typeface="Lucida Sans"/>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4" name="Shape 204"/>
          <p:cNvSpPr/>
          <p:nvPr/>
        </p:nvSpPr>
        <p:spPr>
          <a:xfrm>
            <a:off x="1" y="6330472"/>
            <a:ext cx="9153070" cy="540227"/>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05" name="Shape 205"/>
          <p:cNvSpPr txBox="1"/>
          <p:nvPr/>
        </p:nvSpPr>
        <p:spPr>
          <a:xfrm>
            <a:off x="7571684" y="6483774"/>
            <a:ext cx="1458266" cy="246221"/>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a:solidFill>
                  <a:srgbClr val="FFFFFF"/>
                </a:solidFill>
                <a:latin typeface="Lucida Sans"/>
                <a:ea typeface="Lucida Sans"/>
                <a:cs typeface="Lucida Sans"/>
                <a:sym typeface="Lucida Sans"/>
              </a:rPr>
              <a:t>PAGE </a:t>
            </a:r>
            <a:fld id="{00000000-1234-1234-1234-123412341234}" type="slidenum">
              <a:rPr lang="en-US" sz="1000">
                <a:solidFill>
                  <a:srgbClr val="FFFFFF"/>
                </a:solidFill>
                <a:latin typeface="Lucida Sans"/>
                <a:ea typeface="Lucida Sans"/>
                <a:cs typeface="Lucida Sans"/>
                <a:sym typeface="Lucida Sans"/>
              </a:rPr>
              <a:t>‹#›</a:t>
            </a:fld>
            <a:r>
              <a:rPr lang="en-US" sz="1000">
                <a:solidFill>
                  <a:srgbClr val="FFFFFF"/>
                </a:solidFill>
                <a:latin typeface="Lucida Sans"/>
                <a:ea typeface="Lucida Sans"/>
                <a:cs typeface="Lucida Sans"/>
                <a:sym typeface="Lucida Sans"/>
              </a:rPr>
              <a:t> </a:t>
            </a:r>
          </a:p>
        </p:txBody>
      </p:sp>
      <p:pic>
        <p:nvPicPr>
          <p:cNvPr id="206" name="Shape 206" descr="footer_saporg_white_horiz.pdf"/>
          <p:cNvPicPr preferRelativeResize="0"/>
          <p:nvPr/>
        </p:nvPicPr>
        <p:blipFill rotWithShape="1">
          <a:blip r:embed="rId2">
            <a:alphaModFix/>
          </a:blip>
          <a:srcRect/>
          <a:stretch/>
        </p:blipFill>
        <p:spPr>
          <a:xfrm>
            <a:off x="75409" y="6436275"/>
            <a:ext cx="5330817" cy="337550"/>
          </a:xfrm>
          <a:prstGeom prst="rect">
            <a:avLst/>
          </a:prstGeom>
          <a:noFill/>
          <a:ln>
            <a:noFill/>
          </a:ln>
        </p:spPr>
      </p:pic>
      <p:sp>
        <p:nvSpPr>
          <p:cNvPr id="207" name="Shape 207">
            <a:hlinkClick r:id="rId3"/>
          </p:cNvPr>
          <p:cNvSpPr/>
          <p:nvPr/>
        </p:nvSpPr>
        <p:spPr>
          <a:xfrm>
            <a:off x="3542586" y="6519775"/>
            <a:ext cx="1906869" cy="175585"/>
          </a:xfrm>
          <a:prstGeom prst="rect">
            <a:avLst/>
          </a:prstGeom>
          <a:no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Four Images">
    <p:spTree>
      <p:nvGrpSpPr>
        <p:cNvPr id="1" name="Shape 208"/>
        <p:cNvGrpSpPr/>
        <p:nvPr/>
      </p:nvGrpSpPr>
      <p:grpSpPr>
        <a:xfrm>
          <a:off x="0" y="0"/>
          <a:ext cx="0" cy="0"/>
          <a:chOff x="0" y="0"/>
          <a:chExt cx="0" cy="0"/>
        </a:xfrm>
      </p:grpSpPr>
      <p:sp>
        <p:nvSpPr>
          <p:cNvPr id="209" name="Shape 209"/>
          <p:cNvSpPr>
            <a:spLocks noGrp="1"/>
          </p:cNvSpPr>
          <p:nvPr>
            <p:ph type="pic" idx="2"/>
          </p:nvPr>
        </p:nvSpPr>
        <p:spPr>
          <a:xfrm>
            <a:off x="4616450" y="3892046"/>
            <a:ext cx="4070350" cy="2234117"/>
          </a:xfrm>
          <a:prstGeom prst="rect">
            <a:avLst/>
          </a:prstGeom>
          <a:noFill/>
          <a:ln>
            <a:noFill/>
          </a:ln>
        </p:spPr>
        <p:txBody>
          <a:bodyPr wrap="square" lIns="91425" tIns="91425" rIns="91425" bIns="91425" anchor="ctr" anchorCtr="0"/>
          <a:lstStyle>
            <a:lvl1pPr marL="0" marR="0" lvl="0" indent="0" algn="l" rtl="0">
              <a:spcBef>
                <a:spcPts val="640"/>
              </a:spcBef>
              <a:buClr>
                <a:schemeClr val="dk1"/>
              </a:buClr>
              <a:buSzPts val="1400"/>
              <a:buFont typeface="Arial"/>
              <a:buNone/>
              <a:defRPr sz="3200" b="0" i="0" u="none" strike="noStrike" cap="none">
                <a:solidFill>
                  <a:schemeClr val="dk1"/>
                </a:solidFill>
                <a:latin typeface="Lucida Sans"/>
                <a:ea typeface="Lucida Sans"/>
                <a:cs typeface="Lucida Sans"/>
                <a:sym typeface="Lucida Sans"/>
              </a:defRPr>
            </a:lvl1pPr>
            <a:lvl2pPr marL="457200" marR="0" lvl="1" indent="0" algn="l" rtl="0">
              <a:spcBef>
                <a:spcPts val="560"/>
              </a:spcBef>
              <a:buClr>
                <a:schemeClr val="dk1"/>
              </a:buClr>
              <a:buSzPts val="14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1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0" name="Shape 210"/>
          <p:cNvSpPr>
            <a:spLocks noGrp="1"/>
          </p:cNvSpPr>
          <p:nvPr>
            <p:ph type="pic" idx="3"/>
          </p:nvPr>
        </p:nvSpPr>
        <p:spPr>
          <a:xfrm>
            <a:off x="4616450" y="1600200"/>
            <a:ext cx="4070350" cy="2234117"/>
          </a:xfrm>
          <a:prstGeom prst="rect">
            <a:avLst/>
          </a:prstGeom>
          <a:noFill/>
          <a:ln>
            <a:noFill/>
          </a:ln>
        </p:spPr>
        <p:txBody>
          <a:bodyPr wrap="square" lIns="91425" tIns="91425" rIns="91425" bIns="91425" anchor="ctr" anchorCtr="0"/>
          <a:lstStyle>
            <a:lvl1pPr marL="0" marR="0" lvl="0" indent="0" algn="l" rtl="0">
              <a:spcBef>
                <a:spcPts val="640"/>
              </a:spcBef>
              <a:buClr>
                <a:schemeClr val="dk1"/>
              </a:buClr>
              <a:buSzPts val="1400"/>
              <a:buFont typeface="Arial"/>
              <a:buNone/>
              <a:defRPr sz="3200" b="0" i="0" u="none" strike="noStrike" cap="none">
                <a:solidFill>
                  <a:schemeClr val="dk1"/>
                </a:solidFill>
                <a:latin typeface="Lucida Sans"/>
                <a:ea typeface="Lucida Sans"/>
                <a:cs typeface="Lucida Sans"/>
                <a:sym typeface="Lucida Sans"/>
              </a:defRPr>
            </a:lvl1pPr>
            <a:lvl2pPr marL="457200" marR="0" lvl="1" indent="0" algn="l" rtl="0">
              <a:spcBef>
                <a:spcPts val="560"/>
              </a:spcBef>
              <a:buClr>
                <a:schemeClr val="dk1"/>
              </a:buClr>
              <a:buSzPts val="14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1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1" name="Shape 211"/>
          <p:cNvSpPr>
            <a:spLocks noGrp="1"/>
          </p:cNvSpPr>
          <p:nvPr>
            <p:ph type="pic" idx="4"/>
          </p:nvPr>
        </p:nvSpPr>
        <p:spPr>
          <a:xfrm>
            <a:off x="457198" y="1600200"/>
            <a:ext cx="4070350" cy="2234117"/>
          </a:xfrm>
          <a:prstGeom prst="rect">
            <a:avLst/>
          </a:prstGeom>
          <a:noFill/>
          <a:ln>
            <a:noFill/>
          </a:ln>
        </p:spPr>
        <p:txBody>
          <a:bodyPr wrap="square" lIns="91425" tIns="91425" rIns="91425" bIns="91425" anchor="ctr" anchorCtr="0"/>
          <a:lstStyle>
            <a:lvl1pPr marL="0" marR="0" lvl="0" indent="0" algn="l" rtl="0">
              <a:spcBef>
                <a:spcPts val="640"/>
              </a:spcBef>
              <a:buClr>
                <a:schemeClr val="dk1"/>
              </a:buClr>
              <a:buSzPts val="1400"/>
              <a:buFont typeface="Arial"/>
              <a:buNone/>
              <a:defRPr sz="3200" b="0" i="0" u="none" strike="noStrike" cap="none">
                <a:solidFill>
                  <a:schemeClr val="dk1"/>
                </a:solidFill>
                <a:latin typeface="Lucida Sans"/>
                <a:ea typeface="Lucida Sans"/>
                <a:cs typeface="Lucida Sans"/>
                <a:sym typeface="Lucida Sans"/>
              </a:defRPr>
            </a:lvl1pPr>
            <a:lvl2pPr marL="457200" marR="0" lvl="1" indent="0" algn="l" rtl="0">
              <a:spcBef>
                <a:spcPts val="560"/>
              </a:spcBef>
              <a:buClr>
                <a:schemeClr val="dk1"/>
              </a:buClr>
              <a:buSzPts val="14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1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2" name="Shape 212"/>
          <p:cNvSpPr>
            <a:spLocks noGrp="1"/>
          </p:cNvSpPr>
          <p:nvPr>
            <p:ph type="pic" idx="5"/>
          </p:nvPr>
        </p:nvSpPr>
        <p:spPr>
          <a:xfrm>
            <a:off x="460373" y="3892046"/>
            <a:ext cx="4070350" cy="2234117"/>
          </a:xfrm>
          <a:prstGeom prst="rect">
            <a:avLst/>
          </a:prstGeom>
          <a:noFill/>
          <a:ln>
            <a:noFill/>
          </a:ln>
        </p:spPr>
        <p:txBody>
          <a:bodyPr wrap="square" lIns="91425" tIns="91425" rIns="91425" bIns="91425" anchor="ctr" anchorCtr="0"/>
          <a:lstStyle>
            <a:lvl1pPr marL="0" marR="0" lvl="0" indent="0" algn="l" rtl="0">
              <a:spcBef>
                <a:spcPts val="640"/>
              </a:spcBef>
              <a:buClr>
                <a:schemeClr val="dk1"/>
              </a:buClr>
              <a:buSzPts val="1400"/>
              <a:buFont typeface="Arial"/>
              <a:buNone/>
              <a:defRPr sz="3200" b="0" i="0" u="none" strike="noStrike" cap="none">
                <a:solidFill>
                  <a:schemeClr val="dk1"/>
                </a:solidFill>
                <a:latin typeface="Lucida Sans"/>
                <a:ea typeface="Lucida Sans"/>
                <a:cs typeface="Lucida Sans"/>
                <a:sym typeface="Lucida Sans"/>
              </a:defRPr>
            </a:lvl1pPr>
            <a:lvl2pPr marL="457200" marR="0" lvl="1" indent="0" algn="l" rtl="0">
              <a:spcBef>
                <a:spcPts val="560"/>
              </a:spcBef>
              <a:buClr>
                <a:schemeClr val="dk1"/>
              </a:buClr>
              <a:buSzPts val="14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1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14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3" name="Shape 21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1400"/>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14" name="Shape 214"/>
          <p:cNvSpPr txBox="1">
            <a:spLocks noGrp="1"/>
          </p:cNvSpPr>
          <p:nvPr>
            <p:ph type="body" idx="1"/>
          </p:nvPr>
        </p:nvSpPr>
        <p:spPr>
          <a:xfrm>
            <a:off x="4616450" y="5646677"/>
            <a:ext cx="4070350" cy="479486"/>
          </a:xfrm>
          <a:prstGeom prst="rect">
            <a:avLst/>
          </a:prstGeom>
          <a:solidFill>
            <a:srgbClr val="FFFFFF">
              <a:alpha val="48627"/>
            </a:srgbClr>
          </a:solidFill>
          <a:ln>
            <a:noFill/>
          </a:ln>
        </p:spPr>
        <p:txBody>
          <a:bodyPr wrap="square" lIns="91425" tIns="91425" rIns="91425" bIns="91425" anchor="ctr" anchorCtr="0"/>
          <a:lstStyle>
            <a:lvl1pPr marL="0" marR="0" lvl="0" indent="0" algn="ctr" rtl="0">
              <a:spcBef>
                <a:spcPts val="320"/>
              </a:spcBef>
              <a:buClr>
                <a:srgbClr val="3F3F39"/>
              </a:buClr>
              <a:buSzPts val="2400"/>
              <a:buFont typeface="Arial"/>
              <a:buNone/>
              <a:defRPr sz="1600" b="0" i="0" u="none" strike="noStrike" cap="none">
                <a:solidFill>
                  <a:srgbClr val="3F3F39"/>
                </a:solidFill>
                <a:latin typeface="Lucida Sans"/>
                <a:ea typeface="Lucida Sans"/>
                <a:cs typeface="Lucida Sans"/>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body" idx="6"/>
          </p:nvPr>
        </p:nvSpPr>
        <p:spPr>
          <a:xfrm>
            <a:off x="457198" y="5646677"/>
            <a:ext cx="4073525" cy="479486"/>
          </a:xfrm>
          <a:prstGeom prst="rect">
            <a:avLst/>
          </a:prstGeom>
          <a:solidFill>
            <a:srgbClr val="FFFFFF">
              <a:alpha val="48627"/>
            </a:srgbClr>
          </a:solidFill>
          <a:ln>
            <a:noFill/>
          </a:ln>
        </p:spPr>
        <p:txBody>
          <a:bodyPr wrap="square" lIns="91425" tIns="91425" rIns="91425" bIns="91425" anchor="ctr" anchorCtr="0"/>
          <a:lstStyle>
            <a:lvl1pPr marL="0" marR="0" lvl="0" indent="0" algn="ctr" rtl="0">
              <a:spcBef>
                <a:spcPts val="320"/>
              </a:spcBef>
              <a:buClr>
                <a:srgbClr val="3F3F39"/>
              </a:buClr>
              <a:buSzPts val="2400"/>
              <a:buFont typeface="Arial"/>
              <a:buNone/>
              <a:defRPr sz="1600" b="0" i="0" u="none" strike="noStrike" cap="none">
                <a:solidFill>
                  <a:srgbClr val="3F3F39"/>
                </a:solidFill>
                <a:latin typeface="Lucida Sans"/>
                <a:ea typeface="Lucida Sans"/>
                <a:cs typeface="Lucida Sans"/>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body" idx="7"/>
          </p:nvPr>
        </p:nvSpPr>
        <p:spPr>
          <a:xfrm>
            <a:off x="4616450" y="3354831"/>
            <a:ext cx="4070350" cy="479486"/>
          </a:xfrm>
          <a:prstGeom prst="rect">
            <a:avLst/>
          </a:prstGeom>
          <a:solidFill>
            <a:srgbClr val="FFFFFF">
              <a:alpha val="48627"/>
            </a:srgbClr>
          </a:solidFill>
          <a:ln>
            <a:noFill/>
          </a:ln>
        </p:spPr>
        <p:txBody>
          <a:bodyPr wrap="square" lIns="91425" tIns="91425" rIns="91425" bIns="91425" anchor="ctr" anchorCtr="0"/>
          <a:lstStyle>
            <a:lvl1pPr marL="0" marR="0" lvl="0" indent="0" algn="ctr" rtl="0">
              <a:spcBef>
                <a:spcPts val="320"/>
              </a:spcBef>
              <a:buClr>
                <a:srgbClr val="3F3F39"/>
              </a:buClr>
              <a:buSzPts val="2400"/>
              <a:buFont typeface="Arial"/>
              <a:buNone/>
              <a:defRPr sz="1600" b="0" i="0" u="none" strike="noStrike" cap="none">
                <a:solidFill>
                  <a:srgbClr val="3F3F39"/>
                </a:solidFill>
                <a:latin typeface="Lucida Sans"/>
                <a:ea typeface="Lucida Sans"/>
                <a:cs typeface="Lucida Sans"/>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7" name="Shape 217"/>
          <p:cNvSpPr txBox="1">
            <a:spLocks noGrp="1"/>
          </p:cNvSpPr>
          <p:nvPr>
            <p:ph type="body" idx="8"/>
          </p:nvPr>
        </p:nvSpPr>
        <p:spPr>
          <a:xfrm>
            <a:off x="454023" y="3354831"/>
            <a:ext cx="4073525" cy="479486"/>
          </a:xfrm>
          <a:prstGeom prst="rect">
            <a:avLst/>
          </a:prstGeom>
          <a:solidFill>
            <a:srgbClr val="FFFFFF">
              <a:alpha val="48627"/>
            </a:srgbClr>
          </a:solidFill>
          <a:ln>
            <a:noFill/>
          </a:ln>
        </p:spPr>
        <p:txBody>
          <a:bodyPr wrap="square" lIns="91425" tIns="91425" rIns="91425" bIns="91425" anchor="ctr" anchorCtr="0"/>
          <a:lstStyle>
            <a:lvl1pPr marL="0" marR="0" lvl="0" indent="0" algn="ctr" rtl="0">
              <a:spcBef>
                <a:spcPts val="320"/>
              </a:spcBef>
              <a:buClr>
                <a:srgbClr val="3F3F39"/>
              </a:buClr>
              <a:buSzPts val="2400"/>
              <a:buFont typeface="Arial"/>
              <a:buNone/>
              <a:defRPr sz="1600" b="0" i="0" u="none" strike="noStrike" cap="none">
                <a:solidFill>
                  <a:srgbClr val="3F3F39"/>
                </a:solidFill>
                <a:latin typeface="Lucida Sans"/>
                <a:ea typeface="Lucida Sans"/>
                <a:cs typeface="Lucida Sans"/>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8" name="Shape 218"/>
          <p:cNvSpPr/>
          <p:nvPr/>
        </p:nvSpPr>
        <p:spPr>
          <a:xfrm>
            <a:off x="1" y="6330472"/>
            <a:ext cx="9153070" cy="540227"/>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9" name="Shape 219"/>
          <p:cNvSpPr txBox="1"/>
          <p:nvPr/>
        </p:nvSpPr>
        <p:spPr>
          <a:xfrm>
            <a:off x="7571684" y="6483774"/>
            <a:ext cx="1458266" cy="246221"/>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a:solidFill>
                  <a:srgbClr val="FFFFFF"/>
                </a:solidFill>
                <a:latin typeface="Lucida Sans"/>
                <a:ea typeface="Lucida Sans"/>
                <a:cs typeface="Lucida Sans"/>
                <a:sym typeface="Lucida Sans"/>
              </a:rPr>
              <a:t>PAGE </a:t>
            </a:r>
            <a:fld id="{00000000-1234-1234-1234-123412341234}" type="slidenum">
              <a:rPr lang="en-US" sz="1000">
                <a:solidFill>
                  <a:srgbClr val="FFFFFF"/>
                </a:solidFill>
                <a:latin typeface="Lucida Sans"/>
                <a:ea typeface="Lucida Sans"/>
                <a:cs typeface="Lucida Sans"/>
                <a:sym typeface="Lucida Sans"/>
              </a:rPr>
              <a:t>‹#›</a:t>
            </a:fld>
            <a:r>
              <a:rPr lang="en-US" sz="1000">
                <a:solidFill>
                  <a:srgbClr val="FFFFFF"/>
                </a:solidFill>
                <a:latin typeface="Lucida Sans"/>
                <a:ea typeface="Lucida Sans"/>
                <a:cs typeface="Lucida Sans"/>
                <a:sym typeface="Lucida Sans"/>
              </a:rPr>
              <a:t> </a:t>
            </a:r>
          </a:p>
        </p:txBody>
      </p:sp>
      <p:pic>
        <p:nvPicPr>
          <p:cNvPr id="220" name="Shape 220" descr="footer_saporg_white_horiz.pdf"/>
          <p:cNvPicPr preferRelativeResize="0"/>
          <p:nvPr/>
        </p:nvPicPr>
        <p:blipFill rotWithShape="1">
          <a:blip r:embed="rId2">
            <a:alphaModFix/>
          </a:blip>
          <a:srcRect/>
          <a:stretch/>
        </p:blipFill>
        <p:spPr>
          <a:xfrm>
            <a:off x="75409" y="6436275"/>
            <a:ext cx="5330817" cy="337550"/>
          </a:xfrm>
          <a:prstGeom prst="rect">
            <a:avLst/>
          </a:prstGeom>
          <a:noFill/>
          <a:ln>
            <a:noFill/>
          </a:ln>
        </p:spPr>
      </p:pic>
      <p:sp>
        <p:nvSpPr>
          <p:cNvPr id="221" name="Shape 221">
            <a:hlinkClick r:id="rId3"/>
          </p:cNvPr>
          <p:cNvSpPr/>
          <p:nvPr/>
        </p:nvSpPr>
        <p:spPr>
          <a:xfrm>
            <a:off x="3542586" y="6519775"/>
            <a:ext cx="1906869" cy="175585"/>
          </a:xfrm>
          <a:prstGeom prst="rect">
            <a:avLst/>
          </a:prstGeom>
          <a:no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 SAP">
    <p:spTree>
      <p:nvGrpSpPr>
        <p:cNvPr id="1" name=""/>
        <p:cNvGrpSpPr/>
        <p:nvPr/>
      </p:nvGrpSpPr>
      <p:grpSpPr>
        <a:xfrm>
          <a:off x="0" y="0"/>
          <a:ext cx="0" cy="0"/>
          <a:chOff x="0" y="0"/>
          <a:chExt cx="0" cy="0"/>
        </a:xfrm>
      </p:grpSpPr>
      <p:sp>
        <p:nvSpPr>
          <p:cNvPr id="10" name="Title 1"/>
          <p:cNvSpPr>
            <a:spLocks noGrp="1"/>
          </p:cNvSpPr>
          <p:nvPr>
            <p:ph type="ctrTitle"/>
          </p:nvPr>
        </p:nvSpPr>
        <p:spPr>
          <a:xfrm>
            <a:off x="219320" y="2362434"/>
            <a:ext cx="8785850" cy="1470025"/>
          </a:xfrm>
        </p:spPr>
        <p:txBody>
          <a:bodyPr>
            <a:normAutofit/>
          </a:bodyPr>
          <a:lstStyle>
            <a:lvl1pPr>
              <a:defRPr sz="3200">
                <a:solidFill>
                  <a:schemeClr val="tx1"/>
                </a:solidFill>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219317" y="3835562"/>
            <a:ext cx="8785852" cy="792406"/>
          </a:xfrm>
        </p:spPr>
        <p:txBody>
          <a:bodyPr>
            <a:normAutofit/>
          </a:bodyPr>
          <a:lstStyle>
            <a:lvl1pPr marL="0" indent="0" algn="l">
              <a:buNone/>
              <a:defRPr sz="2000">
                <a:solidFill>
                  <a:srgbClr val="3F3F3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Rectangle 12"/>
          <p:cNvSpPr/>
          <p:nvPr userDrawn="1"/>
        </p:nvSpPr>
        <p:spPr>
          <a:xfrm>
            <a:off x="-1" y="1737612"/>
            <a:ext cx="9144000" cy="111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080" y="492398"/>
            <a:ext cx="1363579" cy="541330"/>
          </a:xfrm>
          <a:prstGeom prst="rect">
            <a:avLst/>
          </a:prstGeom>
        </p:spPr>
      </p:pic>
    </p:spTree>
    <p:extLst>
      <p:ext uri="{BB962C8B-B14F-4D97-AF65-F5344CB8AC3E}">
        <p14:creationId xmlns:p14="http://schemas.microsoft.com/office/powerpoint/2010/main" val="2832025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 SAP">
    <p:spTree>
      <p:nvGrpSpPr>
        <p:cNvPr id="1" name=""/>
        <p:cNvGrpSpPr/>
        <p:nvPr/>
      </p:nvGrpSpPr>
      <p:grpSpPr>
        <a:xfrm>
          <a:off x="0" y="0"/>
          <a:ext cx="0" cy="0"/>
          <a:chOff x="0" y="0"/>
          <a:chExt cx="0" cy="0"/>
        </a:xfrm>
      </p:grpSpPr>
      <p:sp>
        <p:nvSpPr>
          <p:cNvPr id="10" name="Title 1"/>
          <p:cNvSpPr>
            <a:spLocks noGrp="1"/>
          </p:cNvSpPr>
          <p:nvPr>
            <p:ph type="ctrTitle"/>
          </p:nvPr>
        </p:nvSpPr>
        <p:spPr>
          <a:xfrm>
            <a:off x="219320" y="2362434"/>
            <a:ext cx="8785850" cy="1470025"/>
          </a:xfrm>
        </p:spPr>
        <p:txBody>
          <a:bodyPr>
            <a:normAutofit/>
          </a:bodyPr>
          <a:lstStyle>
            <a:lvl1pPr>
              <a:defRPr sz="3200">
                <a:solidFill>
                  <a:schemeClr val="tx1"/>
                </a:solidFill>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219317" y="3835562"/>
            <a:ext cx="8785852" cy="792406"/>
          </a:xfrm>
        </p:spPr>
        <p:txBody>
          <a:bodyPr>
            <a:normAutofit/>
          </a:bodyPr>
          <a:lstStyle>
            <a:lvl1pPr marL="0" indent="0" algn="l">
              <a:buNone/>
              <a:defRPr sz="2000">
                <a:solidFill>
                  <a:srgbClr val="3F3F3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Rectangle 12"/>
          <p:cNvSpPr/>
          <p:nvPr userDrawn="1"/>
        </p:nvSpPr>
        <p:spPr>
          <a:xfrm>
            <a:off x="-1" y="1737612"/>
            <a:ext cx="9144000" cy="111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080" y="492398"/>
            <a:ext cx="1363579" cy="541330"/>
          </a:xfrm>
          <a:prstGeom prst="rect">
            <a:avLst/>
          </a:prstGeom>
        </p:spPr>
      </p:pic>
    </p:spTree>
    <p:extLst>
      <p:ext uri="{BB962C8B-B14F-4D97-AF65-F5344CB8AC3E}">
        <p14:creationId xmlns:p14="http://schemas.microsoft.com/office/powerpoint/2010/main" val="99527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SAP 2">
    <p:spTree>
      <p:nvGrpSpPr>
        <p:cNvPr id="1" name=""/>
        <p:cNvGrpSpPr/>
        <p:nvPr/>
      </p:nvGrpSpPr>
      <p:grpSpPr>
        <a:xfrm>
          <a:off x="0" y="0"/>
          <a:ext cx="0" cy="0"/>
          <a:chOff x="0" y="0"/>
          <a:chExt cx="0" cy="0"/>
        </a:xfrm>
      </p:grpSpPr>
      <p:sp>
        <p:nvSpPr>
          <p:cNvPr id="10" name="Title 1"/>
          <p:cNvSpPr>
            <a:spLocks noGrp="1"/>
          </p:cNvSpPr>
          <p:nvPr>
            <p:ph type="ctrTitle"/>
          </p:nvPr>
        </p:nvSpPr>
        <p:spPr>
          <a:xfrm>
            <a:off x="3507950" y="2362434"/>
            <a:ext cx="5497219" cy="1470025"/>
          </a:xfrm>
        </p:spPr>
        <p:txBody>
          <a:bodyPr>
            <a:normAutofit/>
          </a:bodyPr>
          <a:lstStyle>
            <a:lvl1pPr>
              <a:defRPr sz="3200">
                <a:solidFill>
                  <a:srgbClr val="3F3F39"/>
                </a:solidFill>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3507949" y="3835562"/>
            <a:ext cx="5497220" cy="792406"/>
          </a:xfrm>
        </p:spPr>
        <p:txBody>
          <a:bodyPr>
            <a:normAutofit/>
          </a:bodyPr>
          <a:lstStyle>
            <a:lvl1pPr marL="0" indent="0" algn="l">
              <a:buNone/>
              <a:defRPr sz="2000">
                <a:solidFill>
                  <a:srgbClr val="3F3F3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Rectangle 12"/>
          <p:cNvSpPr/>
          <p:nvPr userDrawn="1"/>
        </p:nvSpPr>
        <p:spPr>
          <a:xfrm>
            <a:off x="0" y="1746249"/>
            <a:ext cx="9144000" cy="111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FF"/>
              </a:solidFill>
            </a:endParaRPr>
          </a:p>
        </p:txBody>
      </p:sp>
      <p:sp>
        <p:nvSpPr>
          <p:cNvPr id="4" name="Picture Placeholder 3"/>
          <p:cNvSpPr>
            <a:spLocks noGrp="1"/>
          </p:cNvSpPr>
          <p:nvPr>
            <p:ph type="pic" sz="quarter" idx="10"/>
          </p:nvPr>
        </p:nvSpPr>
        <p:spPr>
          <a:xfrm>
            <a:off x="0" y="1857374"/>
            <a:ext cx="3349625" cy="3159126"/>
          </a:xfrm>
        </p:spPr>
        <p:txBody>
          <a:bodyPr/>
          <a:lstStyle/>
          <a:p>
            <a:r>
              <a:rPr lang="en-US" smtClean="0"/>
              <a:t>Click icon to add picture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080" y="492398"/>
            <a:ext cx="1363579" cy="541330"/>
          </a:xfrm>
          <a:prstGeom prst="rect">
            <a:avLst/>
          </a:prstGeom>
        </p:spPr>
      </p:pic>
    </p:spTree>
    <p:extLst>
      <p:ext uri="{BB962C8B-B14F-4D97-AF65-F5344CB8AC3E}">
        <p14:creationId xmlns:p14="http://schemas.microsoft.com/office/powerpoint/2010/main" val="3106647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SAP Co-Branded">
    <p:spTree>
      <p:nvGrpSpPr>
        <p:cNvPr id="1" name=""/>
        <p:cNvGrpSpPr/>
        <p:nvPr/>
      </p:nvGrpSpPr>
      <p:grpSpPr>
        <a:xfrm>
          <a:off x="0" y="0"/>
          <a:ext cx="0" cy="0"/>
          <a:chOff x="0" y="0"/>
          <a:chExt cx="0" cy="0"/>
        </a:xfrm>
      </p:grpSpPr>
      <p:sp>
        <p:nvSpPr>
          <p:cNvPr id="10" name="Title 1"/>
          <p:cNvSpPr>
            <a:spLocks noGrp="1"/>
          </p:cNvSpPr>
          <p:nvPr>
            <p:ph type="ctrTitle"/>
          </p:nvPr>
        </p:nvSpPr>
        <p:spPr>
          <a:xfrm>
            <a:off x="219320" y="2362434"/>
            <a:ext cx="8785850" cy="1470025"/>
          </a:xfrm>
        </p:spPr>
        <p:txBody>
          <a:bodyPr>
            <a:normAutofit/>
          </a:bodyPr>
          <a:lstStyle>
            <a:lvl1pPr>
              <a:defRPr sz="3200">
                <a:solidFill>
                  <a:srgbClr val="3F3F39"/>
                </a:solidFill>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219317" y="3835562"/>
            <a:ext cx="8785852" cy="792406"/>
          </a:xfrm>
        </p:spPr>
        <p:txBody>
          <a:bodyPr>
            <a:normAutofit/>
          </a:bodyPr>
          <a:lstStyle>
            <a:lvl1pPr marL="0" indent="0" algn="l">
              <a:buNone/>
              <a:defRPr sz="2000">
                <a:solidFill>
                  <a:srgbClr val="3F3F3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Picture Placeholder 6"/>
          <p:cNvSpPr>
            <a:spLocks noGrp="1"/>
          </p:cNvSpPr>
          <p:nvPr>
            <p:ph type="pic" sz="quarter" idx="11"/>
          </p:nvPr>
        </p:nvSpPr>
        <p:spPr>
          <a:xfrm>
            <a:off x="7049319" y="359044"/>
            <a:ext cx="1651000" cy="808038"/>
          </a:xfrm>
        </p:spPr>
        <p:txBody>
          <a:bodyPr>
            <a:normAutofit/>
          </a:bodyPr>
          <a:lstStyle>
            <a:lvl1pPr>
              <a:defRPr sz="1400"/>
            </a:lvl1pPr>
          </a:lstStyle>
          <a:p>
            <a:r>
              <a:rPr lang="en-US" smtClean="0"/>
              <a:t>Click icon to add picture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080" y="492398"/>
            <a:ext cx="1363579" cy="541330"/>
          </a:xfrm>
          <a:prstGeom prst="rect">
            <a:avLst/>
          </a:prstGeom>
        </p:spPr>
      </p:pic>
    </p:spTree>
    <p:extLst>
      <p:ext uri="{BB962C8B-B14F-4D97-AF65-F5344CB8AC3E}">
        <p14:creationId xmlns:p14="http://schemas.microsoft.com/office/powerpoint/2010/main" val="1556965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SAP Image">
    <p:spTree>
      <p:nvGrpSpPr>
        <p:cNvPr id="1" name=""/>
        <p:cNvGrpSpPr/>
        <p:nvPr/>
      </p:nvGrpSpPr>
      <p:grpSpPr>
        <a:xfrm>
          <a:off x="0" y="0"/>
          <a:ext cx="0" cy="0"/>
          <a:chOff x="0" y="0"/>
          <a:chExt cx="0" cy="0"/>
        </a:xfrm>
      </p:grpSpPr>
      <p:pic>
        <p:nvPicPr>
          <p:cNvPr id="4" name="Picture 3" descr="GettyImages_175389704_72dpi_cropped_compressed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922874"/>
          </a:xfrm>
          <a:prstGeom prst="rect">
            <a:avLst/>
          </a:prstGeom>
        </p:spPr>
      </p:pic>
      <p:sp>
        <p:nvSpPr>
          <p:cNvPr id="13" name="Title 1"/>
          <p:cNvSpPr>
            <a:spLocks noGrp="1"/>
          </p:cNvSpPr>
          <p:nvPr>
            <p:ph type="ctrTitle"/>
          </p:nvPr>
        </p:nvSpPr>
        <p:spPr>
          <a:xfrm>
            <a:off x="237698" y="4930555"/>
            <a:ext cx="8684052" cy="942502"/>
          </a:xfrm>
        </p:spPr>
        <p:txBody>
          <a:bodyPr>
            <a:normAutofit/>
          </a:bodyPr>
          <a:lstStyle>
            <a:lvl1pPr>
              <a:defRPr sz="2800">
                <a:solidFill>
                  <a:srgbClr val="3F3F39"/>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237698" y="5873057"/>
            <a:ext cx="8684052" cy="792406"/>
          </a:xfrm>
        </p:spPr>
        <p:txBody>
          <a:bodyPr>
            <a:normAutofit/>
          </a:bodyPr>
          <a:lstStyle>
            <a:lvl1pPr marL="0" indent="0" algn="l">
              <a:buNone/>
              <a:defRPr sz="2000">
                <a:solidFill>
                  <a:srgbClr val="3F3F3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080" y="492398"/>
            <a:ext cx="1363579" cy="541330"/>
          </a:xfrm>
          <a:prstGeom prst="rect">
            <a:avLst/>
          </a:prstGeom>
        </p:spPr>
      </p:pic>
    </p:spTree>
    <p:extLst>
      <p:ext uri="{BB962C8B-B14F-4D97-AF65-F5344CB8AC3E}">
        <p14:creationId xmlns:p14="http://schemas.microsoft.com/office/powerpoint/2010/main" val="3863357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7" name="TextBox 6"/>
          <p:cNvSpPr txBox="1"/>
          <p:nvPr userDrawn="1"/>
        </p:nvSpPr>
        <p:spPr>
          <a:xfrm>
            <a:off x="7571684" y="6380256"/>
            <a:ext cx="1458266" cy="246221"/>
          </a:xfrm>
          <a:prstGeom prst="rect">
            <a:avLst/>
          </a:prstGeom>
          <a:noFill/>
        </p:spPr>
        <p:txBody>
          <a:bodyPr wrap="square" rtlCol="0">
            <a:spAutoFit/>
          </a:bodyPr>
          <a:lstStyle/>
          <a:p>
            <a:pPr algn="r" defTabSz="457200"/>
            <a:r>
              <a:rPr lang="en-US" sz="1000" kern="1200" dirty="0" smtClean="0">
                <a:latin typeface="Lucida Sans"/>
                <a:ea typeface="+mn-ea"/>
                <a:cs typeface="Lucida Sans"/>
              </a:rPr>
              <a:t>PAGE </a:t>
            </a:r>
            <a:fld id="{7C6A728C-FC91-4C42-BBC3-781D2A254A60}" type="slidenum">
              <a:rPr lang="en-US" sz="1000" kern="1200" smtClean="0">
                <a:latin typeface="Lucida Sans"/>
                <a:ea typeface="+mn-ea"/>
                <a:cs typeface="Lucida Sans"/>
              </a:rPr>
              <a:pPr algn="r" defTabSz="457200"/>
              <a:t>‹#›</a:t>
            </a:fld>
            <a:r>
              <a:rPr lang="en-US" sz="1000" kern="1200" dirty="0" smtClean="0">
                <a:latin typeface="Lucida Sans"/>
                <a:ea typeface="+mn-ea"/>
                <a:cs typeface="Lucida Sans"/>
              </a:rPr>
              <a:t> </a:t>
            </a:r>
            <a:endParaRPr lang="en-US" sz="1000" kern="1200" dirty="0">
              <a:latin typeface="Lucida Sans"/>
              <a:ea typeface="+mn-ea"/>
              <a:cs typeface="Lucida Sans"/>
            </a:endParaRPr>
          </a:p>
        </p:txBody>
      </p:sp>
      <p:sp>
        <p:nvSpPr>
          <p:cNvPr id="8" name="Title 26"/>
          <p:cNvSpPr>
            <a:spLocks noGrp="1"/>
          </p:cNvSpPr>
          <p:nvPr>
            <p:ph type="title"/>
          </p:nvPr>
        </p:nvSpPr>
        <p:spPr>
          <a:xfrm>
            <a:off x="214314" y="2914650"/>
            <a:ext cx="3675062" cy="1143000"/>
          </a:xfrm>
        </p:spPr>
        <p:txBody>
          <a:bodyPr/>
          <a:lstStyle>
            <a:lvl1pPr>
              <a:defRPr>
                <a:solidFill>
                  <a:srgbClr val="3F3F39"/>
                </a:solidFill>
              </a:defRPr>
            </a:lvl1pPr>
          </a:lstStyle>
          <a:p>
            <a:r>
              <a:rPr lang="en-US" dirty="0" smtClean="0"/>
              <a:t>Click to edit Master title style</a:t>
            </a:r>
            <a:endParaRPr lang="en-US" dirty="0"/>
          </a:p>
        </p:txBody>
      </p:sp>
      <p:sp>
        <p:nvSpPr>
          <p:cNvPr id="21" name="Text Placeholder 32"/>
          <p:cNvSpPr>
            <a:spLocks noGrp="1"/>
          </p:cNvSpPr>
          <p:nvPr>
            <p:ph type="body" sz="quarter" idx="10"/>
          </p:nvPr>
        </p:nvSpPr>
        <p:spPr>
          <a:xfrm>
            <a:off x="4624613" y="1858449"/>
            <a:ext cx="2444750" cy="539750"/>
          </a:xfrm>
        </p:spPr>
        <p:txBody>
          <a:bodyPr>
            <a:norm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22" name="Text Placeholder 32"/>
          <p:cNvSpPr>
            <a:spLocks noGrp="1"/>
          </p:cNvSpPr>
          <p:nvPr>
            <p:ph type="body" sz="quarter" idx="11" hasCustomPrompt="1"/>
          </p:nvPr>
        </p:nvSpPr>
        <p:spPr>
          <a:xfrm>
            <a:off x="7209515" y="1858449"/>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23" name="Text Placeholder 32"/>
          <p:cNvSpPr>
            <a:spLocks noGrp="1"/>
          </p:cNvSpPr>
          <p:nvPr>
            <p:ph type="body" sz="quarter" idx="12"/>
          </p:nvPr>
        </p:nvSpPr>
        <p:spPr>
          <a:xfrm>
            <a:off x="4624613" y="2400628"/>
            <a:ext cx="2444750" cy="539750"/>
          </a:xfrm>
        </p:spPr>
        <p:txBody>
          <a:bodyPr>
            <a:norm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24" name="Text Placeholder 32"/>
          <p:cNvSpPr>
            <a:spLocks noGrp="1"/>
          </p:cNvSpPr>
          <p:nvPr>
            <p:ph type="body" sz="quarter" idx="13" hasCustomPrompt="1"/>
          </p:nvPr>
        </p:nvSpPr>
        <p:spPr>
          <a:xfrm>
            <a:off x="7209515" y="2400628"/>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25" name="Text Placeholder 32"/>
          <p:cNvSpPr>
            <a:spLocks noGrp="1"/>
          </p:cNvSpPr>
          <p:nvPr>
            <p:ph type="body" sz="quarter" idx="14"/>
          </p:nvPr>
        </p:nvSpPr>
        <p:spPr>
          <a:xfrm>
            <a:off x="4624613" y="2955018"/>
            <a:ext cx="2444750" cy="539750"/>
          </a:xfrm>
        </p:spPr>
        <p:txBody>
          <a:bodyPr>
            <a:norm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26" name="Text Placeholder 32"/>
          <p:cNvSpPr>
            <a:spLocks noGrp="1"/>
          </p:cNvSpPr>
          <p:nvPr>
            <p:ph type="body" sz="quarter" idx="15" hasCustomPrompt="1"/>
          </p:nvPr>
        </p:nvSpPr>
        <p:spPr>
          <a:xfrm>
            <a:off x="7209515" y="2955018"/>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27" name="Text Placeholder 32"/>
          <p:cNvSpPr>
            <a:spLocks noGrp="1"/>
          </p:cNvSpPr>
          <p:nvPr>
            <p:ph type="body" sz="quarter" idx="16"/>
          </p:nvPr>
        </p:nvSpPr>
        <p:spPr>
          <a:xfrm>
            <a:off x="4624613" y="3509408"/>
            <a:ext cx="2444750" cy="539750"/>
          </a:xfrm>
        </p:spPr>
        <p:txBody>
          <a:bodyPr>
            <a:norm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28" name="Text Placeholder 32"/>
          <p:cNvSpPr>
            <a:spLocks noGrp="1"/>
          </p:cNvSpPr>
          <p:nvPr>
            <p:ph type="body" sz="quarter" idx="17" hasCustomPrompt="1"/>
          </p:nvPr>
        </p:nvSpPr>
        <p:spPr>
          <a:xfrm>
            <a:off x="7209515" y="3509408"/>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29" name="Text Placeholder 32"/>
          <p:cNvSpPr>
            <a:spLocks noGrp="1"/>
          </p:cNvSpPr>
          <p:nvPr>
            <p:ph type="body" sz="quarter" idx="18"/>
          </p:nvPr>
        </p:nvSpPr>
        <p:spPr>
          <a:xfrm>
            <a:off x="4624613" y="4063798"/>
            <a:ext cx="2444750" cy="539750"/>
          </a:xfrm>
        </p:spPr>
        <p:txBody>
          <a:bodyPr>
            <a:norm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30" name="Text Placeholder 32"/>
          <p:cNvSpPr>
            <a:spLocks noGrp="1"/>
          </p:cNvSpPr>
          <p:nvPr>
            <p:ph type="body" sz="quarter" idx="19" hasCustomPrompt="1"/>
          </p:nvPr>
        </p:nvSpPr>
        <p:spPr>
          <a:xfrm>
            <a:off x="7209515" y="4063798"/>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31" name="Text Placeholder 32"/>
          <p:cNvSpPr>
            <a:spLocks noGrp="1"/>
          </p:cNvSpPr>
          <p:nvPr>
            <p:ph type="body" sz="quarter" idx="20"/>
          </p:nvPr>
        </p:nvSpPr>
        <p:spPr>
          <a:xfrm>
            <a:off x="4624613" y="4618186"/>
            <a:ext cx="2444750" cy="539750"/>
          </a:xfrm>
        </p:spPr>
        <p:txBody>
          <a:bodyPr>
            <a:norm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32" name="Text Placeholder 32"/>
          <p:cNvSpPr>
            <a:spLocks noGrp="1"/>
          </p:cNvSpPr>
          <p:nvPr>
            <p:ph type="body" sz="quarter" idx="21" hasCustomPrompt="1"/>
          </p:nvPr>
        </p:nvSpPr>
        <p:spPr>
          <a:xfrm>
            <a:off x="7209515" y="4618186"/>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pic>
        <p:nvPicPr>
          <p:cNvPr id="35" name="Picture 34" descr="footer_saporg_white_horiz.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409" y="6436275"/>
            <a:ext cx="5476304" cy="338159"/>
          </a:xfrm>
          <a:prstGeom prst="rect">
            <a:avLst/>
          </a:prstGeom>
        </p:spPr>
      </p:pic>
      <p:sp>
        <p:nvSpPr>
          <p:cNvPr id="36" name="Rectangle 35">
            <a:hlinkClick r:id="rId3"/>
          </p:cNvPr>
          <p:cNvSpPr/>
          <p:nvPr userDrawn="1"/>
        </p:nvSpPr>
        <p:spPr>
          <a:xfrm>
            <a:off x="3542586" y="6519775"/>
            <a:ext cx="1906869" cy="175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FF"/>
              </a:solidFill>
            </a:endParaRP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1112789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s Page 2">
    <p:spTree>
      <p:nvGrpSpPr>
        <p:cNvPr id="1" name=""/>
        <p:cNvGrpSpPr/>
        <p:nvPr/>
      </p:nvGrpSpPr>
      <p:grpSpPr>
        <a:xfrm>
          <a:off x="0" y="0"/>
          <a:ext cx="0" cy="0"/>
          <a:chOff x="0" y="0"/>
          <a:chExt cx="0" cy="0"/>
        </a:xfrm>
      </p:grpSpPr>
      <p:pic>
        <p:nvPicPr>
          <p:cNvPr id="2" name="Picture 1" descr="171366080_5_blur_72dpi_cropped_compressed.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800" y="0"/>
            <a:ext cx="9152800" cy="6858000"/>
          </a:xfrm>
          <a:prstGeom prst="rect">
            <a:avLst/>
          </a:prstGeom>
        </p:spPr>
      </p:pic>
      <p:sp>
        <p:nvSpPr>
          <p:cNvPr id="9" name="Rectangle 8"/>
          <p:cNvSpPr/>
          <p:nvPr userDrawn="1"/>
        </p:nvSpPr>
        <p:spPr>
          <a:xfrm>
            <a:off x="-2" y="2120455"/>
            <a:ext cx="9144002" cy="3983055"/>
          </a:xfrm>
          <a:prstGeom prst="rect">
            <a:avLst/>
          </a:prstGeom>
          <a:solidFill>
            <a:schemeClr val="bg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FF"/>
              </a:solidFill>
              <a:latin typeface="Lucida Sans"/>
              <a:cs typeface="Lucida Sans"/>
            </a:endParaRPr>
          </a:p>
        </p:txBody>
      </p:sp>
      <p:sp>
        <p:nvSpPr>
          <p:cNvPr id="27" name="Title 26"/>
          <p:cNvSpPr>
            <a:spLocks noGrp="1"/>
          </p:cNvSpPr>
          <p:nvPr>
            <p:ph type="title"/>
          </p:nvPr>
        </p:nvSpPr>
        <p:spPr>
          <a:xfrm>
            <a:off x="214314" y="3629025"/>
            <a:ext cx="3675062" cy="1143000"/>
          </a:xfrm>
        </p:spPr>
        <p:txBody>
          <a:bodyPr/>
          <a:lstStyle>
            <a:lvl1pPr>
              <a:defRPr>
                <a:solidFill>
                  <a:srgbClr val="3F3F39"/>
                </a:solidFill>
              </a:defRPr>
            </a:lvl1pPr>
          </a:lstStyle>
          <a:p>
            <a:r>
              <a:rPr lang="en-US" dirty="0" smtClean="0"/>
              <a:t>Click to edit Master title style</a:t>
            </a:r>
            <a:endParaRPr lang="en-US" dirty="0"/>
          </a:p>
        </p:txBody>
      </p:sp>
      <p:sp>
        <p:nvSpPr>
          <p:cNvPr id="33" name="Text Placeholder 32"/>
          <p:cNvSpPr>
            <a:spLocks noGrp="1"/>
          </p:cNvSpPr>
          <p:nvPr>
            <p:ph type="body" sz="quarter" idx="10"/>
          </p:nvPr>
        </p:nvSpPr>
        <p:spPr>
          <a:xfrm>
            <a:off x="4624613" y="2456788"/>
            <a:ext cx="2444750" cy="539750"/>
          </a:xfrm>
        </p:spPr>
        <p:txBody>
          <a:bodyPr>
            <a:no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34" name="Text Placeholder 32"/>
          <p:cNvSpPr>
            <a:spLocks noGrp="1"/>
          </p:cNvSpPr>
          <p:nvPr>
            <p:ph type="body" sz="quarter" idx="11" hasCustomPrompt="1"/>
          </p:nvPr>
        </p:nvSpPr>
        <p:spPr>
          <a:xfrm>
            <a:off x="7209515" y="2456788"/>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35" name="Text Placeholder 32"/>
          <p:cNvSpPr>
            <a:spLocks noGrp="1"/>
          </p:cNvSpPr>
          <p:nvPr>
            <p:ph type="body" sz="quarter" idx="12"/>
          </p:nvPr>
        </p:nvSpPr>
        <p:spPr>
          <a:xfrm>
            <a:off x="4624613" y="2998967"/>
            <a:ext cx="2444750" cy="539750"/>
          </a:xfrm>
        </p:spPr>
        <p:txBody>
          <a:bodyPr>
            <a:no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36" name="Text Placeholder 32"/>
          <p:cNvSpPr>
            <a:spLocks noGrp="1"/>
          </p:cNvSpPr>
          <p:nvPr>
            <p:ph type="body" sz="quarter" idx="13" hasCustomPrompt="1"/>
          </p:nvPr>
        </p:nvSpPr>
        <p:spPr>
          <a:xfrm>
            <a:off x="7209515" y="2998967"/>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37" name="Text Placeholder 32"/>
          <p:cNvSpPr>
            <a:spLocks noGrp="1"/>
          </p:cNvSpPr>
          <p:nvPr>
            <p:ph type="body" sz="quarter" idx="14"/>
          </p:nvPr>
        </p:nvSpPr>
        <p:spPr>
          <a:xfrm>
            <a:off x="4624613" y="3553357"/>
            <a:ext cx="2444750" cy="539750"/>
          </a:xfrm>
        </p:spPr>
        <p:txBody>
          <a:bodyPr>
            <a:no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38" name="Text Placeholder 32"/>
          <p:cNvSpPr>
            <a:spLocks noGrp="1"/>
          </p:cNvSpPr>
          <p:nvPr>
            <p:ph type="body" sz="quarter" idx="15" hasCustomPrompt="1"/>
          </p:nvPr>
        </p:nvSpPr>
        <p:spPr>
          <a:xfrm>
            <a:off x="7209515" y="3553357"/>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39" name="Text Placeholder 32"/>
          <p:cNvSpPr>
            <a:spLocks noGrp="1"/>
          </p:cNvSpPr>
          <p:nvPr>
            <p:ph type="body" sz="quarter" idx="16"/>
          </p:nvPr>
        </p:nvSpPr>
        <p:spPr>
          <a:xfrm>
            <a:off x="4624613" y="4107747"/>
            <a:ext cx="2444750" cy="539750"/>
          </a:xfrm>
        </p:spPr>
        <p:txBody>
          <a:bodyPr>
            <a:no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40" name="Text Placeholder 32"/>
          <p:cNvSpPr>
            <a:spLocks noGrp="1"/>
          </p:cNvSpPr>
          <p:nvPr>
            <p:ph type="body" sz="quarter" idx="17" hasCustomPrompt="1"/>
          </p:nvPr>
        </p:nvSpPr>
        <p:spPr>
          <a:xfrm>
            <a:off x="7209515" y="4107747"/>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41" name="Text Placeholder 32"/>
          <p:cNvSpPr>
            <a:spLocks noGrp="1"/>
          </p:cNvSpPr>
          <p:nvPr>
            <p:ph type="body" sz="quarter" idx="18"/>
          </p:nvPr>
        </p:nvSpPr>
        <p:spPr>
          <a:xfrm>
            <a:off x="4624613" y="4662137"/>
            <a:ext cx="2444750" cy="539750"/>
          </a:xfrm>
        </p:spPr>
        <p:txBody>
          <a:bodyPr>
            <a:no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42" name="Text Placeholder 32"/>
          <p:cNvSpPr>
            <a:spLocks noGrp="1"/>
          </p:cNvSpPr>
          <p:nvPr>
            <p:ph type="body" sz="quarter" idx="19" hasCustomPrompt="1"/>
          </p:nvPr>
        </p:nvSpPr>
        <p:spPr>
          <a:xfrm>
            <a:off x="7209515" y="4662137"/>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43" name="Text Placeholder 32"/>
          <p:cNvSpPr>
            <a:spLocks noGrp="1"/>
          </p:cNvSpPr>
          <p:nvPr>
            <p:ph type="body" sz="quarter" idx="20"/>
          </p:nvPr>
        </p:nvSpPr>
        <p:spPr>
          <a:xfrm>
            <a:off x="4624613" y="5216525"/>
            <a:ext cx="2444750" cy="539750"/>
          </a:xfrm>
        </p:spPr>
        <p:txBody>
          <a:bodyPr>
            <a:no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44" name="Text Placeholder 32"/>
          <p:cNvSpPr>
            <a:spLocks noGrp="1"/>
          </p:cNvSpPr>
          <p:nvPr>
            <p:ph type="body" sz="quarter" idx="21" hasCustomPrompt="1"/>
          </p:nvPr>
        </p:nvSpPr>
        <p:spPr>
          <a:xfrm>
            <a:off x="7209515" y="5216525"/>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Tree>
    <p:extLst>
      <p:ext uri="{BB962C8B-B14F-4D97-AF65-F5344CB8AC3E}">
        <p14:creationId xmlns:p14="http://schemas.microsoft.com/office/powerpoint/2010/main" val="1875340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SAP only">
    <p:spTree>
      <p:nvGrpSpPr>
        <p:cNvPr id="1" name="Shape 55"/>
        <p:cNvGrpSpPr/>
        <p:nvPr/>
      </p:nvGrpSpPr>
      <p:grpSpPr>
        <a:xfrm>
          <a:off x="0" y="0"/>
          <a:ext cx="0" cy="0"/>
          <a:chOff x="0" y="0"/>
          <a:chExt cx="0" cy="0"/>
        </a:xfrm>
      </p:grpSpPr>
      <p:pic>
        <p:nvPicPr>
          <p:cNvPr id="56" name="Shape 56" descr="green_texture_compressed_crop.jpg"/>
          <p:cNvPicPr preferRelativeResize="0"/>
          <p:nvPr/>
        </p:nvPicPr>
        <p:blipFill rotWithShape="1">
          <a:blip r:embed="rId2">
            <a:alphaModFix/>
          </a:blip>
          <a:srcRect/>
          <a:stretch/>
        </p:blipFill>
        <p:spPr>
          <a:xfrm>
            <a:off x="0" y="1874137"/>
            <a:ext cx="9093708" cy="3120900"/>
          </a:xfrm>
          <a:prstGeom prst="rect">
            <a:avLst/>
          </a:prstGeom>
          <a:noFill/>
          <a:ln>
            <a:noFill/>
          </a:ln>
        </p:spPr>
      </p:pic>
      <p:pic>
        <p:nvPicPr>
          <p:cNvPr id="57" name="Shape 57" descr="SAP_logo_RGB.pdf"/>
          <p:cNvPicPr preferRelativeResize="0"/>
          <p:nvPr/>
        </p:nvPicPr>
        <p:blipFill rotWithShape="1">
          <a:blip r:embed="rId3">
            <a:alphaModFix/>
          </a:blip>
          <a:srcRect/>
          <a:stretch/>
        </p:blipFill>
        <p:spPr>
          <a:xfrm>
            <a:off x="219320" y="225996"/>
            <a:ext cx="1635189" cy="803606"/>
          </a:xfrm>
          <a:prstGeom prst="rect">
            <a:avLst/>
          </a:prstGeom>
          <a:noFill/>
          <a:ln>
            <a:noFill/>
          </a:ln>
        </p:spPr>
      </p:pic>
      <p:sp>
        <p:nvSpPr>
          <p:cNvPr id="58" name="Shape 58"/>
          <p:cNvSpPr txBox="1">
            <a:spLocks noGrp="1"/>
          </p:cNvSpPr>
          <p:nvPr>
            <p:ph type="ctrTitle"/>
          </p:nvPr>
        </p:nvSpPr>
        <p:spPr>
          <a:xfrm>
            <a:off x="219320" y="2362434"/>
            <a:ext cx="8785850" cy="1470025"/>
          </a:xfrm>
          <a:prstGeom prst="rect">
            <a:avLst/>
          </a:prstGeom>
          <a:noFill/>
          <a:ln>
            <a:noFill/>
          </a:ln>
        </p:spPr>
        <p:txBody>
          <a:bodyPr wrap="square" lIns="91425" tIns="91425" rIns="91425" bIns="91425" anchor="ctr" anchorCtr="0"/>
          <a:lstStyle>
            <a:lvl1pPr marL="0" marR="0" lvl="0" indent="0" algn="l" rtl="0">
              <a:spcBef>
                <a:spcPts val="0"/>
              </a:spcBef>
              <a:buClr>
                <a:srgbClr val="FFFFFF"/>
              </a:buClr>
              <a:buSzPts val="1400"/>
              <a:buFont typeface="Lucida Sans"/>
              <a:buNone/>
              <a:defRPr sz="3200" b="0" i="0" u="none" strike="noStrike" cap="none">
                <a:solidFill>
                  <a:srgbClr val="FFFFFF"/>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9" name="Shape 59"/>
          <p:cNvSpPr txBox="1">
            <a:spLocks noGrp="1"/>
          </p:cNvSpPr>
          <p:nvPr>
            <p:ph type="subTitle" idx="1"/>
          </p:nvPr>
        </p:nvSpPr>
        <p:spPr>
          <a:xfrm>
            <a:off x="219317" y="3835562"/>
            <a:ext cx="8785852" cy="792406"/>
          </a:xfrm>
          <a:prstGeom prst="rect">
            <a:avLst/>
          </a:prstGeom>
          <a:noFill/>
          <a:ln>
            <a:noFill/>
          </a:ln>
        </p:spPr>
        <p:txBody>
          <a:bodyPr wrap="square" lIns="91425" tIns="91425" rIns="91425" bIns="91425" anchor="t" anchorCtr="0"/>
          <a:lstStyle>
            <a:lvl1pPr marL="0" marR="0" lvl="0" indent="0" algn="l" rtl="0">
              <a:spcBef>
                <a:spcPts val="480"/>
              </a:spcBef>
              <a:buClr>
                <a:srgbClr val="24593B"/>
              </a:buClr>
              <a:buSzPts val="2400"/>
              <a:buFont typeface="Arial"/>
              <a:buNone/>
              <a:defRPr sz="2400" b="0" i="0" u="none" strike="noStrike" cap="none">
                <a:solidFill>
                  <a:srgbClr val="24593B"/>
                </a:solidFill>
                <a:latin typeface="Lucida Sans"/>
                <a:ea typeface="Lucida Sans"/>
                <a:cs typeface="Lucida Sans"/>
                <a:sym typeface="Lucida Sans"/>
              </a:defRPr>
            </a:lvl1pPr>
            <a:lvl2pPr marL="457200" marR="0" lvl="1" indent="0" algn="ctr" rtl="0">
              <a:spcBef>
                <a:spcPts val="400"/>
              </a:spcBef>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L="914400" marR="0" lvl="2" indent="0" algn="ctr" rtl="0">
              <a:spcBef>
                <a:spcPts val="360"/>
              </a:spcBef>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L="1371600" marR="0" lvl="3"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L="1828800" marR="0" lvl="4"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L="2286000" marR="0" lvl="5"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60" name="Shape 60" descr="ATC_org_green_CMYK.pdf">
            <a:hlinkClick r:id="rId4"/>
          </p:cNvPr>
          <p:cNvPicPr preferRelativeResize="0"/>
          <p:nvPr/>
        </p:nvPicPr>
        <p:blipFill rotWithShape="1">
          <a:blip r:embed="rId5">
            <a:alphaModFix/>
          </a:blip>
          <a:srcRect/>
          <a:stretch/>
        </p:blipFill>
        <p:spPr>
          <a:xfrm>
            <a:off x="172084" y="6518032"/>
            <a:ext cx="1857220" cy="150374"/>
          </a:xfrm>
          <a:prstGeom prst="rect">
            <a:avLst/>
          </a:prstGeom>
          <a:noFill/>
          <a:ln>
            <a:noFill/>
          </a:ln>
        </p:spPr>
      </p:pic>
      <p:sp>
        <p:nvSpPr>
          <p:cNvPr id="61" name="Shape 61"/>
          <p:cNvSpPr/>
          <p:nvPr/>
        </p:nvSpPr>
        <p:spPr>
          <a:xfrm>
            <a:off x="-1" y="1737612"/>
            <a:ext cx="9144000" cy="111125"/>
          </a:xfrm>
          <a:prstGeom prst="rect">
            <a:avLst/>
          </a:prstGeom>
          <a:solidFill>
            <a:srgbClr val="FFFFFF"/>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solidFill>
            <a:srgbClr val="2A72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FF"/>
              </a:solidFill>
            </a:endParaRPr>
          </a:p>
        </p:txBody>
      </p:sp>
      <p:sp>
        <p:nvSpPr>
          <p:cNvPr id="8"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9" name="Title 7"/>
          <p:cNvSpPr txBox="1">
            <a:spLocks/>
          </p:cNvSpPr>
          <p:nvPr userDrawn="1"/>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10"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11" name="Title 7"/>
          <p:cNvSpPr txBox="1">
            <a:spLocks/>
          </p:cNvSpPr>
          <p:nvPr userDrawn="1"/>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13" name="Title 2"/>
          <p:cNvSpPr>
            <a:spLocks noGrp="1"/>
          </p:cNvSpPr>
          <p:nvPr>
            <p:ph type="title"/>
          </p:nvPr>
        </p:nvSpPr>
        <p:spPr>
          <a:xfrm>
            <a:off x="216568" y="2829678"/>
            <a:ext cx="8620552" cy="868362"/>
          </a:xfrm>
          <a:noFill/>
          <a:ln>
            <a:noFill/>
          </a:ln>
          <a:effectLst/>
        </p:spPr>
        <p:txBody>
          <a:bodyPr>
            <a:normAutofit/>
          </a:bodyPr>
          <a:lstStyle>
            <a:lvl1pPr>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55605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solidFill>
            <a:srgbClr val="1EA5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FF"/>
              </a:solidFill>
            </a:endParaRPr>
          </a:p>
        </p:txBody>
      </p:sp>
      <p:sp>
        <p:nvSpPr>
          <p:cNvPr id="8"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9" name="Title 7"/>
          <p:cNvSpPr txBox="1">
            <a:spLocks/>
          </p:cNvSpPr>
          <p:nvPr userDrawn="1"/>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10"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11" name="Title 7"/>
          <p:cNvSpPr txBox="1">
            <a:spLocks/>
          </p:cNvSpPr>
          <p:nvPr userDrawn="1"/>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12" name="Title 2"/>
          <p:cNvSpPr>
            <a:spLocks noGrp="1"/>
          </p:cNvSpPr>
          <p:nvPr>
            <p:ph type="title"/>
          </p:nvPr>
        </p:nvSpPr>
        <p:spPr>
          <a:xfrm>
            <a:off x="216568" y="2829678"/>
            <a:ext cx="8620552" cy="868362"/>
          </a:xfrm>
          <a:noFill/>
          <a:ln>
            <a:noFill/>
          </a:ln>
          <a:effectLst/>
        </p:spPr>
        <p:txBody>
          <a:bodyPr>
            <a:normAutofit/>
          </a:bodyPr>
          <a:lstStyle>
            <a:lvl1pPr>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05238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solidFill>
            <a:srgbClr val="F1FBF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FF"/>
              </a:solidFill>
            </a:endParaRPr>
          </a:p>
        </p:txBody>
      </p:sp>
      <p:sp>
        <p:nvSpPr>
          <p:cNvPr id="8"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9" name="Title 7"/>
          <p:cNvSpPr txBox="1">
            <a:spLocks/>
          </p:cNvSpPr>
          <p:nvPr userDrawn="1"/>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10"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11" name="Title 7"/>
          <p:cNvSpPr txBox="1">
            <a:spLocks/>
          </p:cNvSpPr>
          <p:nvPr userDrawn="1"/>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12" name="Title 2"/>
          <p:cNvSpPr>
            <a:spLocks noGrp="1"/>
          </p:cNvSpPr>
          <p:nvPr>
            <p:ph type="title"/>
          </p:nvPr>
        </p:nvSpPr>
        <p:spPr>
          <a:xfrm>
            <a:off x="216568" y="2829678"/>
            <a:ext cx="8620552" cy="868362"/>
          </a:xfrm>
          <a:noFill/>
          <a:ln>
            <a:noFill/>
          </a:ln>
          <a:effectLst/>
        </p:spPr>
        <p:txBody>
          <a:bodyPr>
            <a:normAutofit/>
          </a:bodyPr>
          <a:lstStyle>
            <a:lvl1pPr>
              <a:defRPr sz="3200">
                <a:solidFill>
                  <a:srgbClr val="50524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68372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5052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FF"/>
              </a:solidFill>
            </a:endParaRPr>
          </a:p>
        </p:txBody>
      </p:sp>
      <p:sp>
        <p:nvSpPr>
          <p:cNvPr id="8"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9" name="Title 7"/>
          <p:cNvSpPr txBox="1">
            <a:spLocks/>
          </p:cNvSpPr>
          <p:nvPr userDrawn="1"/>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10"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11" name="Title 7"/>
          <p:cNvSpPr txBox="1">
            <a:spLocks/>
          </p:cNvSpPr>
          <p:nvPr userDrawn="1"/>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12" name="Title 2"/>
          <p:cNvSpPr>
            <a:spLocks noGrp="1"/>
          </p:cNvSpPr>
          <p:nvPr>
            <p:ph type="title"/>
          </p:nvPr>
        </p:nvSpPr>
        <p:spPr>
          <a:xfrm>
            <a:off x="216568" y="2829678"/>
            <a:ext cx="8620552" cy="868362"/>
          </a:xfrm>
          <a:noFill/>
          <a:ln>
            <a:noFill/>
          </a:ln>
          <a:effectLst/>
        </p:spPr>
        <p:txBody>
          <a:bodyPr>
            <a:normAutofit/>
          </a:bodyPr>
          <a:lstStyle>
            <a:lvl1pPr>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54004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ody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F3F39"/>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3F3F39"/>
                </a:solidFill>
              </a:defRPr>
            </a:lvl1pPr>
            <a:lvl2pPr>
              <a:defRPr>
                <a:solidFill>
                  <a:srgbClr val="3F3F39"/>
                </a:solidFill>
              </a:defRPr>
            </a:lvl2pPr>
            <a:lvl3pPr>
              <a:defRPr>
                <a:solidFill>
                  <a:srgbClr val="3F3F39"/>
                </a:solidFill>
              </a:defRPr>
            </a:lvl3pPr>
            <a:lvl4pPr>
              <a:defRPr>
                <a:solidFill>
                  <a:srgbClr val="3F3F39"/>
                </a:solidFill>
              </a:defRPr>
            </a:lvl4pPr>
            <a:lvl5pPr>
              <a:defRPr>
                <a:solidFill>
                  <a:srgbClr val="3F3F39"/>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descr="footer_saporg_white_horiz.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409" y="6436275"/>
            <a:ext cx="5476304" cy="338159"/>
          </a:xfrm>
          <a:prstGeom prst="rect">
            <a:avLst/>
          </a:prstGeom>
        </p:spPr>
      </p:pic>
      <p:sp>
        <p:nvSpPr>
          <p:cNvPr id="11" name="Rectangle 10">
            <a:hlinkClick r:id="rId3"/>
          </p:cNvPr>
          <p:cNvSpPr/>
          <p:nvPr userDrawn="1"/>
        </p:nvSpPr>
        <p:spPr>
          <a:xfrm>
            <a:off x="3542586" y="6519775"/>
            <a:ext cx="1906869" cy="175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FF"/>
              </a:solidFill>
            </a:endParaRPr>
          </a:p>
        </p:txBody>
      </p:sp>
      <p:sp>
        <p:nvSpPr>
          <p:cNvPr id="12" name="TextBox 11"/>
          <p:cNvSpPr txBox="1"/>
          <p:nvPr userDrawn="1"/>
        </p:nvSpPr>
        <p:spPr>
          <a:xfrm>
            <a:off x="7571684" y="6380256"/>
            <a:ext cx="1458266" cy="246221"/>
          </a:xfrm>
          <a:prstGeom prst="rect">
            <a:avLst/>
          </a:prstGeom>
          <a:noFill/>
        </p:spPr>
        <p:txBody>
          <a:bodyPr wrap="square" rtlCol="0">
            <a:spAutoFit/>
          </a:bodyPr>
          <a:lstStyle/>
          <a:p>
            <a:pPr algn="r" defTabSz="457200"/>
            <a:r>
              <a:rPr lang="en-US" sz="1000" kern="1200" dirty="0" smtClean="0">
                <a:latin typeface="Lucida Sans"/>
                <a:ea typeface="+mn-ea"/>
                <a:cs typeface="Lucida Sans"/>
              </a:rPr>
              <a:t>PAGE </a:t>
            </a:r>
            <a:fld id="{7C6A728C-FC91-4C42-BBC3-781D2A254A60}" type="slidenum">
              <a:rPr lang="en-US" sz="1000" kern="1200" smtClean="0">
                <a:latin typeface="Lucida Sans"/>
                <a:ea typeface="+mn-ea"/>
                <a:cs typeface="Lucida Sans"/>
              </a:rPr>
              <a:pPr algn="r" defTabSz="457200"/>
              <a:t>‹#›</a:t>
            </a:fld>
            <a:r>
              <a:rPr lang="en-US" sz="1000" kern="1200" dirty="0" smtClean="0">
                <a:latin typeface="Lucida Sans"/>
                <a:ea typeface="+mn-ea"/>
                <a:cs typeface="Lucida Sans"/>
              </a:rPr>
              <a:t> </a:t>
            </a:r>
            <a:endParaRPr lang="en-US" sz="1000" kern="1200" dirty="0">
              <a:latin typeface="Lucida Sans"/>
              <a:ea typeface="+mn-ea"/>
              <a:cs typeface="Lucida Sans"/>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1535702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Page">
    <p:spTree>
      <p:nvGrpSpPr>
        <p:cNvPr id="1" name=""/>
        <p:cNvGrpSpPr/>
        <p:nvPr/>
      </p:nvGrpSpPr>
      <p:grpSpPr>
        <a:xfrm>
          <a:off x="0" y="0"/>
          <a:ext cx="0" cy="0"/>
          <a:chOff x="0" y="0"/>
          <a:chExt cx="0" cy="0"/>
        </a:xfrm>
      </p:grpSpPr>
      <p:sp>
        <p:nvSpPr>
          <p:cNvPr id="8" name="Table Placeholder 7"/>
          <p:cNvSpPr>
            <a:spLocks noGrp="1"/>
          </p:cNvSpPr>
          <p:nvPr>
            <p:ph type="tbl" sz="quarter" idx="10"/>
          </p:nvPr>
        </p:nvSpPr>
        <p:spPr/>
        <p:txBody>
          <a:bodyPr/>
          <a:lstStyle/>
          <a:p>
            <a:r>
              <a:rPr lang="en-US" smtClean="0"/>
              <a:t>Click icon to add table</a:t>
            </a:r>
            <a:endParaRPr lang="en-US"/>
          </a:p>
        </p:txBody>
      </p:sp>
      <p:sp>
        <p:nvSpPr>
          <p:cNvPr id="2" name="Title 1"/>
          <p:cNvSpPr>
            <a:spLocks noGrp="1"/>
          </p:cNvSpPr>
          <p:nvPr>
            <p:ph type="title"/>
          </p:nvPr>
        </p:nvSpPr>
        <p:spPr/>
        <p:txBody>
          <a:bodyPr/>
          <a:lstStyle>
            <a:lvl1pPr>
              <a:defRPr>
                <a:solidFill>
                  <a:srgbClr val="3F3F39"/>
                </a:solidFill>
              </a:defRPr>
            </a:lvl1pPr>
          </a:lstStyle>
          <a:p>
            <a:r>
              <a:rPr lang="en-US" smtClean="0"/>
              <a:t>Click to edit Master title style</a:t>
            </a:r>
            <a:endParaRPr lang="en-US" dirty="0"/>
          </a:p>
        </p:txBody>
      </p:sp>
      <p:sp>
        <p:nvSpPr>
          <p:cNvPr id="12" name="Rectangle 11">
            <a:hlinkClick r:id="rId2"/>
          </p:cNvPr>
          <p:cNvSpPr/>
          <p:nvPr userDrawn="1"/>
        </p:nvSpPr>
        <p:spPr>
          <a:xfrm>
            <a:off x="3542586" y="6519775"/>
            <a:ext cx="1906869" cy="175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FF"/>
              </a:solidFill>
            </a:endParaRPr>
          </a:p>
        </p:txBody>
      </p:sp>
      <p:sp>
        <p:nvSpPr>
          <p:cNvPr id="13" name="TextBox 12"/>
          <p:cNvSpPr txBox="1"/>
          <p:nvPr userDrawn="1"/>
        </p:nvSpPr>
        <p:spPr>
          <a:xfrm>
            <a:off x="7571684" y="6380256"/>
            <a:ext cx="1458266" cy="246221"/>
          </a:xfrm>
          <a:prstGeom prst="rect">
            <a:avLst/>
          </a:prstGeom>
          <a:noFill/>
        </p:spPr>
        <p:txBody>
          <a:bodyPr wrap="square" rtlCol="0">
            <a:spAutoFit/>
          </a:bodyPr>
          <a:lstStyle/>
          <a:p>
            <a:pPr algn="r" defTabSz="457200"/>
            <a:r>
              <a:rPr lang="en-US" sz="1000" kern="1200" dirty="0" smtClean="0">
                <a:latin typeface="Lucida Sans"/>
                <a:ea typeface="+mn-ea"/>
                <a:cs typeface="Lucida Sans"/>
              </a:rPr>
              <a:t>PAGE </a:t>
            </a:r>
            <a:fld id="{7C6A728C-FC91-4C42-BBC3-781D2A254A60}" type="slidenum">
              <a:rPr lang="en-US" sz="1000" kern="1200" smtClean="0">
                <a:latin typeface="Lucida Sans"/>
                <a:ea typeface="+mn-ea"/>
                <a:cs typeface="Lucida Sans"/>
              </a:rPr>
              <a:pPr algn="r" defTabSz="457200"/>
              <a:t>‹#›</a:t>
            </a:fld>
            <a:r>
              <a:rPr lang="en-US" sz="1000" kern="1200" dirty="0" smtClean="0">
                <a:latin typeface="Lucida Sans"/>
                <a:ea typeface="+mn-ea"/>
                <a:cs typeface="Lucida Sans"/>
              </a:rPr>
              <a:t> </a:t>
            </a:r>
            <a:endParaRPr lang="en-US" sz="1000" kern="1200" dirty="0">
              <a:latin typeface="Lucida Sans"/>
              <a:ea typeface="+mn-ea"/>
              <a:cs typeface="Lucida Sans"/>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1086183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10" name="Chart Placeholder 9"/>
          <p:cNvSpPr>
            <a:spLocks noGrp="1"/>
          </p:cNvSpPr>
          <p:nvPr>
            <p:ph type="chart" sz="quarter" idx="11"/>
          </p:nvPr>
        </p:nvSpPr>
        <p:spPr/>
        <p:txBody>
          <a:bodyPr/>
          <a:lstStyle/>
          <a:p>
            <a:r>
              <a:rPr lang="en-US" smtClean="0"/>
              <a:t>Click icon to add chart</a:t>
            </a:r>
            <a:endParaRPr lang="en-US"/>
          </a:p>
        </p:txBody>
      </p:sp>
      <p:sp>
        <p:nvSpPr>
          <p:cNvPr id="2" name="Title 1"/>
          <p:cNvSpPr>
            <a:spLocks noGrp="1"/>
          </p:cNvSpPr>
          <p:nvPr>
            <p:ph type="title"/>
          </p:nvPr>
        </p:nvSpPr>
        <p:spPr/>
        <p:txBody>
          <a:bodyPr/>
          <a:lstStyle>
            <a:lvl1pPr>
              <a:defRPr>
                <a:solidFill>
                  <a:srgbClr val="3F3F39"/>
                </a:solidFill>
              </a:defRPr>
            </a:lvl1pPr>
          </a:lstStyle>
          <a:p>
            <a:r>
              <a:rPr lang="en-US" smtClean="0"/>
              <a:t>Click to edit Master title style</a:t>
            </a:r>
            <a:endParaRPr lang="en-US" dirty="0"/>
          </a:p>
        </p:txBody>
      </p:sp>
      <p:sp>
        <p:nvSpPr>
          <p:cNvPr id="14" name="Rectangle 13">
            <a:hlinkClick r:id="rId2"/>
          </p:cNvPr>
          <p:cNvSpPr/>
          <p:nvPr userDrawn="1"/>
        </p:nvSpPr>
        <p:spPr>
          <a:xfrm>
            <a:off x="3542586" y="6519775"/>
            <a:ext cx="1906869" cy="175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FF"/>
              </a:solidFill>
            </a:endParaRPr>
          </a:p>
        </p:txBody>
      </p:sp>
      <p:sp>
        <p:nvSpPr>
          <p:cNvPr id="8" name="TextBox 7"/>
          <p:cNvSpPr txBox="1"/>
          <p:nvPr userDrawn="1"/>
        </p:nvSpPr>
        <p:spPr>
          <a:xfrm>
            <a:off x="7571684" y="6380256"/>
            <a:ext cx="1458266" cy="246221"/>
          </a:xfrm>
          <a:prstGeom prst="rect">
            <a:avLst/>
          </a:prstGeom>
          <a:noFill/>
        </p:spPr>
        <p:txBody>
          <a:bodyPr wrap="square" rtlCol="0">
            <a:spAutoFit/>
          </a:bodyPr>
          <a:lstStyle/>
          <a:p>
            <a:pPr algn="r" defTabSz="457200"/>
            <a:r>
              <a:rPr lang="en-US" sz="1000" kern="1200" dirty="0" smtClean="0">
                <a:latin typeface="Lucida Sans"/>
                <a:ea typeface="+mn-ea"/>
                <a:cs typeface="Lucida Sans"/>
              </a:rPr>
              <a:t>PAGE </a:t>
            </a:r>
            <a:fld id="{7C6A728C-FC91-4C42-BBC3-781D2A254A60}" type="slidenum">
              <a:rPr lang="en-US" sz="1000" kern="1200" smtClean="0">
                <a:latin typeface="Lucida Sans"/>
                <a:ea typeface="+mn-ea"/>
                <a:cs typeface="Lucida Sans"/>
              </a:rPr>
              <a:pPr algn="r" defTabSz="457200"/>
              <a:t>‹#›</a:t>
            </a:fld>
            <a:r>
              <a:rPr lang="en-US" sz="1000" kern="1200" dirty="0" smtClean="0">
                <a:latin typeface="Lucida Sans"/>
                <a:ea typeface="+mn-ea"/>
                <a:cs typeface="Lucida Sans"/>
              </a:rPr>
              <a:t> </a:t>
            </a:r>
            <a:endParaRPr lang="en-US" sz="1000" kern="1200" dirty="0">
              <a:latin typeface="Lucida Sans"/>
              <a:ea typeface="+mn-ea"/>
              <a:cs typeface="Lucida Sans"/>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3091887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or graphic">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p:txBody>
          <a:bodyPr/>
          <a:lstStyle/>
          <a:p>
            <a:r>
              <a:rPr lang="en-US" smtClean="0"/>
              <a:t>Click icon to add picture</a:t>
            </a:r>
            <a:endParaRPr lang="en-US"/>
          </a:p>
        </p:txBody>
      </p:sp>
      <p:sp>
        <p:nvSpPr>
          <p:cNvPr id="2" name="Title 1"/>
          <p:cNvSpPr>
            <a:spLocks noGrp="1"/>
          </p:cNvSpPr>
          <p:nvPr>
            <p:ph type="title"/>
          </p:nvPr>
        </p:nvSpPr>
        <p:spPr/>
        <p:txBody>
          <a:bodyPr/>
          <a:lstStyle>
            <a:lvl1pPr>
              <a:defRPr>
                <a:solidFill>
                  <a:srgbClr val="3F3F39"/>
                </a:solidFill>
              </a:defRPr>
            </a:lvl1pPr>
          </a:lstStyle>
          <a:p>
            <a:r>
              <a:rPr lang="en-US" smtClean="0"/>
              <a:t>Click to edit Master title style</a:t>
            </a:r>
            <a:endParaRPr lang="en-US" dirty="0"/>
          </a:p>
        </p:txBody>
      </p:sp>
      <p:sp>
        <p:nvSpPr>
          <p:cNvPr id="12" name="Rectangle 11">
            <a:hlinkClick r:id="rId2"/>
          </p:cNvPr>
          <p:cNvSpPr/>
          <p:nvPr userDrawn="1"/>
        </p:nvSpPr>
        <p:spPr>
          <a:xfrm>
            <a:off x="3542586" y="6519775"/>
            <a:ext cx="1906869" cy="175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FF"/>
              </a:solidFill>
            </a:endParaRPr>
          </a:p>
        </p:txBody>
      </p:sp>
      <p:sp>
        <p:nvSpPr>
          <p:cNvPr id="13" name="TextBox 12"/>
          <p:cNvSpPr txBox="1"/>
          <p:nvPr userDrawn="1"/>
        </p:nvSpPr>
        <p:spPr>
          <a:xfrm>
            <a:off x="7571684" y="6380256"/>
            <a:ext cx="1458266" cy="246221"/>
          </a:xfrm>
          <a:prstGeom prst="rect">
            <a:avLst/>
          </a:prstGeom>
          <a:noFill/>
        </p:spPr>
        <p:txBody>
          <a:bodyPr wrap="square" rtlCol="0">
            <a:spAutoFit/>
          </a:bodyPr>
          <a:lstStyle/>
          <a:p>
            <a:pPr algn="r" defTabSz="457200"/>
            <a:r>
              <a:rPr lang="en-US" sz="1000" kern="1200" dirty="0" smtClean="0">
                <a:latin typeface="Lucida Sans"/>
                <a:ea typeface="+mn-ea"/>
                <a:cs typeface="Lucida Sans"/>
              </a:rPr>
              <a:t>PAGE </a:t>
            </a:r>
            <a:fld id="{7C6A728C-FC91-4C42-BBC3-781D2A254A60}" type="slidenum">
              <a:rPr lang="en-US" sz="1000" kern="1200" smtClean="0">
                <a:latin typeface="Lucida Sans"/>
                <a:ea typeface="+mn-ea"/>
                <a:cs typeface="Lucida Sans"/>
              </a:rPr>
              <a:pPr algn="r" defTabSz="457200"/>
              <a:t>‹#›</a:t>
            </a:fld>
            <a:r>
              <a:rPr lang="en-US" sz="1000" kern="1200" dirty="0" smtClean="0">
                <a:latin typeface="Lucida Sans"/>
                <a:ea typeface="+mn-ea"/>
                <a:cs typeface="Lucida Sans"/>
              </a:rPr>
              <a:t> </a:t>
            </a:r>
            <a:endParaRPr lang="en-US" sz="1000" kern="1200" dirty="0">
              <a:latin typeface="Lucida Sans"/>
              <a:ea typeface="+mn-ea"/>
              <a:cs typeface="Lucida Sans"/>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20967561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6858000"/>
          </a:xfrm>
        </p:spPr>
        <p:txBody>
          <a:bodyPr/>
          <a:lstStyle/>
          <a:p>
            <a:r>
              <a:rPr lang="en-US" smtClean="0"/>
              <a:t>Click icon to add picture</a:t>
            </a:r>
            <a:endParaRPr lang="en-US"/>
          </a:p>
        </p:txBody>
      </p:sp>
    </p:spTree>
    <p:extLst>
      <p:ext uri="{BB962C8B-B14F-4D97-AF65-F5344CB8AC3E}">
        <p14:creationId xmlns:p14="http://schemas.microsoft.com/office/powerpoint/2010/main" val="2977213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F3F39"/>
                </a:solidFill>
              </a:defRPr>
            </a:lvl1pPr>
          </a:lstStyle>
          <a:p>
            <a:r>
              <a:rPr lang="en-US" smtClean="0"/>
              <a:t>Click to edit Master title style</a:t>
            </a:r>
            <a:endParaRPr lang="en-US" dirty="0"/>
          </a:p>
        </p:txBody>
      </p:sp>
      <p:sp>
        <p:nvSpPr>
          <p:cNvPr id="9" name="Rectangle 8">
            <a:hlinkClick r:id="rId2"/>
          </p:cNvPr>
          <p:cNvSpPr/>
          <p:nvPr userDrawn="1"/>
        </p:nvSpPr>
        <p:spPr>
          <a:xfrm>
            <a:off x="3542586" y="6519775"/>
            <a:ext cx="1906869" cy="175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FF"/>
              </a:solidFill>
            </a:endParaRPr>
          </a:p>
        </p:txBody>
      </p:sp>
      <p:sp>
        <p:nvSpPr>
          <p:cNvPr id="10" name="TextBox 9"/>
          <p:cNvSpPr txBox="1"/>
          <p:nvPr userDrawn="1"/>
        </p:nvSpPr>
        <p:spPr>
          <a:xfrm>
            <a:off x="7571684" y="6380256"/>
            <a:ext cx="1458266" cy="246221"/>
          </a:xfrm>
          <a:prstGeom prst="rect">
            <a:avLst/>
          </a:prstGeom>
          <a:noFill/>
        </p:spPr>
        <p:txBody>
          <a:bodyPr wrap="square" rtlCol="0">
            <a:spAutoFit/>
          </a:bodyPr>
          <a:lstStyle/>
          <a:p>
            <a:pPr algn="r" defTabSz="457200"/>
            <a:r>
              <a:rPr lang="en-US" sz="1000" kern="1200" dirty="0" smtClean="0">
                <a:latin typeface="Lucida Sans"/>
                <a:ea typeface="+mn-ea"/>
                <a:cs typeface="Lucida Sans"/>
              </a:rPr>
              <a:t>PAGE </a:t>
            </a:r>
            <a:fld id="{7C6A728C-FC91-4C42-BBC3-781D2A254A60}" type="slidenum">
              <a:rPr lang="en-US" sz="1000" kern="1200" smtClean="0">
                <a:latin typeface="Lucida Sans"/>
                <a:ea typeface="+mn-ea"/>
                <a:cs typeface="Lucida Sans"/>
              </a:rPr>
              <a:pPr algn="r" defTabSz="457200"/>
              <a:t>‹#›</a:t>
            </a:fld>
            <a:r>
              <a:rPr lang="en-US" sz="1000" kern="1200" dirty="0" smtClean="0">
                <a:latin typeface="Lucida Sans"/>
                <a:ea typeface="+mn-ea"/>
                <a:cs typeface="Lucida Sans"/>
              </a:rPr>
              <a:t> </a:t>
            </a:r>
            <a:endParaRPr lang="en-US" sz="1000" kern="1200" dirty="0">
              <a:latin typeface="Lucida Sans"/>
              <a:ea typeface="+mn-ea"/>
              <a:cs typeface="Lucida Sans"/>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520108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62"/>
        <p:cNvGrpSpPr/>
        <p:nvPr/>
      </p:nvGrpSpPr>
      <p:grpSpPr>
        <a:xfrm>
          <a:off x="0" y="0"/>
          <a:ext cx="0" cy="0"/>
          <a:chOff x="0" y="0"/>
          <a:chExt cx="0" cy="0"/>
        </a:xfrm>
      </p:grpSpPr>
      <p:pic>
        <p:nvPicPr>
          <p:cNvPr id="63" name="Shape 63" descr="green_texture_compressed_crop.jpg"/>
          <p:cNvPicPr preferRelativeResize="0"/>
          <p:nvPr/>
        </p:nvPicPr>
        <p:blipFill rotWithShape="1">
          <a:blip r:embed="rId2">
            <a:alphaModFix/>
          </a:blip>
          <a:srcRect/>
          <a:stretch/>
        </p:blipFill>
        <p:spPr>
          <a:xfrm>
            <a:off x="0" y="1874137"/>
            <a:ext cx="9093708" cy="3120900"/>
          </a:xfrm>
          <a:prstGeom prst="rect">
            <a:avLst/>
          </a:prstGeom>
          <a:noFill/>
          <a:ln>
            <a:noFill/>
          </a:ln>
        </p:spPr>
      </p:pic>
      <p:pic>
        <p:nvPicPr>
          <p:cNvPr id="64" name="Shape 64" descr="SAP_logo_RGB.pdf"/>
          <p:cNvPicPr preferRelativeResize="0"/>
          <p:nvPr/>
        </p:nvPicPr>
        <p:blipFill rotWithShape="1">
          <a:blip r:embed="rId3">
            <a:alphaModFix/>
          </a:blip>
          <a:srcRect/>
          <a:stretch/>
        </p:blipFill>
        <p:spPr>
          <a:xfrm>
            <a:off x="219320" y="225996"/>
            <a:ext cx="1635189" cy="803606"/>
          </a:xfrm>
          <a:prstGeom prst="rect">
            <a:avLst/>
          </a:prstGeom>
          <a:noFill/>
          <a:ln>
            <a:noFill/>
          </a:ln>
        </p:spPr>
      </p:pic>
      <p:sp>
        <p:nvSpPr>
          <p:cNvPr id="65" name="Shape 65"/>
          <p:cNvSpPr txBox="1">
            <a:spLocks noGrp="1"/>
          </p:cNvSpPr>
          <p:nvPr>
            <p:ph type="ctrTitle"/>
          </p:nvPr>
        </p:nvSpPr>
        <p:spPr>
          <a:xfrm>
            <a:off x="219320" y="2362434"/>
            <a:ext cx="8785850" cy="1470025"/>
          </a:xfrm>
          <a:prstGeom prst="rect">
            <a:avLst/>
          </a:prstGeom>
          <a:noFill/>
          <a:ln>
            <a:noFill/>
          </a:ln>
        </p:spPr>
        <p:txBody>
          <a:bodyPr wrap="square" lIns="91425" tIns="91425" rIns="91425" bIns="91425" anchor="ctr" anchorCtr="0"/>
          <a:lstStyle>
            <a:lvl1pPr marL="0" marR="0" lvl="0" indent="0" algn="l" rtl="0">
              <a:spcBef>
                <a:spcPts val="0"/>
              </a:spcBef>
              <a:buClr>
                <a:srgbClr val="FFFFFF"/>
              </a:buClr>
              <a:buSzPts val="1400"/>
              <a:buFont typeface="Lucida Sans"/>
              <a:buNone/>
              <a:defRPr sz="3200" b="0" i="0" u="none" strike="noStrike" cap="none">
                <a:solidFill>
                  <a:srgbClr val="FFFFFF"/>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66" name="Shape 66"/>
          <p:cNvSpPr txBox="1">
            <a:spLocks noGrp="1"/>
          </p:cNvSpPr>
          <p:nvPr>
            <p:ph type="subTitle" idx="1"/>
          </p:nvPr>
        </p:nvSpPr>
        <p:spPr>
          <a:xfrm>
            <a:off x="219317" y="3835562"/>
            <a:ext cx="8785852" cy="792406"/>
          </a:xfrm>
          <a:prstGeom prst="rect">
            <a:avLst/>
          </a:prstGeom>
          <a:noFill/>
          <a:ln>
            <a:noFill/>
          </a:ln>
        </p:spPr>
        <p:txBody>
          <a:bodyPr wrap="square" lIns="91425" tIns="91425" rIns="91425" bIns="91425" anchor="t" anchorCtr="0"/>
          <a:lstStyle>
            <a:lvl1pPr marL="0" marR="0" lvl="0" indent="0" algn="l" rtl="0">
              <a:spcBef>
                <a:spcPts val="480"/>
              </a:spcBef>
              <a:buClr>
                <a:srgbClr val="24593B"/>
              </a:buClr>
              <a:buSzPts val="2400"/>
              <a:buFont typeface="Arial"/>
              <a:buNone/>
              <a:defRPr sz="2400" b="0" i="0" u="none" strike="noStrike" cap="none">
                <a:solidFill>
                  <a:srgbClr val="24593B"/>
                </a:solidFill>
                <a:latin typeface="Lucida Sans"/>
                <a:ea typeface="Lucida Sans"/>
                <a:cs typeface="Lucida Sans"/>
                <a:sym typeface="Lucida Sans"/>
              </a:defRPr>
            </a:lvl1pPr>
            <a:lvl2pPr marL="457200" marR="0" lvl="1" indent="0" algn="ctr" rtl="0">
              <a:spcBef>
                <a:spcPts val="400"/>
              </a:spcBef>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L="914400" marR="0" lvl="2" indent="0" algn="ctr" rtl="0">
              <a:spcBef>
                <a:spcPts val="360"/>
              </a:spcBef>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L="1371600" marR="0" lvl="3"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L="1828800" marR="0" lvl="4"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L="2286000" marR="0" lvl="5"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67" name="Shape 67" descr="ATC_org_green_CMYK.pdf">
            <a:hlinkClick r:id="rId4"/>
          </p:cNvPr>
          <p:cNvPicPr preferRelativeResize="0"/>
          <p:nvPr/>
        </p:nvPicPr>
        <p:blipFill rotWithShape="1">
          <a:blip r:embed="rId5">
            <a:alphaModFix/>
          </a:blip>
          <a:srcRect/>
          <a:stretch/>
        </p:blipFill>
        <p:spPr>
          <a:xfrm>
            <a:off x="172084" y="6518032"/>
            <a:ext cx="1857220" cy="150374"/>
          </a:xfrm>
          <a:prstGeom prst="rect">
            <a:avLst/>
          </a:prstGeom>
          <a:noFill/>
          <a:ln>
            <a:noFill/>
          </a:ln>
        </p:spPr>
      </p:pic>
      <p:sp>
        <p:nvSpPr>
          <p:cNvPr id="68" name="Shape 68"/>
          <p:cNvSpPr/>
          <p:nvPr/>
        </p:nvSpPr>
        <p:spPr>
          <a:xfrm>
            <a:off x="-1" y="1737612"/>
            <a:ext cx="9144000" cy="111125"/>
          </a:xfrm>
          <a:prstGeom prst="rect">
            <a:avLst/>
          </a:prstGeom>
          <a:solidFill>
            <a:srgbClr val="FFFFFF"/>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9" name="Shape 69"/>
          <p:cNvSpPr>
            <a:spLocks noGrp="1"/>
          </p:cNvSpPr>
          <p:nvPr>
            <p:ph type="pic" idx="2"/>
          </p:nvPr>
        </p:nvSpPr>
        <p:spPr>
          <a:xfrm>
            <a:off x="7117558" y="225425"/>
            <a:ext cx="1651000" cy="808038"/>
          </a:xfrm>
          <a:prstGeom prst="rect">
            <a:avLst/>
          </a:prstGeom>
          <a:noFill/>
          <a:ln>
            <a:noFill/>
          </a:ln>
        </p:spPr>
        <p:txBody>
          <a:bodyPr wrap="square" lIns="91425" tIns="91425" rIns="91425" bIns="91425" anchor="t" anchorCtr="0"/>
          <a:lstStyle>
            <a:lvl1pPr marL="342900" marR="0" lvl="0" indent="-254000" algn="l" rtl="0">
              <a:spcBef>
                <a:spcPts val="280"/>
              </a:spcBef>
              <a:buClr>
                <a:schemeClr val="dk1"/>
              </a:buClr>
              <a:buSzPts val="1400"/>
              <a:buFont typeface="Arial"/>
              <a:buChar char="•"/>
              <a:defRPr sz="1400" b="0" i="0" u="none" strike="noStrike" cap="none">
                <a:solidFill>
                  <a:schemeClr val="dk1"/>
                </a:solidFill>
                <a:latin typeface="Lucida Sans"/>
                <a:ea typeface="Lucida Sans"/>
                <a:cs typeface="Lucida Sans"/>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a:hlinkClick r:id="rId2"/>
          </p:cNvPr>
          <p:cNvSpPr/>
          <p:nvPr userDrawn="1"/>
        </p:nvSpPr>
        <p:spPr>
          <a:xfrm>
            <a:off x="3542586" y="6519775"/>
            <a:ext cx="1906869" cy="175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FF"/>
              </a:solidFill>
            </a:endParaRPr>
          </a:p>
        </p:txBody>
      </p:sp>
      <p:sp>
        <p:nvSpPr>
          <p:cNvPr id="10" name="TextBox 9"/>
          <p:cNvSpPr txBox="1"/>
          <p:nvPr userDrawn="1"/>
        </p:nvSpPr>
        <p:spPr>
          <a:xfrm>
            <a:off x="7571684" y="6380256"/>
            <a:ext cx="1458266" cy="246221"/>
          </a:xfrm>
          <a:prstGeom prst="rect">
            <a:avLst/>
          </a:prstGeom>
          <a:noFill/>
        </p:spPr>
        <p:txBody>
          <a:bodyPr wrap="square" rtlCol="0">
            <a:spAutoFit/>
          </a:bodyPr>
          <a:lstStyle/>
          <a:p>
            <a:pPr algn="r" defTabSz="457200"/>
            <a:r>
              <a:rPr lang="en-US" sz="1000" kern="1200" dirty="0" smtClean="0">
                <a:latin typeface="Lucida Sans"/>
                <a:ea typeface="+mn-ea"/>
                <a:cs typeface="Lucida Sans"/>
              </a:rPr>
              <a:t>PAGE </a:t>
            </a:r>
            <a:fld id="{7C6A728C-FC91-4C42-BBC3-781D2A254A60}" type="slidenum">
              <a:rPr lang="en-US" sz="1000" kern="1200" smtClean="0">
                <a:latin typeface="Lucida Sans"/>
                <a:ea typeface="+mn-ea"/>
                <a:cs typeface="Lucida Sans"/>
              </a:rPr>
              <a:pPr algn="r" defTabSz="457200"/>
              <a:t>‹#›</a:t>
            </a:fld>
            <a:r>
              <a:rPr lang="en-US" sz="1000" kern="1200" dirty="0" smtClean="0">
                <a:latin typeface="Lucida Sans"/>
                <a:ea typeface="+mn-ea"/>
                <a:cs typeface="Lucida Sans"/>
              </a:rPr>
              <a:t> </a:t>
            </a:r>
            <a:endParaRPr lang="en-US" sz="1000" kern="1200" dirty="0">
              <a:latin typeface="Lucida Sans"/>
              <a:ea typeface="+mn-ea"/>
              <a:cs typeface="Lucida Sans"/>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3851558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ody Copy (Url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F3F39"/>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3F3F39"/>
                </a:solidFill>
              </a:defRPr>
            </a:lvl1pPr>
            <a:lvl2pPr>
              <a:defRPr>
                <a:solidFill>
                  <a:srgbClr val="3F3F39"/>
                </a:solidFill>
              </a:defRPr>
            </a:lvl2pPr>
            <a:lvl3pPr>
              <a:defRPr>
                <a:solidFill>
                  <a:srgbClr val="3F3F39"/>
                </a:solidFill>
              </a:defRPr>
            </a:lvl3pPr>
            <a:lvl4pPr>
              <a:defRPr>
                <a:solidFill>
                  <a:srgbClr val="3F3F39"/>
                </a:solidFill>
              </a:defRPr>
            </a:lvl4pPr>
            <a:lvl5pPr>
              <a:defRPr>
                <a:solidFill>
                  <a:srgbClr val="3F3F39"/>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3" name="Picture 12" descr="ATC_org.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0803" y="6519775"/>
            <a:ext cx="1974670" cy="159615"/>
          </a:xfrm>
          <a:prstGeom prst="rect">
            <a:avLst/>
          </a:prstGeom>
        </p:spPr>
      </p:pic>
      <p:sp>
        <p:nvSpPr>
          <p:cNvPr id="8" name="TextBox 7"/>
          <p:cNvSpPr txBox="1"/>
          <p:nvPr userDrawn="1"/>
        </p:nvSpPr>
        <p:spPr>
          <a:xfrm>
            <a:off x="7571684" y="6380256"/>
            <a:ext cx="1458266" cy="246221"/>
          </a:xfrm>
          <a:prstGeom prst="rect">
            <a:avLst/>
          </a:prstGeom>
          <a:noFill/>
        </p:spPr>
        <p:txBody>
          <a:bodyPr wrap="square" rtlCol="0">
            <a:spAutoFit/>
          </a:bodyPr>
          <a:lstStyle/>
          <a:p>
            <a:pPr algn="r" defTabSz="457200"/>
            <a:r>
              <a:rPr lang="en-US" sz="1000" kern="1200" dirty="0" smtClean="0">
                <a:latin typeface="Lucida Sans"/>
                <a:ea typeface="+mn-ea"/>
                <a:cs typeface="Lucida Sans"/>
              </a:rPr>
              <a:t>PAGE </a:t>
            </a:r>
            <a:fld id="{7C6A728C-FC91-4C42-BBC3-781D2A254A60}" type="slidenum">
              <a:rPr lang="en-US" sz="1000" kern="1200" smtClean="0">
                <a:latin typeface="Lucida Sans"/>
                <a:ea typeface="+mn-ea"/>
                <a:cs typeface="Lucida Sans"/>
              </a:rPr>
              <a:pPr algn="r" defTabSz="457200"/>
              <a:t>‹#›</a:t>
            </a:fld>
            <a:r>
              <a:rPr lang="en-US" sz="1000" kern="1200" dirty="0" smtClean="0">
                <a:latin typeface="Lucida Sans"/>
                <a:ea typeface="+mn-ea"/>
                <a:cs typeface="Lucida Sans"/>
              </a:rPr>
              <a:t> </a:t>
            </a:r>
            <a:endParaRPr lang="en-US" sz="1000" kern="1200" dirty="0">
              <a:latin typeface="Lucida Sans"/>
              <a:ea typeface="+mn-ea"/>
              <a:cs typeface="Lucida Sans"/>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1095295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1EA5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FF"/>
              </a:solidFill>
            </a:endParaRPr>
          </a:p>
        </p:txBody>
      </p:sp>
      <p:sp>
        <p:nvSpPr>
          <p:cNvPr id="6"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7"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00000"/>
              </a:solidFill>
              <a:latin typeface="Lucida Sans"/>
              <a:cs typeface="Lucida Sans"/>
            </a:endParaRPr>
          </a:p>
        </p:txBody>
      </p:sp>
      <p:sp>
        <p:nvSpPr>
          <p:cNvPr id="12" name="Title 1"/>
          <p:cNvSpPr txBox="1">
            <a:spLocks/>
          </p:cNvSpPr>
          <p:nvPr userDrawn="1"/>
        </p:nvSpPr>
        <p:spPr>
          <a:xfrm>
            <a:off x="216568" y="2852946"/>
            <a:ext cx="8620552" cy="876843"/>
          </a:xfrm>
          <a:prstGeom prst="rect">
            <a:avLst/>
          </a:prstGeom>
          <a:no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23593E"/>
              </a:solidFill>
              <a:latin typeface="Lucida Sans"/>
              <a:cs typeface="Lucida Sans"/>
            </a:endParaRPr>
          </a:p>
        </p:txBody>
      </p:sp>
      <p:sp>
        <p:nvSpPr>
          <p:cNvPr id="4" name="Title 3"/>
          <p:cNvSpPr>
            <a:spLocks noGrp="1"/>
          </p:cNvSpPr>
          <p:nvPr>
            <p:ph type="title"/>
          </p:nvPr>
        </p:nvSpPr>
        <p:spPr>
          <a:xfrm>
            <a:off x="219320" y="2852946"/>
            <a:ext cx="8617800" cy="876843"/>
          </a:xfrm>
        </p:spPr>
        <p:txBody>
          <a:bodyPr/>
          <a:lstStyle>
            <a:lvl1pPr>
              <a:defRPr>
                <a:solidFill>
                  <a:schemeClr val="bg1"/>
                </a:solidFill>
              </a:defRPr>
            </a:lvl1pPr>
          </a:lstStyle>
          <a:p>
            <a:r>
              <a:rPr lang="en-US" dirty="0" smtClean="0"/>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080" y="492399"/>
            <a:ext cx="1363579" cy="541772"/>
          </a:xfrm>
          <a:prstGeom prst="rect">
            <a:avLst/>
          </a:prstGeom>
        </p:spPr>
      </p:pic>
    </p:spTree>
    <p:extLst>
      <p:ext uri="{BB962C8B-B14F-4D97-AF65-F5344CB8AC3E}">
        <p14:creationId xmlns:p14="http://schemas.microsoft.com/office/powerpoint/2010/main" val="1222354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F3F39"/>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400">
                <a:solidFill>
                  <a:srgbClr val="3F3F39"/>
                </a:solidFill>
              </a:defRPr>
            </a:lvl1pPr>
            <a:lvl2pPr>
              <a:defRPr sz="2000">
                <a:solidFill>
                  <a:srgbClr val="3F3F39"/>
                </a:solidFill>
              </a:defRPr>
            </a:lvl2pPr>
            <a:lvl3pPr>
              <a:defRPr sz="1800">
                <a:solidFill>
                  <a:srgbClr val="3F3F39"/>
                </a:solidFill>
              </a:defRPr>
            </a:lvl3pPr>
            <a:lvl4pPr>
              <a:defRPr sz="1600">
                <a:solidFill>
                  <a:srgbClr val="3F3F39"/>
                </a:solidFill>
              </a:defRPr>
            </a:lvl4pPr>
            <a:lvl5pPr>
              <a:defRPr sz="1600">
                <a:solidFill>
                  <a:srgbClr val="3F3F39"/>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400">
                <a:solidFill>
                  <a:srgbClr val="3F3F39"/>
                </a:solidFill>
              </a:defRPr>
            </a:lvl1pPr>
            <a:lvl2pPr>
              <a:defRPr sz="2000">
                <a:solidFill>
                  <a:srgbClr val="3F3F39"/>
                </a:solidFill>
              </a:defRPr>
            </a:lvl2pPr>
            <a:lvl3pPr>
              <a:defRPr sz="1800">
                <a:solidFill>
                  <a:srgbClr val="3F3F39"/>
                </a:solidFill>
              </a:defRPr>
            </a:lvl3pPr>
            <a:lvl4pPr>
              <a:defRPr sz="1600">
                <a:solidFill>
                  <a:srgbClr val="3F3F39"/>
                </a:solidFill>
              </a:defRPr>
            </a:lvl4pPr>
            <a:lvl5pPr>
              <a:defRPr sz="1600">
                <a:solidFill>
                  <a:srgbClr val="3F3F39"/>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Box 11"/>
          <p:cNvSpPr txBox="1"/>
          <p:nvPr userDrawn="1"/>
        </p:nvSpPr>
        <p:spPr>
          <a:xfrm>
            <a:off x="7571684" y="6380256"/>
            <a:ext cx="1458266" cy="246221"/>
          </a:xfrm>
          <a:prstGeom prst="rect">
            <a:avLst/>
          </a:prstGeom>
          <a:noFill/>
        </p:spPr>
        <p:txBody>
          <a:bodyPr wrap="square" rtlCol="0">
            <a:spAutoFit/>
          </a:bodyPr>
          <a:lstStyle/>
          <a:p>
            <a:pPr algn="r" defTabSz="457200"/>
            <a:r>
              <a:rPr lang="en-US" sz="1000" kern="1200" dirty="0" smtClean="0">
                <a:latin typeface="Lucida Sans"/>
                <a:ea typeface="+mn-ea"/>
                <a:cs typeface="Lucida Sans"/>
              </a:rPr>
              <a:t>PAGE </a:t>
            </a:r>
            <a:fld id="{7C6A728C-FC91-4C42-BBC3-781D2A254A60}" type="slidenum">
              <a:rPr lang="en-US" sz="1000" kern="1200" smtClean="0">
                <a:latin typeface="Lucida Sans"/>
                <a:ea typeface="+mn-ea"/>
                <a:cs typeface="Lucida Sans"/>
              </a:rPr>
              <a:pPr algn="r" defTabSz="457200"/>
              <a:t>‹#›</a:t>
            </a:fld>
            <a:r>
              <a:rPr lang="en-US" sz="1000" kern="1200" dirty="0" smtClean="0">
                <a:latin typeface="Lucida Sans"/>
                <a:ea typeface="+mn-ea"/>
                <a:cs typeface="Lucida Sans"/>
              </a:rPr>
              <a:t> </a:t>
            </a:r>
            <a:endParaRPr lang="en-US" sz="1000" kern="1200" dirty="0">
              <a:latin typeface="Lucida Sans"/>
              <a:ea typeface="+mn-ea"/>
              <a:cs typeface="Lucida Sans"/>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14807181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F3F39"/>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417638"/>
            <a:ext cx="4040188" cy="773112"/>
          </a:xfrm>
        </p:spPr>
        <p:txBody>
          <a:bodyPr anchor="b">
            <a:noAutofit/>
          </a:bodyPr>
          <a:lstStyle>
            <a:lvl1pPr marL="0" indent="0">
              <a:buNone/>
              <a:defRPr sz="2400" b="1">
                <a:solidFill>
                  <a:srgbClr val="3F3F3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90750"/>
            <a:ext cx="4040188" cy="3951288"/>
          </a:xfrm>
        </p:spPr>
        <p:txBody>
          <a:bodyPr/>
          <a:lstStyle>
            <a:lvl1pPr>
              <a:defRPr sz="2400">
                <a:solidFill>
                  <a:srgbClr val="3F3F39"/>
                </a:solidFill>
              </a:defRPr>
            </a:lvl1pPr>
            <a:lvl2pPr>
              <a:defRPr sz="2000">
                <a:solidFill>
                  <a:srgbClr val="3F3F39"/>
                </a:solidFill>
              </a:defRPr>
            </a:lvl2pPr>
            <a:lvl3pPr>
              <a:defRPr sz="1800">
                <a:solidFill>
                  <a:srgbClr val="3F3F39"/>
                </a:solidFill>
              </a:defRPr>
            </a:lvl3pPr>
            <a:lvl4pPr>
              <a:defRPr sz="1600">
                <a:solidFill>
                  <a:srgbClr val="3F3F39"/>
                </a:solidFill>
              </a:defRPr>
            </a:lvl4pPr>
            <a:lvl5pPr>
              <a:defRPr sz="1600">
                <a:solidFill>
                  <a:srgbClr val="3F3F39"/>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17638"/>
            <a:ext cx="4041775" cy="773112"/>
          </a:xfrm>
        </p:spPr>
        <p:txBody>
          <a:bodyPr anchor="b">
            <a:noAutofit/>
          </a:bodyPr>
          <a:lstStyle>
            <a:lvl1pPr marL="0" indent="0">
              <a:buNone/>
              <a:defRPr sz="2400" b="1">
                <a:solidFill>
                  <a:srgbClr val="3F3F3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90750"/>
            <a:ext cx="4041775" cy="3951288"/>
          </a:xfrm>
        </p:spPr>
        <p:txBody>
          <a:bodyPr/>
          <a:lstStyle>
            <a:lvl1pPr>
              <a:defRPr sz="2400">
                <a:solidFill>
                  <a:srgbClr val="3F3F39"/>
                </a:solidFill>
              </a:defRPr>
            </a:lvl1pPr>
            <a:lvl2pPr>
              <a:defRPr sz="2000">
                <a:solidFill>
                  <a:srgbClr val="3F3F39"/>
                </a:solidFill>
              </a:defRPr>
            </a:lvl2pPr>
            <a:lvl3pPr>
              <a:defRPr sz="1800">
                <a:solidFill>
                  <a:srgbClr val="3F3F39"/>
                </a:solidFill>
              </a:defRPr>
            </a:lvl3pPr>
            <a:lvl4pPr>
              <a:defRPr sz="1600">
                <a:solidFill>
                  <a:srgbClr val="3F3F39"/>
                </a:solidFill>
              </a:defRPr>
            </a:lvl4pPr>
            <a:lvl5pPr>
              <a:defRPr sz="1600">
                <a:solidFill>
                  <a:srgbClr val="3F3F39"/>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Box 13"/>
          <p:cNvSpPr txBox="1"/>
          <p:nvPr userDrawn="1"/>
        </p:nvSpPr>
        <p:spPr>
          <a:xfrm>
            <a:off x="7571684" y="6380256"/>
            <a:ext cx="1458266" cy="246221"/>
          </a:xfrm>
          <a:prstGeom prst="rect">
            <a:avLst/>
          </a:prstGeom>
          <a:noFill/>
        </p:spPr>
        <p:txBody>
          <a:bodyPr wrap="square" rtlCol="0">
            <a:spAutoFit/>
          </a:bodyPr>
          <a:lstStyle/>
          <a:p>
            <a:pPr algn="r" defTabSz="457200"/>
            <a:r>
              <a:rPr lang="en-US" sz="1000" kern="1200" dirty="0" smtClean="0">
                <a:latin typeface="Lucida Sans"/>
                <a:ea typeface="+mn-ea"/>
                <a:cs typeface="Lucida Sans"/>
              </a:rPr>
              <a:t>PAGE </a:t>
            </a:r>
            <a:fld id="{7C6A728C-FC91-4C42-BBC3-781D2A254A60}" type="slidenum">
              <a:rPr lang="en-US" sz="1000" kern="1200" smtClean="0">
                <a:latin typeface="Lucida Sans"/>
                <a:ea typeface="+mn-ea"/>
                <a:cs typeface="Lucida Sans"/>
              </a:rPr>
              <a:pPr algn="r" defTabSz="457200"/>
              <a:t>‹#›</a:t>
            </a:fld>
            <a:r>
              <a:rPr lang="en-US" sz="1000" kern="1200" dirty="0" smtClean="0">
                <a:latin typeface="Lucida Sans"/>
                <a:ea typeface="+mn-ea"/>
                <a:cs typeface="Lucida Sans"/>
              </a:rPr>
              <a:t> </a:t>
            </a:r>
            <a:endParaRPr lang="en-US" sz="1000" kern="1200" dirty="0">
              <a:latin typeface="Lucida Sans"/>
              <a:ea typeface="+mn-ea"/>
              <a:cs typeface="Lucida Sans"/>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3599728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8350" y="1600201"/>
            <a:ext cx="4108450" cy="4525962"/>
          </a:xfrm>
        </p:spPr>
        <p:txBody>
          <a:bodyPr anchor="ctr"/>
          <a:lstStyle>
            <a:lvl1pPr marL="0" indent="0">
              <a:buNone/>
              <a:defRPr sz="3200">
                <a:solidFill>
                  <a:srgbClr val="3F3F3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8" name="Title 1"/>
          <p:cNvSpPr>
            <a:spLocks noGrp="1"/>
          </p:cNvSpPr>
          <p:nvPr>
            <p:ph type="title"/>
          </p:nvPr>
        </p:nvSpPr>
        <p:spPr>
          <a:xfrm>
            <a:off x="457200" y="274638"/>
            <a:ext cx="8229600" cy="1143000"/>
          </a:xfrm>
        </p:spPr>
        <p:txBody>
          <a:bodyPr/>
          <a:lstStyle>
            <a:lvl1pPr>
              <a:defRPr>
                <a:solidFill>
                  <a:srgbClr val="3F3F39"/>
                </a:solidFill>
              </a:defRPr>
            </a:lvl1pPr>
          </a:lstStyle>
          <a:p>
            <a:r>
              <a:rPr lang="en-US" smtClean="0"/>
              <a:t>Click to edit Master title style</a:t>
            </a:r>
            <a:endParaRPr lang="en-US" dirty="0"/>
          </a:p>
        </p:txBody>
      </p:sp>
      <p:sp>
        <p:nvSpPr>
          <p:cNvPr id="9" name="Content Placeholder 2"/>
          <p:cNvSpPr>
            <a:spLocks noGrp="1"/>
          </p:cNvSpPr>
          <p:nvPr>
            <p:ph sz="half" idx="10"/>
          </p:nvPr>
        </p:nvSpPr>
        <p:spPr>
          <a:xfrm>
            <a:off x="457200" y="1600200"/>
            <a:ext cx="4038600" cy="4525963"/>
          </a:xfrm>
        </p:spPr>
        <p:txBody>
          <a:bodyPr>
            <a:normAutofit/>
          </a:bodyPr>
          <a:lstStyle>
            <a:lvl1pPr>
              <a:defRPr sz="2400">
                <a:solidFill>
                  <a:srgbClr val="3F3F39"/>
                </a:solidFill>
              </a:defRPr>
            </a:lvl1pPr>
            <a:lvl2pPr>
              <a:defRPr sz="2000">
                <a:solidFill>
                  <a:srgbClr val="3F3F39"/>
                </a:solidFill>
              </a:defRPr>
            </a:lvl2pPr>
            <a:lvl3pPr>
              <a:defRPr sz="1800">
                <a:solidFill>
                  <a:srgbClr val="3F3F39"/>
                </a:solidFill>
              </a:defRPr>
            </a:lvl3pPr>
            <a:lvl4pPr>
              <a:defRPr sz="1600">
                <a:solidFill>
                  <a:srgbClr val="3F3F39"/>
                </a:solidFill>
              </a:defRPr>
            </a:lvl4pPr>
            <a:lvl5pPr>
              <a:defRPr sz="1600">
                <a:solidFill>
                  <a:srgbClr val="3F3F39"/>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1" hasCustomPrompt="1"/>
          </p:nvPr>
        </p:nvSpPr>
        <p:spPr>
          <a:xfrm>
            <a:off x="4578350" y="5646677"/>
            <a:ext cx="4108450" cy="479486"/>
          </a:xfrm>
          <a:solidFill>
            <a:srgbClr val="FFFFFF">
              <a:alpha val="49000"/>
            </a:srgbClr>
          </a:solidFill>
        </p:spPr>
        <p:txBody>
          <a:bodyPr anchor="ctr">
            <a:normAutofit/>
          </a:bodyPr>
          <a:lstStyle>
            <a:lvl1pPr marL="0" indent="0" algn="ctr">
              <a:buNone/>
              <a:defRPr sz="1600" baseline="0"/>
            </a:lvl1pPr>
          </a:lstStyle>
          <a:p>
            <a:pPr lvl="0"/>
            <a:r>
              <a:rPr lang="en-US" dirty="0" smtClean="0"/>
              <a:t>Insert caption here</a:t>
            </a:r>
          </a:p>
        </p:txBody>
      </p:sp>
      <p:sp>
        <p:nvSpPr>
          <p:cNvPr id="11" name="TextBox 10"/>
          <p:cNvSpPr txBox="1"/>
          <p:nvPr userDrawn="1"/>
        </p:nvSpPr>
        <p:spPr>
          <a:xfrm>
            <a:off x="7571684" y="6380256"/>
            <a:ext cx="1458266" cy="246221"/>
          </a:xfrm>
          <a:prstGeom prst="rect">
            <a:avLst/>
          </a:prstGeom>
          <a:noFill/>
        </p:spPr>
        <p:txBody>
          <a:bodyPr wrap="square" rtlCol="0">
            <a:spAutoFit/>
          </a:bodyPr>
          <a:lstStyle/>
          <a:p>
            <a:pPr algn="r" defTabSz="457200"/>
            <a:r>
              <a:rPr lang="en-US" sz="1000" kern="1200" dirty="0" smtClean="0">
                <a:latin typeface="Lucida Sans"/>
                <a:ea typeface="+mn-ea"/>
                <a:cs typeface="Lucida Sans"/>
              </a:rPr>
              <a:t>PAGE </a:t>
            </a:r>
            <a:fld id="{7C6A728C-FC91-4C42-BBC3-781D2A254A60}" type="slidenum">
              <a:rPr lang="en-US" sz="1000" kern="1200" smtClean="0">
                <a:latin typeface="Lucida Sans"/>
                <a:ea typeface="+mn-ea"/>
                <a:cs typeface="Lucida Sans"/>
              </a:rPr>
              <a:pPr algn="r" defTabSz="457200"/>
              <a:t>‹#›</a:t>
            </a:fld>
            <a:r>
              <a:rPr lang="en-US" sz="1000" kern="1200" dirty="0" smtClean="0">
                <a:latin typeface="Lucida Sans"/>
                <a:ea typeface="+mn-ea"/>
                <a:cs typeface="Lucida Sans"/>
              </a:rPr>
              <a:t> </a:t>
            </a:r>
            <a:endParaRPr lang="en-US" sz="1000" kern="1200" dirty="0">
              <a:latin typeface="Lucida Sans"/>
              <a:ea typeface="+mn-ea"/>
              <a:cs typeface="Lucida Sans"/>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4080345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Images and Text">
    <p:spTree>
      <p:nvGrpSpPr>
        <p:cNvPr id="1" name=""/>
        <p:cNvGrpSpPr/>
        <p:nvPr/>
      </p:nvGrpSpPr>
      <p:grpSpPr>
        <a:xfrm>
          <a:off x="0" y="0"/>
          <a:ext cx="0" cy="0"/>
          <a:chOff x="0" y="0"/>
          <a:chExt cx="0" cy="0"/>
        </a:xfrm>
      </p:grpSpPr>
      <p:sp>
        <p:nvSpPr>
          <p:cNvPr id="10" name="Picture Placeholder 2"/>
          <p:cNvSpPr>
            <a:spLocks noGrp="1"/>
          </p:cNvSpPr>
          <p:nvPr>
            <p:ph type="pic" idx="12"/>
          </p:nvPr>
        </p:nvSpPr>
        <p:spPr>
          <a:xfrm>
            <a:off x="4578350" y="3892047"/>
            <a:ext cx="4108450" cy="2234116"/>
          </a:xfrm>
        </p:spPr>
        <p:txBody>
          <a:bodyPr anchor="ctr"/>
          <a:lstStyle>
            <a:lvl1pPr marL="0" indent="0">
              <a:buNone/>
              <a:defRPr sz="3200">
                <a:solidFill>
                  <a:srgbClr val="3F3F3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3" name="Picture Placeholder 2"/>
          <p:cNvSpPr>
            <a:spLocks noGrp="1"/>
          </p:cNvSpPr>
          <p:nvPr>
            <p:ph type="pic" idx="1"/>
          </p:nvPr>
        </p:nvSpPr>
        <p:spPr>
          <a:xfrm>
            <a:off x="4578350" y="1600201"/>
            <a:ext cx="4108450" cy="2234116"/>
          </a:xfrm>
        </p:spPr>
        <p:txBody>
          <a:bodyPr anchor="ctr"/>
          <a:lstStyle>
            <a:lvl1pPr marL="0" indent="0">
              <a:buNone/>
              <a:defRPr sz="3200">
                <a:solidFill>
                  <a:srgbClr val="3F3F3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8" name="Title 1"/>
          <p:cNvSpPr>
            <a:spLocks noGrp="1"/>
          </p:cNvSpPr>
          <p:nvPr>
            <p:ph type="title"/>
          </p:nvPr>
        </p:nvSpPr>
        <p:spPr>
          <a:xfrm>
            <a:off x="457200" y="274638"/>
            <a:ext cx="8229600" cy="1143000"/>
          </a:xfrm>
        </p:spPr>
        <p:txBody>
          <a:bodyPr/>
          <a:lstStyle>
            <a:lvl1pPr>
              <a:defRPr>
                <a:solidFill>
                  <a:srgbClr val="3F3F39"/>
                </a:solidFill>
              </a:defRPr>
            </a:lvl1pPr>
          </a:lstStyle>
          <a:p>
            <a:r>
              <a:rPr lang="en-US" smtClean="0"/>
              <a:t>Click to edit Master title style</a:t>
            </a:r>
            <a:endParaRPr lang="en-US" dirty="0"/>
          </a:p>
        </p:txBody>
      </p:sp>
      <p:sp>
        <p:nvSpPr>
          <p:cNvPr id="9" name="Content Placeholder 2"/>
          <p:cNvSpPr>
            <a:spLocks noGrp="1"/>
          </p:cNvSpPr>
          <p:nvPr>
            <p:ph sz="half" idx="10"/>
          </p:nvPr>
        </p:nvSpPr>
        <p:spPr>
          <a:xfrm>
            <a:off x="457200" y="1600200"/>
            <a:ext cx="4038600" cy="4525963"/>
          </a:xfrm>
        </p:spPr>
        <p:txBody>
          <a:bodyPr>
            <a:normAutofit/>
          </a:bodyPr>
          <a:lstStyle>
            <a:lvl1pPr>
              <a:defRPr sz="2400">
                <a:solidFill>
                  <a:srgbClr val="3F3F39"/>
                </a:solidFill>
              </a:defRPr>
            </a:lvl1pPr>
            <a:lvl2pPr>
              <a:defRPr sz="2000">
                <a:solidFill>
                  <a:srgbClr val="3F3F39"/>
                </a:solidFill>
              </a:defRPr>
            </a:lvl2pPr>
            <a:lvl3pPr>
              <a:defRPr sz="1800">
                <a:solidFill>
                  <a:srgbClr val="3F3F39"/>
                </a:solidFill>
              </a:defRPr>
            </a:lvl3pPr>
            <a:lvl4pPr>
              <a:defRPr sz="1600">
                <a:solidFill>
                  <a:srgbClr val="3F3F39"/>
                </a:solidFill>
              </a:defRPr>
            </a:lvl4pPr>
            <a:lvl5pPr>
              <a:defRPr sz="1600">
                <a:solidFill>
                  <a:srgbClr val="3F3F39"/>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1" hasCustomPrompt="1"/>
          </p:nvPr>
        </p:nvSpPr>
        <p:spPr>
          <a:xfrm>
            <a:off x="4578350" y="5646677"/>
            <a:ext cx="4108450" cy="479486"/>
          </a:xfrm>
          <a:solidFill>
            <a:srgbClr val="FFFFFF">
              <a:alpha val="49000"/>
            </a:srgbClr>
          </a:solidFill>
        </p:spPr>
        <p:txBody>
          <a:bodyPr anchor="ctr">
            <a:normAutofit/>
          </a:bodyPr>
          <a:lstStyle>
            <a:lvl1pPr marL="0" indent="0" algn="ctr">
              <a:buNone/>
              <a:defRPr sz="1600" baseline="0">
                <a:solidFill>
                  <a:srgbClr val="3F3F39"/>
                </a:solidFill>
              </a:defRPr>
            </a:lvl1pPr>
          </a:lstStyle>
          <a:p>
            <a:pPr lvl="0"/>
            <a:r>
              <a:rPr lang="en-US" dirty="0" smtClean="0"/>
              <a:t>Insert caption here</a:t>
            </a:r>
          </a:p>
        </p:txBody>
      </p:sp>
      <p:sp>
        <p:nvSpPr>
          <p:cNvPr id="11" name="Text Placeholder 4"/>
          <p:cNvSpPr>
            <a:spLocks noGrp="1"/>
          </p:cNvSpPr>
          <p:nvPr>
            <p:ph type="body" sz="quarter" idx="13" hasCustomPrompt="1"/>
          </p:nvPr>
        </p:nvSpPr>
        <p:spPr>
          <a:xfrm>
            <a:off x="4578350" y="3354831"/>
            <a:ext cx="4108450" cy="479486"/>
          </a:xfrm>
          <a:solidFill>
            <a:srgbClr val="FFFFFF">
              <a:alpha val="49000"/>
            </a:srgbClr>
          </a:solidFill>
        </p:spPr>
        <p:txBody>
          <a:bodyPr anchor="ctr">
            <a:normAutofit/>
          </a:bodyPr>
          <a:lstStyle>
            <a:lvl1pPr marL="0" indent="0" algn="ctr">
              <a:buNone/>
              <a:defRPr sz="1600" baseline="0">
                <a:solidFill>
                  <a:srgbClr val="3F3F39"/>
                </a:solidFill>
              </a:defRPr>
            </a:lvl1pPr>
          </a:lstStyle>
          <a:p>
            <a:pPr lvl="0"/>
            <a:r>
              <a:rPr lang="en-US" dirty="0" smtClean="0"/>
              <a:t>Insert caption here</a:t>
            </a:r>
          </a:p>
        </p:txBody>
      </p:sp>
      <p:sp>
        <p:nvSpPr>
          <p:cNvPr id="12" name="TextBox 11"/>
          <p:cNvSpPr txBox="1"/>
          <p:nvPr userDrawn="1"/>
        </p:nvSpPr>
        <p:spPr>
          <a:xfrm>
            <a:off x="7571684" y="6380256"/>
            <a:ext cx="1458266" cy="246221"/>
          </a:xfrm>
          <a:prstGeom prst="rect">
            <a:avLst/>
          </a:prstGeom>
          <a:noFill/>
        </p:spPr>
        <p:txBody>
          <a:bodyPr wrap="square" rtlCol="0">
            <a:spAutoFit/>
          </a:bodyPr>
          <a:lstStyle/>
          <a:p>
            <a:pPr algn="r" defTabSz="457200"/>
            <a:r>
              <a:rPr lang="en-US" sz="1000" kern="1200" dirty="0" smtClean="0">
                <a:latin typeface="Lucida Sans"/>
                <a:ea typeface="+mn-ea"/>
                <a:cs typeface="Lucida Sans"/>
              </a:rPr>
              <a:t>PAGE </a:t>
            </a:r>
            <a:fld id="{7C6A728C-FC91-4C42-BBC3-781D2A254A60}" type="slidenum">
              <a:rPr lang="en-US" sz="1000" kern="1200" smtClean="0">
                <a:latin typeface="Lucida Sans"/>
                <a:ea typeface="+mn-ea"/>
                <a:cs typeface="Lucida Sans"/>
              </a:rPr>
              <a:pPr algn="r" defTabSz="457200"/>
              <a:t>‹#›</a:t>
            </a:fld>
            <a:r>
              <a:rPr lang="en-US" sz="1000" kern="1200" dirty="0" smtClean="0">
                <a:latin typeface="Lucida Sans"/>
                <a:ea typeface="+mn-ea"/>
                <a:cs typeface="Lucida Sans"/>
              </a:rPr>
              <a:t> </a:t>
            </a:r>
            <a:endParaRPr lang="en-US" sz="1000" kern="1200" dirty="0">
              <a:latin typeface="Lucida Sans"/>
              <a:ea typeface="+mn-ea"/>
              <a:cs typeface="Lucida Sans"/>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399255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16450" y="1600200"/>
            <a:ext cx="4070350" cy="4525963"/>
          </a:xfrm>
        </p:spPr>
        <p:txBody>
          <a:bodyPr anchor="ctr"/>
          <a:lstStyle>
            <a:lvl1pPr marL="0" indent="0">
              <a:buNone/>
              <a:defRPr sz="3200">
                <a:solidFill>
                  <a:srgbClr val="3F3F3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8" name="Title 1"/>
          <p:cNvSpPr>
            <a:spLocks noGrp="1"/>
          </p:cNvSpPr>
          <p:nvPr>
            <p:ph type="title"/>
          </p:nvPr>
        </p:nvSpPr>
        <p:spPr>
          <a:xfrm>
            <a:off x="457200" y="274638"/>
            <a:ext cx="8229600" cy="1143000"/>
          </a:xfrm>
        </p:spPr>
        <p:txBody>
          <a:bodyPr/>
          <a:lstStyle>
            <a:lvl1pPr>
              <a:defRPr>
                <a:solidFill>
                  <a:srgbClr val="3F3F39"/>
                </a:solidFill>
              </a:defRPr>
            </a:lvl1pPr>
          </a:lstStyle>
          <a:p>
            <a:r>
              <a:rPr lang="en-US" smtClean="0"/>
              <a:t>Click to edit Master title style</a:t>
            </a:r>
            <a:endParaRPr lang="en-US" dirty="0"/>
          </a:p>
        </p:txBody>
      </p:sp>
      <p:sp>
        <p:nvSpPr>
          <p:cNvPr id="5" name="Text Placeholder 4"/>
          <p:cNvSpPr>
            <a:spLocks noGrp="1"/>
          </p:cNvSpPr>
          <p:nvPr>
            <p:ph type="body" sz="quarter" idx="11" hasCustomPrompt="1"/>
          </p:nvPr>
        </p:nvSpPr>
        <p:spPr>
          <a:xfrm>
            <a:off x="4616450" y="5646677"/>
            <a:ext cx="4070350" cy="479486"/>
          </a:xfrm>
          <a:solidFill>
            <a:srgbClr val="FFFFFF">
              <a:alpha val="49000"/>
            </a:srgbClr>
          </a:solidFill>
        </p:spPr>
        <p:txBody>
          <a:bodyPr anchor="ctr">
            <a:normAutofit/>
          </a:bodyPr>
          <a:lstStyle>
            <a:lvl1pPr marL="0" indent="0" algn="ctr">
              <a:buNone/>
              <a:defRPr sz="1600" baseline="0">
                <a:solidFill>
                  <a:srgbClr val="3F3F39"/>
                </a:solidFill>
              </a:defRPr>
            </a:lvl1pPr>
          </a:lstStyle>
          <a:p>
            <a:pPr lvl="0"/>
            <a:r>
              <a:rPr lang="en-US" dirty="0" smtClean="0"/>
              <a:t>Insert caption here</a:t>
            </a:r>
          </a:p>
        </p:txBody>
      </p:sp>
      <p:sp>
        <p:nvSpPr>
          <p:cNvPr id="6" name="Picture Placeholder 2"/>
          <p:cNvSpPr>
            <a:spLocks noGrp="1"/>
          </p:cNvSpPr>
          <p:nvPr>
            <p:ph type="pic" idx="12"/>
          </p:nvPr>
        </p:nvSpPr>
        <p:spPr>
          <a:xfrm>
            <a:off x="457199" y="1600200"/>
            <a:ext cx="4073525" cy="4525963"/>
          </a:xfrm>
        </p:spPr>
        <p:txBody>
          <a:bodyPr anchor="ctr"/>
          <a:lstStyle>
            <a:lvl1pPr marL="0" indent="0">
              <a:buNone/>
              <a:defRPr sz="3200">
                <a:solidFill>
                  <a:srgbClr val="3F3F3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7" name="Text Placeholder 4"/>
          <p:cNvSpPr>
            <a:spLocks noGrp="1"/>
          </p:cNvSpPr>
          <p:nvPr>
            <p:ph type="body" sz="quarter" idx="13" hasCustomPrompt="1"/>
          </p:nvPr>
        </p:nvSpPr>
        <p:spPr>
          <a:xfrm>
            <a:off x="457198" y="5646677"/>
            <a:ext cx="4073525" cy="479486"/>
          </a:xfrm>
          <a:solidFill>
            <a:srgbClr val="FFFFFF">
              <a:alpha val="49000"/>
            </a:srgbClr>
          </a:solidFill>
        </p:spPr>
        <p:txBody>
          <a:bodyPr anchor="ctr">
            <a:normAutofit/>
          </a:bodyPr>
          <a:lstStyle>
            <a:lvl1pPr marL="0" indent="0" algn="ctr">
              <a:buNone/>
              <a:defRPr sz="1600" baseline="0">
                <a:solidFill>
                  <a:srgbClr val="3F3F39"/>
                </a:solidFill>
              </a:defRPr>
            </a:lvl1pPr>
          </a:lstStyle>
          <a:p>
            <a:pPr lvl="0"/>
            <a:r>
              <a:rPr lang="en-US" dirty="0" smtClean="0"/>
              <a:t>Insert caption here</a:t>
            </a:r>
          </a:p>
        </p:txBody>
      </p:sp>
      <p:sp>
        <p:nvSpPr>
          <p:cNvPr id="12" name="TextBox 11"/>
          <p:cNvSpPr txBox="1"/>
          <p:nvPr userDrawn="1"/>
        </p:nvSpPr>
        <p:spPr>
          <a:xfrm>
            <a:off x="7571684" y="6380256"/>
            <a:ext cx="1458266" cy="246221"/>
          </a:xfrm>
          <a:prstGeom prst="rect">
            <a:avLst/>
          </a:prstGeom>
          <a:noFill/>
        </p:spPr>
        <p:txBody>
          <a:bodyPr wrap="square" rtlCol="0">
            <a:spAutoFit/>
          </a:bodyPr>
          <a:lstStyle/>
          <a:p>
            <a:pPr algn="r" defTabSz="457200"/>
            <a:r>
              <a:rPr lang="en-US" sz="1000" kern="1200" dirty="0" smtClean="0">
                <a:latin typeface="Lucida Sans"/>
                <a:ea typeface="+mn-ea"/>
                <a:cs typeface="Lucida Sans"/>
              </a:rPr>
              <a:t>PAGE </a:t>
            </a:r>
            <a:fld id="{7C6A728C-FC91-4C42-BBC3-781D2A254A60}" type="slidenum">
              <a:rPr lang="en-US" sz="1000" kern="1200" smtClean="0">
                <a:latin typeface="Lucida Sans"/>
                <a:ea typeface="+mn-ea"/>
                <a:cs typeface="Lucida Sans"/>
              </a:rPr>
              <a:pPr algn="r" defTabSz="457200"/>
              <a:t>‹#›</a:t>
            </a:fld>
            <a:r>
              <a:rPr lang="en-US" sz="1000" kern="1200" dirty="0" smtClean="0">
                <a:latin typeface="Lucida Sans"/>
                <a:ea typeface="+mn-ea"/>
                <a:cs typeface="Lucida Sans"/>
              </a:rPr>
              <a:t> </a:t>
            </a:r>
            <a:endParaRPr lang="en-US" sz="1000" kern="1200" dirty="0">
              <a:latin typeface="Lucida Sans"/>
              <a:ea typeface="+mn-ea"/>
              <a:cs typeface="Lucida Sans"/>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1913301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Images">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4616450" y="3892046"/>
            <a:ext cx="4070350" cy="2234117"/>
          </a:xfrm>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3" name="Picture Placeholder 2"/>
          <p:cNvSpPr>
            <a:spLocks noGrp="1"/>
          </p:cNvSpPr>
          <p:nvPr>
            <p:ph type="pic" idx="1"/>
          </p:nvPr>
        </p:nvSpPr>
        <p:spPr>
          <a:xfrm>
            <a:off x="4616450" y="1600200"/>
            <a:ext cx="4070350" cy="2234117"/>
          </a:xfrm>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Picture Placeholder 2"/>
          <p:cNvSpPr>
            <a:spLocks noGrp="1"/>
          </p:cNvSpPr>
          <p:nvPr>
            <p:ph type="pic" idx="15"/>
          </p:nvPr>
        </p:nvSpPr>
        <p:spPr>
          <a:xfrm>
            <a:off x="457198" y="1600200"/>
            <a:ext cx="4070350" cy="2234117"/>
          </a:xfrm>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2" name="Picture Placeholder 2"/>
          <p:cNvSpPr>
            <a:spLocks noGrp="1"/>
          </p:cNvSpPr>
          <p:nvPr>
            <p:ph type="pic" idx="16"/>
          </p:nvPr>
        </p:nvSpPr>
        <p:spPr>
          <a:xfrm>
            <a:off x="460373" y="3892046"/>
            <a:ext cx="4070350" cy="2234117"/>
          </a:xfrm>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8" name="Title 1"/>
          <p:cNvSpPr>
            <a:spLocks noGrp="1"/>
          </p:cNvSpPr>
          <p:nvPr>
            <p:ph type="title"/>
          </p:nvPr>
        </p:nvSpPr>
        <p:spPr>
          <a:xfrm>
            <a:off x="457200" y="274638"/>
            <a:ext cx="8229600" cy="1143000"/>
          </a:xfrm>
        </p:spPr>
        <p:txBody>
          <a:bodyPr/>
          <a:lstStyle>
            <a:lvl1pPr>
              <a:defRPr>
                <a:solidFill>
                  <a:srgbClr val="3F3F39"/>
                </a:solidFill>
              </a:defRPr>
            </a:lvl1pPr>
          </a:lstStyle>
          <a:p>
            <a:r>
              <a:rPr lang="en-US" smtClean="0"/>
              <a:t>Click to edit Master title style</a:t>
            </a:r>
            <a:endParaRPr lang="en-US" dirty="0"/>
          </a:p>
        </p:txBody>
      </p:sp>
      <p:sp>
        <p:nvSpPr>
          <p:cNvPr id="5" name="Text Placeholder 4"/>
          <p:cNvSpPr>
            <a:spLocks noGrp="1"/>
          </p:cNvSpPr>
          <p:nvPr>
            <p:ph type="body" sz="quarter" idx="11" hasCustomPrompt="1"/>
          </p:nvPr>
        </p:nvSpPr>
        <p:spPr>
          <a:xfrm>
            <a:off x="4616450" y="5646677"/>
            <a:ext cx="4070350" cy="479486"/>
          </a:xfrm>
          <a:solidFill>
            <a:srgbClr val="FFFFFF">
              <a:alpha val="49000"/>
            </a:srgbClr>
          </a:solidFill>
        </p:spPr>
        <p:txBody>
          <a:bodyPr anchor="ctr">
            <a:normAutofit/>
          </a:bodyPr>
          <a:lstStyle>
            <a:lvl1pPr marL="0" indent="0" algn="ctr">
              <a:buNone/>
              <a:defRPr sz="1600" baseline="0">
                <a:solidFill>
                  <a:srgbClr val="3F3F39"/>
                </a:solidFill>
              </a:defRPr>
            </a:lvl1pPr>
          </a:lstStyle>
          <a:p>
            <a:pPr lvl="0"/>
            <a:r>
              <a:rPr lang="en-US" dirty="0" smtClean="0"/>
              <a:t>Insert caption here</a:t>
            </a:r>
          </a:p>
        </p:txBody>
      </p:sp>
      <p:sp>
        <p:nvSpPr>
          <p:cNvPr id="7" name="Text Placeholder 4"/>
          <p:cNvSpPr>
            <a:spLocks noGrp="1"/>
          </p:cNvSpPr>
          <p:nvPr>
            <p:ph type="body" sz="quarter" idx="13" hasCustomPrompt="1"/>
          </p:nvPr>
        </p:nvSpPr>
        <p:spPr>
          <a:xfrm>
            <a:off x="457198" y="5646677"/>
            <a:ext cx="4073525" cy="479486"/>
          </a:xfrm>
          <a:solidFill>
            <a:srgbClr val="FFFFFF">
              <a:alpha val="49000"/>
            </a:srgbClr>
          </a:solidFill>
        </p:spPr>
        <p:txBody>
          <a:bodyPr anchor="ctr">
            <a:normAutofit/>
          </a:bodyPr>
          <a:lstStyle>
            <a:lvl1pPr marL="0" indent="0" algn="ctr">
              <a:buNone/>
              <a:defRPr sz="1600" baseline="0">
                <a:solidFill>
                  <a:srgbClr val="3F3F39"/>
                </a:solidFill>
              </a:defRPr>
            </a:lvl1pPr>
          </a:lstStyle>
          <a:p>
            <a:pPr lvl="0"/>
            <a:r>
              <a:rPr lang="en-US" dirty="0" smtClean="0"/>
              <a:t>Insert caption here</a:t>
            </a:r>
          </a:p>
        </p:txBody>
      </p:sp>
      <p:sp>
        <p:nvSpPr>
          <p:cNvPr id="13" name="Text Placeholder 4"/>
          <p:cNvSpPr>
            <a:spLocks noGrp="1"/>
          </p:cNvSpPr>
          <p:nvPr>
            <p:ph type="body" sz="quarter" idx="17" hasCustomPrompt="1"/>
          </p:nvPr>
        </p:nvSpPr>
        <p:spPr>
          <a:xfrm>
            <a:off x="4616450" y="3354831"/>
            <a:ext cx="4070350" cy="479486"/>
          </a:xfrm>
          <a:solidFill>
            <a:srgbClr val="FFFFFF">
              <a:alpha val="49000"/>
            </a:srgbClr>
          </a:solidFill>
        </p:spPr>
        <p:txBody>
          <a:bodyPr anchor="ctr">
            <a:normAutofit/>
          </a:bodyPr>
          <a:lstStyle>
            <a:lvl1pPr marL="0" indent="0" algn="ctr">
              <a:buNone/>
              <a:defRPr sz="1600" baseline="0">
                <a:solidFill>
                  <a:srgbClr val="3F3F39"/>
                </a:solidFill>
              </a:defRPr>
            </a:lvl1pPr>
          </a:lstStyle>
          <a:p>
            <a:pPr lvl="0"/>
            <a:r>
              <a:rPr lang="en-US" dirty="0" smtClean="0"/>
              <a:t>Insert caption here</a:t>
            </a:r>
          </a:p>
        </p:txBody>
      </p:sp>
      <p:sp>
        <p:nvSpPr>
          <p:cNvPr id="14" name="Text Placeholder 4"/>
          <p:cNvSpPr>
            <a:spLocks noGrp="1"/>
          </p:cNvSpPr>
          <p:nvPr>
            <p:ph type="body" sz="quarter" idx="18" hasCustomPrompt="1"/>
          </p:nvPr>
        </p:nvSpPr>
        <p:spPr>
          <a:xfrm>
            <a:off x="454023" y="3354831"/>
            <a:ext cx="4073525" cy="479486"/>
          </a:xfrm>
          <a:solidFill>
            <a:srgbClr val="FFFFFF">
              <a:alpha val="49000"/>
            </a:srgbClr>
          </a:solidFill>
        </p:spPr>
        <p:txBody>
          <a:bodyPr anchor="ctr">
            <a:normAutofit/>
          </a:bodyPr>
          <a:lstStyle>
            <a:lvl1pPr marL="0" indent="0" algn="ctr">
              <a:buNone/>
              <a:defRPr sz="1600" baseline="0">
                <a:solidFill>
                  <a:srgbClr val="3F3F39"/>
                </a:solidFill>
              </a:defRPr>
            </a:lvl1pPr>
          </a:lstStyle>
          <a:p>
            <a:pPr lvl="0"/>
            <a:r>
              <a:rPr lang="en-US" dirty="0" smtClean="0"/>
              <a:t>Insert caption here</a:t>
            </a:r>
          </a:p>
        </p:txBody>
      </p:sp>
      <p:sp>
        <p:nvSpPr>
          <p:cNvPr id="15" name="TextBox 14"/>
          <p:cNvSpPr txBox="1"/>
          <p:nvPr userDrawn="1"/>
        </p:nvSpPr>
        <p:spPr>
          <a:xfrm>
            <a:off x="7571684" y="6380256"/>
            <a:ext cx="1458266" cy="246221"/>
          </a:xfrm>
          <a:prstGeom prst="rect">
            <a:avLst/>
          </a:prstGeom>
          <a:noFill/>
        </p:spPr>
        <p:txBody>
          <a:bodyPr wrap="square" rtlCol="0">
            <a:spAutoFit/>
          </a:bodyPr>
          <a:lstStyle/>
          <a:p>
            <a:pPr algn="r" defTabSz="457200"/>
            <a:r>
              <a:rPr lang="en-US" sz="1000" kern="1200" dirty="0" smtClean="0">
                <a:latin typeface="Lucida Sans"/>
                <a:ea typeface="+mn-ea"/>
                <a:cs typeface="Lucida Sans"/>
              </a:rPr>
              <a:t>PAGE </a:t>
            </a:r>
            <a:fld id="{7C6A728C-FC91-4C42-BBC3-781D2A254A60}" type="slidenum">
              <a:rPr lang="en-US" sz="1000" kern="1200" smtClean="0">
                <a:latin typeface="Lucida Sans"/>
                <a:ea typeface="+mn-ea"/>
                <a:cs typeface="Lucida Sans"/>
              </a:rPr>
              <a:pPr algn="r" defTabSz="457200"/>
              <a:t>‹#›</a:t>
            </a:fld>
            <a:r>
              <a:rPr lang="en-US" sz="1000" kern="1200" dirty="0" smtClean="0">
                <a:latin typeface="Lucida Sans"/>
                <a:ea typeface="+mn-ea"/>
                <a:cs typeface="Lucida Sans"/>
              </a:rPr>
              <a:t> </a:t>
            </a:r>
            <a:endParaRPr lang="en-US" sz="1000" kern="1200" dirty="0">
              <a:latin typeface="Lucida Sans"/>
              <a:ea typeface="+mn-ea"/>
              <a:cs typeface="Lucida Sans"/>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2656565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Slide ATC only">
    <p:spTree>
      <p:nvGrpSpPr>
        <p:cNvPr id="1" name="Shape 70"/>
        <p:cNvGrpSpPr/>
        <p:nvPr/>
      </p:nvGrpSpPr>
      <p:grpSpPr>
        <a:xfrm>
          <a:off x="0" y="0"/>
          <a:ext cx="0" cy="0"/>
          <a:chOff x="0" y="0"/>
          <a:chExt cx="0" cy="0"/>
        </a:xfrm>
      </p:grpSpPr>
      <p:pic>
        <p:nvPicPr>
          <p:cNvPr id="71" name="Shape 71" descr="GettyImages_175389704_72dpi_cropped_compressed2.jpg"/>
          <p:cNvPicPr preferRelativeResize="0"/>
          <p:nvPr/>
        </p:nvPicPr>
        <p:blipFill rotWithShape="1">
          <a:blip r:embed="rId2">
            <a:alphaModFix/>
          </a:blip>
          <a:srcRect/>
          <a:stretch/>
        </p:blipFill>
        <p:spPr>
          <a:xfrm>
            <a:off x="0" y="0"/>
            <a:ext cx="9108948" cy="4919469"/>
          </a:xfrm>
          <a:prstGeom prst="rect">
            <a:avLst/>
          </a:prstGeom>
          <a:noFill/>
          <a:ln>
            <a:noFill/>
          </a:ln>
        </p:spPr>
      </p:pic>
      <p:pic>
        <p:nvPicPr>
          <p:cNvPr id="72" name="Shape 72" descr="green_texture_compressed_crop.jpg"/>
          <p:cNvPicPr preferRelativeResize="0"/>
          <p:nvPr/>
        </p:nvPicPr>
        <p:blipFill rotWithShape="1">
          <a:blip r:embed="rId3">
            <a:alphaModFix/>
          </a:blip>
          <a:srcRect/>
          <a:stretch/>
        </p:blipFill>
        <p:spPr>
          <a:xfrm>
            <a:off x="0" y="4861542"/>
            <a:ext cx="9093708" cy="1989785"/>
          </a:xfrm>
          <a:prstGeom prst="rect">
            <a:avLst/>
          </a:prstGeom>
          <a:noFill/>
          <a:ln>
            <a:noFill/>
          </a:ln>
        </p:spPr>
      </p:pic>
      <p:sp>
        <p:nvSpPr>
          <p:cNvPr id="73" name="Shape 73"/>
          <p:cNvSpPr txBox="1">
            <a:spLocks noGrp="1"/>
          </p:cNvSpPr>
          <p:nvPr>
            <p:ph type="ctrTitle"/>
          </p:nvPr>
        </p:nvSpPr>
        <p:spPr>
          <a:xfrm>
            <a:off x="237698" y="4861543"/>
            <a:ext cx="8684052" cy="942502"/>
          </a:xfrm>
          <a:prstGeom prst="rect">
            <a:avLst/>
          </a:prstGeom>
          <a:noFill/>
          <a:ln>
            <a:noFill/>
          </a:ln>
        </p:spPr>
        <p:txBody>
          <a:bodyPr wrap="square" lIns="91425" tIns="91425" rIns="91425" bIns="91425" anchor="ctr" anchorCtr="0"/>
          <a:lstStyle>
            <a:lvl1pPr marL="0" marR="0" lvl="0" indent="0" algn="l" rtl="0">
              <a:spcBef>
                <a:spcPts val="0"/>
              </a:spcBef>
              <a:buClr>
                <a:srgbClr val="FFFFFF"/>
              </a:buClr>
              <a:buSzPts val="1400"/>
              <a:buFont typeface="Lucida Sans"/>
              <a:buNone/>
              <a:defRPr sz="2800" b="0" i="0" u="none" strike="noStrike" cap="none">
                <a:solidFill>
                  <a:srgbClr val="FFFFFF"/>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74" name="Shape 74"/>
          <p:cNvSpPr txBox="1">
            <a:spLocks noGrp="1"/>
          </p:cNvSpPr>
          <p:nvPr>
            <p:ph type="subTitle" idx="1"/>
          </p:nvPr>
        </p:nvSpPr>
        <p:spPr>
          <a:xfrm>
            <a:off x="237698" y="5804045"/>
            <a:ext cx="5497220" cy="792406"/>
          </a:xfrm>
          <a:prstGeom prst="rect">
            <a:avLst/>
          </a:prstGeom>
          <a:noFill/>
          <a:ln>
            <a:noFill/>
          </a:ln>
        </p:spPr>
        <p:txBody>
          <a:bodyPr wrap="square" lIns="91425" tIns="91425" rIns="91425" bIns="91425" anchor="t" anchorCtr="0"/>
          <a:lstStyle>
            <a:lvl1pPr marL="0" marR="0" lvl="0" indent="0" algn="l" rtl="0">
              <a:spcBef>
                <a:spcPts val="480"/>
              </a:spcBef>
              <a:buClr>
                <a:schemeClr val="lt1"/>
              </a:buClr>
              <a:buSzPts val="2400"/>
              <a:buFont typeface="Arial"/>
              <a:buNone/>
              <a:defRPr sz="2400" b="0" i="0" u="none" strike="noStrike" cap="none">
                <a:solidFill>
                  <a:schemeClr val="lt1"/>
                </a:solidFill>
                <a:latin typeface="Lucida Sans"/>
                <a:ea typeface="Lucida Sans"/>
                <a:cs typeface="Lucida Sans"/>
                <a:sym typeface="Lucida Sans"/>
              </a:defRPr>
            </a:lvl1pPr>
            <a:lvl2pPr marL="457200" marR="0" lvl="1" indent="0" algn="ctr" rtl="0">
              <a:spcBef>
                <a:spcPts val="400"/>
              </a:spcBef>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L="914400" marR="0" lvl="2" indent="0" algn="ctr" rtl="0">
              <a:spcBef>
                <a:spcPts val="360"/>
              </a:spcBef>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L="1371600" marR="0" lvl="3"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L="1828800" marR="0" lvl="4"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L="2286000" marR="0" lvl="5"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75" name="Shape 75" descr="ATC_logo_grey_type_1line_RGB.pdf"/>
          <p:cNvPicPr preferRelativeResize="0"/>
          <p:nvPr/>
        </p:nvPicPr>
        <p:blipFill rotWithShape="1">
          <a:blip r:embed="rId4">
            <a:alphaModFix/>
          </a:blip>
          <a:srcRect/>
          <a:stretch/>
        </p:blipFill>
        <p:spPr>
          <a:xfrm>
            <a:off x="0" y="329608"/>
            <a:ext cx="3624595" cy="74793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ontents Page 2">
    <p:spTree>
      <p:nvGrpSpPr>
        <p:cNvPr id="1" name="Shape 76"/>
        <p:cNvGrpSpPr/>
        <p:nvPr/>
      </p:nvGrpSpPr>
      <p:grpSpPr>
        <a:xfrm>
          <a:off x="0" y="0"/>
          <a:ext cx="0" cy="0"/>
          <a:chOff x="0" y="0"/>
          <a:chExt cx="0" cy="0"/>
        </a:xfrm>
      </p:grpSpPr>
      <p:pic>
        <p:nvPicPr>
          <p:cNvPr id="77" name="Shape 77" descr="171366080_5_blur_72dpi_cropped_compressed.jpg"/>
          <p:cNvPicPr preferRelativeResize="0"/>
          <p:nvPr/>
        </p:nvPicPr>
        <p:blipFill rotWithShape="1">
          <a:blip r:embed="rId2">
            <a:alphaModFix/>
          </a:blip>
          <a:srcRect/>
          <a:stretch/>
        </p:blipFill>
        <p:spPr>
          <a:xfrm>
            <a:off x="-8800" y="0"/>
            <a:ext cx="9128545" cy="6854628"/>
          </a:xfrm>
          <a:prstGeom prst="rect">
            <a:avLst/>
          </a:prstGeom>
          <a:noFill/>
          <a:ln>
            <a:noFill/>
          </a:ln>
        </p:spPr>
      </p:pic>
      <p:sp>
        <p:nvSpPr>
          <p:cNvPr id="78" name="Shape 78"/>
          <p:cNvSpPr/>
          <p:nvPr/>
        </p:nvSpPr>
        <p:spPr>
          <a:xfrm>
            <a:off x="-2" y="2120455"/>
            <a:ext cx="9144002" cy="3983055"/>
          </a:xfrm>
          <a:prstGeom prst="rect">
            <a:avLst/>
          </a:prstGeom>
          <a:solidFill>
            <a:schemeClr val="lt1">
              <a:alpha val="80000"/>
            </a:schemeClr>
          </a:solid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Lucida Sans"/>
              <a:ea typeface="Lucida Sans"/>
              <a:cs typeface="Lucida Sans"/>
              <a:sym typeface="Lucida Sans"/>
            </a:endParaRPr>
          </a:p>
        </p:txBody>
      </p:sp>
      <p:sp>
        <p:nvSpPr>
          <p:cNvPr id="79" name="Shape 79"/>
          <p:cNvSpPr txBox="1">
            <a:spLocks noGrp="1"/>
          </p:cNvSpPr>
          <p:nvPr>
            <p:ph type="title"/>
          </p:nvPr>
        </p:nvSpPr>
        <p:spPr>
          <a:xfrm>
            <a:off x="214314" y="3629025"/>
            <a:ext cx="3675062" cy="1143000"/>
          </a:xfrm>
          <a:prstGeom prst="rect">
            <a:avLst/>
          </a:prstGeom>
          <a:noFill/>
          <a:ln>
            <a:noFill/>
          </a:ln>
        </p:spPr>
        <p:txBody>
          <a:bodyPr wrap="square" lIns="91425" tIns="91425" rIns="91425" bIns="91425" anchor="ctr" anchorCtr="0"/>
          <a:lstStyle>
            <a:lvl1pPr marL="0" marR="0" lvl="0" indent="0" algn="l" rtl="0">
              <a:spcBef>
                <a:spcPts val="0"/>
              </a:spcBef>
              <a:buClr>
                <a:srgbClr val="23593E"/>
              </a:buClr>
              <a:buSzPts val="1400"/>
              <a:buFont typeface="Lucida Sans"/>
              <a:buNone/>
              <a:defRPr sz="2800" b="0" i="0" u="none" strike="noStrike" cap="none">
                <a:solidFill>
                  <a:srgbClr val="23593E"/>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80" name="Shape 80"/>
          <p:cNvSpPr txBox="1">
            <a:spLocks noGrp="1"/>
          </p:cNvSpPr>
          <p:nvPr>
            <p:ph type="body" idx="1"/>
          </p:nvPr>
        </p:nvSpPr>
        <p:spPr>
          <a:xfrm>
            <a:off x="4624613" y="2456788"/>
            <a:ext cx="2444750" cy="53975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body" idx="2"/>
          </p:nvPr>
        </p:nvSpPr>
        <p:spPr>
          <a:xfrm>
            <a:off x="7209515" y="2456788"/>
            <a:ext cx="1447348" cy="53975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body" idx="3"/>
          </p:nvPr>
        </p:nvSpPr>
        <p:spPr>
          <a:xfrm>
            <a:off x="4624613" y="2998967"/>
            <a:ext cx="2444750" cy="53975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4"/>
          </p:nvPr>
        </p:nvSpPr>
        <p:spPr>
          <a:xfrm>
            <a:off x="7209515" y="2998967"/>
            <a:ext cx="1447348" cy="53975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body" idx="5"/>
          </p:nvPr>
        </p:nvSpPr>
        <p:spPr>
          <a:xfrm>
            <a:off x="4624613" y="3553357"/>
            <a:ext cx="2444750" cy="53975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6"/>
          </p:nvPr>
        </p:nvSpPr>
        <p:spPr>
          <a:xfrm>
            <a:off x="7209515" y="3553357"/>
            <a:ext cx="1447348" cy="53975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7"/>
          </p:nvPr>
        </p:nvSpPr>
        <p:spPr>
          <a:xfrm>
            <a:off x="4624613" y="4107747"/>
            <a:ext cx="2444750" cy="53975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body" idx="8"/>
          </p:nvPr>
        </p:nvSpPr>
        <p:spPr>
          <a:xfrm>
            <a:off x="7209515" y="4107747"/>
            <a:ext cx="1447348" cy="53975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body" idx="9"/>
          </p:nvPr>
        </p:nvSpPr>
        <p:spPr>
          <a:xfrm>
            <a:off x="4624613" y="4662137"/>
            <a:ext cx="2444750" cy="53975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body" idx="13"/>
          </p:nvPr>
        </p:nvSpPr>
        <p:spPr>
          <a:xfrm>
            <a:off x="7209515" y="4662137"/>
            <a:ext cx="1447348" cy="53975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14"/>
          </p:nvPr>
        </p:nvSpPr>
        <p:spPr>
          <a:xfrm>
            <a:off x="4624613" y="5216525"/>
            <a:ext cx="2444750" cy="53975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body" idx="15"/>
          </p:nvPr>
        </p:nvSpPr>
        <p:spPr>
          <a:xfrm>
            <a:off x="7209515" y="5216525"/>
            <a:ext cx="1447348" cy="53975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2400"/>
              <a:buFont typeface="Arial"/>
              <a:buNone/>
              <a:defRPr sz="1800" b="0" i="0" u="none" strike="noStrike" cap="none">
                <a:solidFill>
                  <a:srgbClr val="23593E"/>
                </a:solidFill>
                <a:latin typeface="Lucida Sans"/>
                <a:ea typeface="Lucida Sans"/>
                <a:cs typeface="Lucida Sans"/>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Header 1">
    <p:spTree>
      <p:nvGrpSpPr>
        <p:cNvPr id="1" name="Shape 92"/>
        <p:cNvGrpSpPr/>
        <p:nvPr/>
      </p:nvGrpSpPr>
      <p:grpSpPr>
        <a:xfrm>
          <a:off x="0" y="0"/>
          <a:ext cx="0" cy="0"/>
          <a:chOff x="0" y="0"/>
          <a:chExt cx="0" cy="0"/>
        </a:xfrm>
      </p:grpSpPr>
      <p:sp>
        <p:nvSpPr>
          <p:cNvPr id="93" name="Shape 93"/>
          <p:cNvSpPr/>
          <p:nvPr/>
        </p:nvSpPr>
        <p:spPr>
          <a:xfrm>
            <a:off x="0" y="0"/>
            <a:ext cx="9144000" cy="6858000"/>
          </a:xfrm>
          <a:prstGeom prst="rect">
            <a:avLst/>
          </a:prstGeom>
          <a:solidFill>
            <a:srgbClr val="24593B"/>
          </a:solid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4" name="Shape 94"/>
          <p:cNvSpPr txBox="1"/>
          <p:nvPr/>
        </p:nvSpPr>
        <p:spPr>
          <a:xfrm>
            <a:off x="115460" y="2306250"/>
            <a:ext cx="3793677" cy="1933092"/>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Lucida Sans"/>
              <a:ea typeface="Lucida Sans"/>
              <a:cs typeface="Lucida Sans"/>
              <a:sym typeface="Lucida Sans"/>
            </a:endParaRPr>
          </a:p>
        </p:txBody>
      </p:sp>
      <p:sp>
        <p:nvSpPr>
          <p:cNvPr id="95" name="Shape 95"/>
          <p:cNvSpPr txBox="1"/>
          <p:nvPr/>
        </p:nvSpPr>
        <p:spPr>
          <a:xfrm>
            <a:off x="115460" y="2952693"/>
            <a:ext cx="3793677" cy="1933092"/>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Lucida Sans"/>
              <a:ea typeface="Lucida Sans"/>
              <a:cs typeface="Lucida Sans"/>
              <a:sym typeface="Lucida Sans"/>
            </a:endParaRPr>
          </a:p>
        </p:txBody>
      </p:sp>
      <p:sp>
        <p:nvSpPr>
          <p:cNvPr id="96" name="Shape 96"/>
          <p:cNvSpPr txBox="1"/>
          <p:nvPr/>
        </p:nvSpPr>
        <p:spPr>
          <a:xfrm>
            <a:off x="115460" y="2306250"/>
            <a:ext cx="3793677" cy="1933092"/>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Lucida Sans"/>
              <a:ea typeface="Lucida Sans"/>
              <a:cs typeface="Lucida Sans"/>
              <a:sym typeface="Lucida Sans"/>
            </a:endParaRPr>
          </a:p>
        </p:txBody>
      </p:sp>
      <p:sp>
        <p:nvSpPr>
          <p:cNvPr id="97" name="Shape 97"/>
          <p:cNvSpPr txBox="1"/>
          <p:nvPr/>
        </p:nvSpPr>
        <p:spPr>
          <a:xfrm>
            <a:off x="115460" y="2952693"/>
            <a:ext cx="3793677" cy="1933092"/>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Lucida Sans"/>
              <a:ea typeface="Lucida Sans"/>
              <a:cs typeface="Lucida Sans"/>
              <a:sym typeface="Lucida Sans"/>
            </a:endParaRPr>
          </a:p>
        </p:txBody>
      </p:sp>
      <p:sp>
        <p:nvSpPr>
          <p:cNvPr id="98" name="Shape 98"/>
          <p:cNvSpPr txBox="1">
            <a:spLocks noGrp="1"/>
          </p:cNvSpPr>
          <p:nvPr>
            <p:ph type="title"/>
          </p:nvPr>
        </p:nvSpPr>
        <p:spPr>
          <a:xfrm>
            <a:off x="216568" y="2829678"/>
            <a:ext cx="8620552" cy="868362"/>
          </a:xfrm>
          <a:prstGeom prst="rect">
            <a:avLst/>
          </a:prstGeom>
          <a:solidFill>
            <a:schemeClr val="lt1">
              <a:alpha val="80000"/>
            </a:schemeClr>
          </a:solidFill>
          <a:ln>
            <a:noFill/>
          </a:ln>
        </p:spPr>
        <p:txBody>
          <a:bodyPr wrap="square" lIns="91425" tIns="91425" rIns="91425" bIns="91425" anchor="ctr" anchorCtr="0"/>
          <a:lstStyle>
            <a:lvl1pPr marL="0" marR="0" lvl="0" indent="0" algn="l" rtl="0">
              <a:spcBef>
                <a:spcPts val="0"/>
              </a:spcBef>
              <a:buClr>
                <a:srgbClr val="23593E"/>
              </a:buClr>
              <a:buSzPts val="1400"/>
              <a:buFont typeface="Lucida Sans"/>
              <a:buNone/>
              <a:defRPr sz="3200" b="0" i="0" u="none" strike="noStrike" cap="none">
                <a:solidFill>
                  <a:srgbClr val="23593E"/>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Header 2">
    <p:spTree>
      <p:nvGrpSpPr>
        <p:cNvPr id="1" name="Shape 99"/>
        <p:cNvGrpSpPr/>
        <p:nvPr/>
      </p:nvGrpSpPr>
      <p:grpSpPr>
        <a:xfrm>
          <a:off x="0" y="0"/>
          <a:ext cx="0" cy="0"/>
          <a:chOff x="0" y="0"/>
          <a:chExt cx="0" cy="0"/>
        </a:xfrm>
      </p:grpSpPr>
      <p:sp>
        <p:nvSpPr>
          <p:cNvPr id="100" name="Shape 100"/>
          <p:cNvSpPr/>
          <p:nvPr/>
        </p:nvSpPr>
        <p:spPr>
          <a:xfrm>
            <a:off x="0" y="0"/>
            <a:ext cx="9144000" cy="6858000"/>
          </a:xfrm>
          <a:prstGeom prst="rect">
            <a:avLst/>
          </a:prstGeom>
          <a:solidFill>
            <a:srgbClr val="464646"/>
          </a:solid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1" name="Shape 101"/>
          <p:cNvSpPr txBox="1"/>
          <p:nvPr/>
        </p:nvSpPr>
        <p:spPr>
          <a:xfrm>
            <a:off x="115460" y="2306250"/>
            <a:ext cx="3793677" cy="1933092"/>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Lucida Sans"/>
              <a:ea typeface="Lucida Sans"/>
              <a:cs typeface="Lucida Sans"/>
              <a:sym typeface="Lucida Sans"/>
            </a:endParaRPr>
          </a:p>
        </p:txBody>
      </p:sp>
      <p:sp>
        <p:nvSpPr>
          <p:cNvPr id="102" name="Shape 102"/>
          <p:cNvSpPr txBox="1"/>
          <p:nvPr/>
        </p:nvSpPr>
        <p:spPr>
          <a:xfrm>
            <a:off x="115460" y="2952693"/>
            <a:ext cx="3793677" cy="1933092"/>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Lucida Sans"/>
              <a:ea typeface="Lucida Sans"/>
              <a:cs typeface="Lucida Sans"/>
              <a:sym typeface="Lucida Sans"/>
            </a:endParaRPr>
          </a:p>
        </p:txBody>
      </p:sp>
      <p:sp>
        <p:nvSpPr>
          <p:cNvPr id="103" name="Shape 103"/>
          <p:cNvSpPr txBox="1"/>
          <p:nvPr/>
        </p:nvSpPr>
        <p:spPr>
          <a:xfrm>
            <a:off x="115460" y="2306250"/>
            <a:ext cx="3793677" cy="1933092"/>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Lucida Sans"/>
              <a:ea typeface="Lucida Sans"/>
              <a:cs typeface="Lucida Sans"/>
              <a:sym typeface="Lucida Sans"/>
            </a:endParaRPr>
          </a:p>
        </p:txBody>
      </p:sp>
      <p:sp>
        <p:nvSpPr>
          <p:cNvPr id="104" name="Shape 104"/>
          <p:cNvSpPr txBox="1"/>
          <p:nvPr/>
        </p:nvSpPr>
        <p:spPr>
          <a:xfrm>
            <a:off x="115460" y="2952693"/>
            <a:ext cx="3793677" cy="1933092"/>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Lucida Sans"/>
              <a:ea typeface="Lucida Sans"/>
              <a:cs typeface="Lucida Sans"/>
              <a:sym typeface="Lucida Sans"/>
            </a:endParaRPr>
          </a:p>
        </p:txBody>
      </p:sp>
      <p:sp>
        <p:nvSpPr>
          <p:cNvPr id="105" name="Shape 105"/>
          <p:cNvSpPr txBox="1">
            <a:spLocks noGrp="1"/>
          </p:cNvSpPr>
          <p:nvPr>
            <p:ph type="title"/>
          </p:nvPr>
        </p:nvSpPr>
        <p:spPr>
          <a:xfrm>
            <a:off x="216568" y="2829678"/>
            <a:ext cx="8620552" cy="868362"/>
          </a:xfrm>
          <a:prstGeom prst="rect">
            <a:avLst/>
          </a:prstGeom>
          <a:solidFill>
            <a:schemeClr val="lt1">
              <a:alpha val="80000"/>
            </a:schemeClr>
          </a:solidFill>
          <a:ln>
            <a:noFill/>
          </a:ln>
        </p:spPr>
        <p:txBody>
          <a:bodyPr wrap="square" lIns="91425" tIns="91425" rIns="91425" bIns="91425" anchor="ctr" anchorCtr="0"/>
          <a:lstStyle>
            <a:lvl1pPr marL="0" marR="0" lvl="0" indent="0" algn="l" rtl="0">
              <a:spcBef>
                <a:spcPts val="0"/>
              </a:spcBef>
              <a:buClr>
                <a:srgbClr val="23593E"/>
              </a:buClr>
              <a:buSzPts val="1400"/>
              <a:buFont typeface="Lucida Sans"/>
              <a:buNone/>
              <a:defRPr sz="3200" b="0" i="0" u="none" strike="noStrike" cap="none">
                <a:solidFill>
                  <a:srgbClr val="23593E"/>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106"/>
        <p:cNvGrpSpPr/>
        <p:nvPr/>
      </p:nvGrpSpPr>
      <p:grpSpPr>
        <a:xfrm>
          <a:off x="0" y="0"/>
          <a:ext cx="0" cy="0"/>
          <a:chOff x="0" y="0"/>
          <a:chExt cx="0" cy="0"/>
        </a:xfrm>
      </p:grpSpPr>
      <p:sp>
        <p:nvSpPr>
          <p:cNvPr id="107" name="Shape 107"/>
          <p:cNvSpPr/>
          <p:nvPr/>
        </p:nvSpPr>
        <p:spPr>
          <a:xfrm>
            <a:off x="0" y="0"/>
            <a:ext cx="9144000" cy="6858000"/>
          </a:xfrm>
          <a:prstGeom prst="rect">
            <a:avLst/>
          </a:prstGeom>
          <a:solidFill>
            <a:srgbClr val="A9B0AC"/>
          </a:solid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8" name="Shape 108"/>
          <p:cNvSpPr txBox="1"/>
          <p:nvPr/>
        </p:nvSpPr>
        <p:spPr>
          <a:xfrm>
            <a:off x="115460" y="2306250"/>
            <a:ext cx="3793677" cy="1933092"/>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Lucida Sans"/>
              <a:ea typeface="Lucida Sans"/>
              <a:cs typeface="Lucida Sans"/>
              <a:sym typeface="Lucida Sans"/>
            </a:endParaRPr>
          </a:p>
        </p:txBody>
      </p:sp>
      <p:sp>
        <p:nvSpPr>
          <p:cNvPr id="109" name="Shape 109"/>
          <p:cNvSpPr txBox="1"/>
          <p:nvPr/>
        </p:nvSpPr>
        <p:spPr>
          <a:xfrm>
            <a:off x="115460" y="2952693"/>
            <a:ext cx="3793677" cy="1933092"/>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Lucida Sans"/>
              <a:ea typeface="Lucida Sans"/>
              <a:cs typeface="Lucida Sans"/>
              <a:sym typeface="Lucida Sans"/>
            </a:endParaRPr>
          </a:p>
        </p:txBody>
      </p:sp>
      <p:sp>
        <p:nvSpPr>
          <p:cNvPr id="110" name="Shape 110"/>
          <p:cNvSpPr txBox="1"/>
          <p:nvPr/>
        </p:nvSpPr>
        <p:spPr>
          <a:xfrm>
            <a:off x="115460" y="2306250"/>
            <a:ext cx="3793677" cy="1933092"/>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Lucida Sans"/>
              <a:ea typeface="Lucida Sans"/>
              <a:cs typeface="Lucida Sans"/>
              <a:sym typeface="Lucida Sans"/>
            </a:endParaRPr>
          </a:p>
        </p:txBody>
      </p:sp>
      <p:sp>
        <p:nvSpPr>
          <p:cNvPr id="111" name="Shape 111"/>
          <p:cNvSpPr txBox="1"/>
          <p:nvPr/>
        </p:nvSpPr>
        <p:spPr>
          <a:xfrm>
            <a:off x="115460" y="2952693"/>
            <a:ext cx="3793677" cy="1933092"/>
          </a:xfrm>
          <a:prstGeom prst="rect">
            <a:avLst/>
          </a:prstGeom>
          <a:noFill/>
          <a:ln>
            <a:noFill/>
          </a:ln>
        </p:spPr>
        <p:txBody>
          <a:bodyPr wrap="square" lIns="91425" tIns="45700" rIns="91425" bIns="45700" anchor="ctr" anchorCtr="0">
            <a:noAutofit/>
          </a:bodyPr>
          <a:lstStyle/>
          <a:p>
            <a:pPr marL="0" marR="0" lvl="0" indent="0" algn="l" rtl="0">
              <a:spcBef>
                <a:spcPts val="0"/>
              </a:spcBef>
              <a:buClr>
                <a:schemeClr val="dk1"/>
              </a:buClr>
              <a:buFont typeface="Calibri"/>
              <a:buNone/>
            </a:pPr>
            <a:endParaRPr sz="3200">
              <a:solidFill>
                <a:schemeClr val="dk1"/>
              </a:solidFill>
              <a:latin typeface="Lucida Sans"/>
              <a:ea typeface="Lucida Sans"/>
              <a:cs typeface="Lucida Sans"/>
              <a:sym typeface="Lucida Sans"/>
            </a:endParaRPr>
          </a:p>
        </p:txBody>
      </p:sp>
      <p:sp>
        <p:nvSpPr>
          <p:cNvPr id="112" name="Shape 112"/>
          <p:cNvSpPr txBox="1">
            <a:spLocks noGrp="1"/>
          </p:cNvSpPr>
          <p:nvPr>
            <p:ph type="title"/>
          </p:nvPr>
        </p:nvSpPr>
        <p:spPr>
          <a:xfrm>
            <a:off x="216568" y="2829678"/>
            <a:ext cx="8620552" cy="868362"/>
          </a:xfrm>
          <a:prstGeom prst="rect">
            <a:avLst/>
          </a:prstGeom>
          <a:solidFill>
            <a:schemeClr val="lt1">
              <a:alpha val="80000"/>
            </a:schemeClr>
          </a:solidFill>
          <a:ln>
            <a:noFill/>
          </a:ln>
        </p:spPr>
        <p:txBody>
          <a:bodyPr wrap="square" lIns="91425" tIns="91425" rIns="91425" bIns="91425" anchor="ctr" anchorCtr="0"/>
          <a:lstStyle>
            <a:lvl1pPr marL="0" marR="0" lvl="0" indent="0" algn="l" rtl="0">
              <a:spcBef>
                <a:spcPts val="0"/>
              </a:spcBef>
              <a:buClr>
                <a:srgbClr val="23593E"/>
              </a:buClr>
              <a:buSzPts val="1400"/>
              <a:buFont typeface="Lucida Sans"/>
              <a:buNone/>
              <a:defRPr sz="3200" b="0" i="0" u="none" strike="noStrike" cap="none">
                <a:solidFill>
                  <a:srgbClr val="23593E"/>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2.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chemeClr val="dk1"/>
              </a:buClr>
              <a:buSzPts val="1400"/>
              <a:buFont typeface="Lucida Sans"/>
              <a:buNone/>
              <a:defRPr sz="2800" b="0" i="0" u="none" strike="noStrike" cap="none">
                <a:solidFill>
                  <a:schemeClr val="dk1"/>
                </a:solidFill>
                <a:latin typeface="Lucida Sans"/>
                <a:ea typeface="Lucida Sans"/>
                <a:cs typeface="Lucida Sans"/>
                <a:sym typeface="Lucida Sans"/>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7" name="Shape 7"/>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9" r:id="rId18"/>
    <p:sldLayoutId id="2147483670" r:id="rId19"/>
    <p:sldLayoutId id="2147483671" r:id="rId20"/>
    <p:sldLayoutId id="2147483672" r:id="rId21"/>
    <p:sldLayoutId id="2147483673" r:id="rId22"/>
    <p:sldLayoutId id="2147483764"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9165392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Lst>
  <p:txStyles>
    <p:titleStyle>
      <a:lvl1pPr algn="l" defTabSz="457200" rtl="0" eaLnBrk="1" latinLnBrk="0" hangingPunct="1">
        <a:spcBef>
          <a:spcPct val="0"/>
        </a:spcBef>
        <a:buNone/>
        <a:defRPr sz="2800" kern="1200">
          <a:solidFill>
            <a:schemeClr val="tx1"/>
          </a:solidFill>
          <a:latin typeface="Lucida Sans"/>
          <a:ea typeface="+mj-ea"/>
          <a:cs typeface="Lucida San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Lucida Sans"/>
          <a:ea typeface="+mn-ea"/>
          <a:cs typeface="Lucida Sans"/>
        </a:defRPr>
      </a:lvl1pPr>
      <a:lvl2pPr marL="742950" indent="-285750" algn="l" defTabSz="457200" rtl="0" eaLnBrk="1" latinLnBrk="0" hangingPunct="1">
        <a:spcBef>
          <a:spcPct val="20000"/>
        </a:spcBef>
        <a:buFont typeface="Arial"/>
        <a:buChar char="–"/>
        <a:defRPr sz="2000" kern="1200">
          <a:solidFill>
            <a:schemeClr val="tx1"/>
          </a:solidFill>
          <a:latin typeface="Lucida Sans"/>
          <a:ea typeface="+mn-ea"/>
          <a:cs typeface="Lucida Sans"/>
        </a:defRPr>
      </a:lvl2pPr>
      <a:lvl3pPr marL="1143000" indent="-228600" algn="l" defTabSz="457200" rtl="0" eaLnBrk="1" latinLnBrk="0" hangingPunct="1">
        <a:spcBef>
          <a:spcPct val="20000"/>
        </a:spcBef>
        <a:buFont typeface="Arial"/>
        <a:buChar char="•"/>
        <a:defRPr sz="1800" kern="1200">
          <a:solidFill>
            <a:schemeClr val="tx1"/>
          </a:solidFill>
          <a:latin typeface="Lucida Sans"/>
          <a:ea typeface="+mn-ea"/>
          <a:cs typeface="Lucida Sans"/>
        </a:defRPr>
      </a:lvl3pPr>
      <a:lvl4pPr marL="1600200" indent="-228600" algn="l" defTabSz="457200" rtl="0" eaLnBrk="1" latinLnBrk="0" hangingPunct="1">
        <a:spcBef>
          <a:spcPct val="20000"/>
        </a:spcBef>
        <a:buFont typeface="Arial"/>
        <a:buChar char="–"/>
        <a:defRPr sz="1600" kern="1200">
          <a:solidFill>
            <a:schemeClr val="tx1"/>
          </a:solidFill>
          <a:latin typeface="Lucida Sans"/>
          <a:ea typeface="+mn-ea"/>
          <a:cs typeface="Lucida Sans"/>
        </a:defRPr>
      </a:lvl4pPr>
      <a:lvl5pPr marL="2057400" indent="-228600" algn="l" defTabSz="457200" rtl="0" eaLnBrk="1" latinLnBrk="0" hangingPunct="1">
        <a:spcBef>
          <a:spcPct val="20000"/>
        </a:spcBef>
        <a:buFont typeface="Arial"/>
        <a:buChar char="»"/>
        <a:defRPr sz="1600" kern="1200">
          <a:solidFill>
            <a:schemeClr val="tx1"/>
          </a:solidFill>
          <a:latin typeface="Lucida Sans"/>
          <a:ea typeface="+mn-ea"/>
          <a:cs typeface="Lucid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4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8771" y="5036554"/>
            <a:ext cx="184666" cy="369332"/>
          </a:xfrm>
          <a:prstGeom prst="rect">
            <a:avLst/>
          </a:prstGeom>
          <a:noFill/>
        </p:spPr>
        <p:txBody>
          <a:bodyPr wrap="none" rtlCol="0">
            <a:spAutoFit/>
          </a:bodyPr>
          <a:lstStyle/>
          <a:p>
            <a:endParaRPr lang="en-US" dirty="0"/>
          </a:p>
        </p:txBody>
      </p:sp>
      <p:sp>
        <p:nvSpPr>
          <p:cNvPr id="14" name="Title 13"/>
          <p:cNvSpPr>
            <a:spLocks noGrp="1"/>
          </p:cNvSpPr>
          <p:nvPr>
            <p:ph type="ctrTitle"/>
          </p:nvPr>
        </p:nvSpPr>
        <p:spPr/>
        <p:txBody>
          <a:bodyPr>
            <a:normAutofit/>
          </a:bodyPr>
          <a:lstStyle/>
          <a:p>
            <a:pPr lvl="0"/>
            <a:r>
              <a:rPr lang="en-US" i="1" dirty="0" err="1"/>
              <a:t>enVisionmath</a:t>
            </a:r>
            <a:r>
              <a:rPr lang="en-US" i="1" dirty="0"/>
              <a:t> </a:t>
            </a:r>
            <a:r>
              <a:rPr lang="en-US" i="1" dirty="0" smtClean="0"/>
              <a:t>2.0</a:t>
            </a:r>
            <a:endParaRPr lang="en-US" dirty="0"/>
          </a:p>
        </p:txBody>
      </p:sp>
      <p:sp>
        <p:nvSpPr>
          <p:cNvPr id="15" name="Subtitle 14"/>
          <p:cNvSpPr>
            <a:spLocks noGrp="1"/>
          </p:cNvSpPr>
          <p:nvPr>
            <p:ph type="subTitle" idx="1"/>
          </p:nvPr>
        </p:nvSpPr>
        <p:spPr/>
        <p:txBody>
          <a:bodyPr/>
          <a:lstStyle/>
          <a:p>
            <a:r>
              <a:rPr lang="en-US" dirty="0"/>
              <a:t>Guidance documents</a:t>
            </a:r>
          </a:p>
        </p:txBody>
      </p:sp>
    </p:spTree>
    <p:extLst>
      <p:ext uri="{BB962C8B-B14F-4D97-AF65-F5344CB8AC3E}">
        <p14:creationId xmlns:p14="http://schemas.microsoft.com/office/powerpoint/2010/main" val="883595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Lucida Sans"/>
                <a:sym typeface="Lucida Sans"/>
              </a:rPr>
              <a:t>Alignment in </a:t>
            </a:r>
            <a:r>
              <a:rPr lang="en-US" dirty="0" err="1" smtClean="0">
                <a:ea typeface="Lucida Sans"/>
                <a:sym typeface="Lucida Sans"/>
              </a:rPr>
              <a:t>enVisionmath</a:t>
            </a:r>
            <a:r>
              <a:rPr lang="en-US" dirty="0" smtClean="0">
                <a:ea typeface="Lucida Sans"/>
                <a:sym typeface="Lucida Sans"/>
              </a:rPr>
              <a:t> 2.0</a:t>
            </a:r>
            <a:endParaRPr lang="en-US" dirty="0"/>
          </a:p>
        </p:txBody>
      </p:sp>
    </p:spTree>
    <p:extLst>
      <p:ext uri="{BB962C8B-B14F-4D97-AF65-F5344CB8AC3E}">
        <p14:creationId xmlns:p14="http://schemas.microsoft.com/office/powerpoint/2010/main" val="1181281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F3F39"/>
              </a:buClr>
              <a:buSzPts val="2800"/>
              <a:buFont typeface="Lucida Sans"/>
              <a:buNone/>
            </a:pPr>
            <a:r>
              <a:rPr lang="en-US"/>
              <a:t>Do the Math</a:t>
            </a:r>
            <a:endParaRPr sz="2800" b="0" i="0" u="none" strike="noStrike" cap="none">
              <a:solidFill>
                <a:srgbClr val="3F3F39"/>
              </a:solidFill>
              <a:latin typeface="Lucida Sans"/>
              <a:ea typeface="Lucida Sans"/>
              <a:cs typeface="Lucida Sans"/>
              <a:sym typeface="Lucida Sans"/>
            </a:endParaRPr>
          </a:p>
        </p:txBody>
      </p:sp>
      <p:sp>
        <p:nvSpPr>
          <p:cNvPr id="1178" name="Shape 117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457200" marR="0" lvl="0" indent="-381000" algn="l" rtl="0">
              <a:spcBef>
                <a:spcPts val="480"/>
              </a:spcBef>
              <a:spcAft>
                <a:spcPts val="0"/>
              </a:spcAft>
              <a:buClr>
                <a:srgbClr val="3F3F39"/>
              </a:buClr>
              <a:buSzPts val="2400"/>
              <a:buFont typeface="Lucida Sans"/>
              <a:buChar char="-"/>
            </a:pPr>
            <a:r>
              <a:rPr lang="en-US"/>
              <a:t>Solve the problem.</a:t>
            </a:r>
            <a:endParaRPr/>
          </a:p>
          <a:p>
            <a:pPr marL="457200" marR="0" lvl="0" indent="-381000" algn="l" rtl="0">
              <a:spcBef>
                <a:spcPts val="0"/>
              </a:spcBef>
              <a:spcAft>
                <a:spcPts val="0"/>
              </a:spcAft>
              <a:buSzPts val="2400"/>
              <a:buChar char="-"/>
            </a:pPr>
            <a:r>
              <a:rPr lang="en-US"/>
              <a:t>Discuss with a partner who has the same problem as you.</a:t>
            </a:r>
            <a:endParaRPr/>
          </a:p>
        </p:txBody>
      </p:sp>
    </p:spTree>
    <p:extLst>
      <p:ext uri="{BB962C8B-B14F-4D97-AF65-F5344CB8AC3E}">
        <p14:creationId xmlns:p14="http://schemas.microsoft.com/office/powerpoint/2010/main" val="1354868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2 example – Version </a:t>
            </a:r>
            <a:r>
              <a:rPr lang="en-US" dirty="0" smtClean="0"/>
              <a:t>#1</a:t>
            </a:r>
            <a:endParaRPr lang="en-US" dirty="0"/>
          </a:p>
        </p:txBody>
      </p:sp>
      <p:pic>
        <p:nvPicPr>
          <p:cNvPr id="4" name="Content Placeholder 3"/>
          <p:cNvPicPr>
            <a:picLocks noGrp="1" noChangeAspect="1"/>
          </p:cNvPicPr>
          <p:nvPr>
            <p:ph idx="1"/>
          </p:nvPr>
        </p:nvPicPr>
        <p:blipFill>
          <a:blip r:embed="rId3"/>
          <a:stretch>
            <a:fillRect/>
          </a:stretch>
        </p:blipFill>
        <p:spPr>
          <a:xfrm>
            <a:off x="297391" y="1588824"/>
            <a:ext cx="8566960" cy="3050912"/>
          </a:xfrm>
          <a:prstGeom prst="rect">
            <a:avLst/>
          </a:prstGeom>
        </p:spPr>
      </p:pic>
    </p:spTree>
    <p:extLst>
      <p:ext uri="{BB962C8B-B14F-4D97-AF65-F5344CB8AC3E}">
        <p14:creationId xmlns:p14="http://schemas.microsoft.com/office/powerpoint/2010/main" val="411032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Shape 1183"/>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Grade 2 </a:t>
            </a:r>
            <a:r>
              <a:rPr lang="en-US" dirty="0" smtClean="0"/>
              <a:t>example – Version #2</a:t>
            </a:r>
            <a:endParaRPr dirty="0"/>
          </a:p>
        </p:txBody>
      </p:sp>
      <p:pic>
        <p:nvPicPr>
          <p:cNvPr id="1184" name="Shape 1184"/>
          <p:cNvPicPr preferRelativeResize="0"/>
          <p:nvPr/>
        </p:nvPicPr>
        <p:blipFill rotWithShape="1">
          <a:blip r:embed="rId3">
            <a:alphaModFix/>
          </a:blip>
          <a:srcRect t="8784"/>
          <a:stretch/>
        </p:blipFill>
        <p:spPr>
          <a:xfrm>
            <a:off x="914400" y="1447800"/>
            <a:ext cx="7043750" cy="4596150"/>
          </a:xfrm>
          <a:prstGeom prst="rect">
            <a:avLst/>
          </a:prstGeom>
          <a:noFill/>
          <a:ln>
            <a:noFill/>
          </a:ln>
        </p:spPr>
      </p:pic>
    </p:spTree>
    <p:extLst>
      <p:ext uri="{BB962C8B-B14F-4D97-AF65-F5344CB8AC3E}">
        <p14:creationId xmlns:p14="http://schemas.microsoft.com/office/powerpoint/2010/main" val="1667880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Shape 1195"/>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lvl="0">
              <a:spcBef>
                <a:spcPts val="0"/>
              </a:spcBef>
            </a:pPr>
            <a:r>
              <a:rPr lang="en-US" dirty="0"/>
              <a:t>Grade </a:t>
            </a:r>
            <a:r>
              <a:rPr lang="en-US" dirty="0" smtClean="0"/>
              <a:t>3 </a:t>
            </a:r>
            <a:r>
              <a:rPr lang="en-US" dirty="0"/>
              <a:t>example – Version </a:t>
            </a:r>
            <a:r>
              <a:rPr lang="en-US" dirty="0" smtClean="0"/>
              <a:t>#1</a:t>
            </a:r>
            <a:endParaRPr dirty="0"/>
          </a:p>
        </p:txBody>
      </p:sp>
      <p:sp>
        <p:nvSpPr>
          <p:cNvPr id="1196" name="Shape 1196"/>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0" lvl="0" indent="0">
              <a:spcBef>
                <a:spcPts val="480"/>
              </a:spcBef>
              <a:spcAft>
                <a:spcPts val="0"/>
              </a:spcAft>
              <a:buNone/>
            </a:pPr>
            <a:endParaRPr/>
          </a:p>
        </p:txBody>
      </p:sp>
      <p:pic>
        <p:nvPicPr>
          <p:cNvPr id="1197" name="Shape 1197"/>
          <p:cNvPicPr preferRelativeResize="0"/>
          <p:nvPr/>
        </p:nvPicPr>
        <p:blipFill rotWithShape="1">
          <a:blip r:embed="rId3">
            <a:alphaModFix/>
          </a:blip>
          <a:srcRect b="75270"/>
          <a:stretch/>
        </p:blipFill>
        <p:spPr>
          <a:xfrm>
            <a:off x="952700" y="1672775"/>
            <a:ext cx="7086200" cy="1628375"/>
          </a:xfrm>
          <a:prstGeom prst="rect">
            <a:avLst/>
          </a:prstGeom>
          <a:noFill/>
          <a:ln>
            <a:noFill/>
          </a:ln>
        </p:spPr>
      </p:pic>
      <p:pic>
        <p:nvPicPr>
          <p:cNvPr id="1198" name="Shape 1198"/>
          <p:cNvPicPr preferRelativeResize="0"/>
          <p:nvPr/>
        </p:nvPicPr>
        <p:blipFill rotWithShape="1">
          <a:blip r:embed="rId3">
            <a:alphaModFix/>
          </a:blip>
          <a:srcRect t="79849"/>
          <a:stretch/>
        </p:blipFill>
        <p:spPr>
          <a:xfrm>
            <a:off x="1028900" y="4622200"/>
            <a:ext cx="7086200" cy="1326851"/>
          </a:xfrm>
          <a:prstGeom prst="rect">
            <a:avLst/>
          </a:prstGeom>
          <a:noFill/>
          <a:ln>
            <a:noFill/>
          </a:ln>
        </p:spPr>
      </p:pic>
    </p:spTree>
    <p:extLst>
      <p:ext uri="{BB962C8B-B14F-4D97-AF65-F5344CB8AC3E}">
        <p14:creationId xmlns:p14="http://schemas.microsoft.com/office/powerpoint/2010/main" val="846875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Shape 11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lvl="0">
              <a:spcBef>
                <a:spcPts val="0"/>
              </a:spcBef>
              <a:buClr>
                <a:srgbClr val="3F3F39"/>
              </a:buClr>
              <a:buSzPts val="2800"/>
            </a:pPr>
            <a:r>
              <a:rPr lang="en-US" dirty="0"/>
              <a:t>Grade 3 example – Version </a:t>
            </a:r>
            <a:r>
              <a:rPr lang="en-US" dirty="0" smtClean="0"/>
              <a:t>#2</a:t>
            </a:r>
            <a:endParaRPr dirty="0"/>
          </a:p>
        </p:txBody>
      </p:sp>
      <p:pic>
        <p:nvPicPr>
          <p:cNvPr id="1190" name="Shape 1190"/>
          <p:cNvPicPr preferRelativeResize="0"/>
          <p:nvPr/>
        </p:nvPicPr>
        <p:blipFill rotWithShape="1">
          <a:blip r:embed="rId3">
            <a:alphaModFix/>
          </a:blip>
          <a:srcRect t="11356"/>
          <a:stretch/>
        </p:blipFill>
        <p:spPr>
          <a:xfrm>
            <a:off x="758738" y="1638300"/>
            <a:ext cx="7566112" cy="4496742"/>
          </a:xfrm>
          <a:prstGeom prst="rect">
            <a:avLst/>
          </a:prstGeom>
          <a:noFill/>
          <a:ln>
            <a:noFill/>
          </a:ln>
        </p:spPr>
      </p:pic>
    </p:spTree>
    <p:extLst>
      <p:ext uri="{BB962C8B-B14F-4D97-AF65-F5344CB8AC3E}">
        <p14:creationId xmlns:p14="http://schemas.microsoft.com/office/powerpoint/2010/main" val="3802958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Shape 1203"/>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Pro Tip #1</a:t>
            </a:r>
            <a:endParaRPr/>
          </a:p>
        </p:txBody>
      </p:sp>
      <p:sp>
        <p:nvSpPr>
          <p:cNvPr id="1204" name="Shape 1204"/>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0" lvl="0" indent="0">
              <a:spcBef>
                <a:spcPts val="480"/>
              </a:spcBef>
              <a:spcAft>
                <a:spcPts val="0"/>
              </a:spcAft>
              <a:buNone/>
            </a:pPr>
            <a:endParaRPr dirty="0"/>
          </a:p>
          <a:p>
            <a:pPr marL="0" lvl="0" indent="0">
              <a:spcBef>
                <a:spcPts val="480"/>
              </a:spcBef>
              <a:spcAft>
                <a:spcPts val="0"/>
              </a:spcAft>
              <a:buClr>
                <a:schemeClr val="dk1"/>
              </a:buClr>
              <a:buSzPts val="1100"/>
              <a:buFont typeface="Arial"/>
              <a:buNone/>
            </a:pPr>
            <a:r>
              <a:rPr lang="en-US" b="1" dirty="0"/>
              <a:t>Remove embedded scaffolding </a:t>
            </a:r>
            <a:r>
              <a:rPr lang="en-US" dirty="0"/>
              <a:t>provided for students in problems identified as Anchor Tasks. (Anchor Tasks are identified in each topic as the most essential problems for the Topic based on the expectations of the Standards.) Some of the Anchor Tasks, as they appear in the book, include a lot of direct modeling or a requirement to solve the task in a certain way. </a:t>
            </a:r>
            <a:r>
              <a:rPr lang="en-US" b="1" dirty="0"/>
              <a:t>Removing this scaffolding increases opportunities for students to engage in mathematical work and make connections between new concepts and skills and prior learning</a:t>
            </a:r>
            <a:r>
              <a:rPr lang="en-US" dirty="0"/>
              <a:t>.</a:t>
            </a:r>
            <a:endParaRPr sz="1100" dirty="0">
              <a:solidFill>
                <a:schemeClr val="dk1"/>
              </a:solidFill>
              <a:latin typeface="Calibri"/>
              <a:ea typeface="Calibri"/>
              <a:cs typeface="Calibri"/>
              <a:sym typeface="Calibri"/>
            </a:endParaRPr>
          </a:p>
          <a:p>
            <a:pPr marL="0" lvl="0" indent="0">
              <a:spcBef>
                <a:spcPts val="480"/>
              </a:spcBef>
              <a:spcAft>
                <a:spcPts val="0"/>
              </a:spcAft>
              <a:buNone/>
            </a:pPr>
            <a:endParaRPr dirty="0"/>
          </a:p>
        </p:txBody>
      </p:sp>
      <p:pic>
        <p:nvPicPr>
          <p:cNvPr id="1205" name="Shape 1205"/>
          <p:cNvPicPr preferRelativeResize="0"/>
          <p:nvPr/>
        </p:nvPicPr>
        <p:blipFill>
          <a:blip r:embed="rId3">
            <a:alphaModFix/>
          </a:blip>
          <a:stretch>
            <a:fillRect/>
          </a:stretch>
        </p:blipFill>
        <p:spPr>
          <a:xfrm>
            <a:off x="6699550" y="76098"/>
            <a:ext cx="1987250" cy="1540100"/>
          </a:xfrm>
          <a:prstGeom prst="rect">
            <a:avLst/>
          </a:prstGeom>
          <a:noFill/>
          <a:ln>
            <a:noFill/>
          </a:ln>
        </p:spPr>
      </p:pic>
    </p:spTree>
    <p:extLst>
      <p:ext uri="{BB962C8B-B14F-4D97-AF65-F5344CB8AC3E}">
        <p14:creationId xmlns:p14="http://schemas.microsoft.com/office/powerpoint/2010/main" val="903946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Shape 12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F3F39"/>
              </a:buClr>
              <a:buSzPts val="2800"/>
              <a:buFont typeface="Lucida Sans"/>
              <a:buNone/>
            </a:pPr>
            <a:r>
              <a:rPr lang="en-US"/>
              <a:t>Pro Tip #2 </a:t>
            </a:r>
            <a:endParaRPr sz="2800" b="0" i="0" u="none" strike="noStrike" cap="none">
              <a:solidFill>
                <a:srgbClr val="3F3F39"/>
              </a:solidFill>
              <a:latin typeface="Lucida Sans"/>
              <a:ea typeface="Lucida Sans"/>
              <a:cs typeface="Lucida Sans"/>
              <a:sym typeface="Lucida Sans"/>
            </a:endParaRPr>
          </a:p>
        </p:txBody>
      </p:sp>
      <p:sp>
        <p:nvSpPr>
          <p:cNvPr id="1275" name="Shape 127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endParaRPr/>
          </a:p>
          <a:p>
            <a:pPr marL="0" marR="0" lvl="0" indent="0" algn="l" rtl="0">
              <a:spcBef>
                <a:spcPts val="0"/>
              </a:spcBef>
              <a:spcAft>
                <a:spcPts val="0"/>
              </a:spcAft>
              <a:buClr>
                <a:schemeClr val="dk1"/>
              </a:buClr>
              <a:buSzPts val="1100"/>
              <a:buFont typeface="Arial"/>
              <a:buNone/>
            </a:pPr>
            <a:r>
              <a:rPr lang="en-US"/>
              <a:t>Support students in understanding and using strategies and models that are generalizable (e.g., making a ten to add and subtract single digit numbers, using place value to add, subtract, multiply and divide multi-digit numbers), but do not require specific strategies during independent practice or assessment.  More guidance is given on this within the Topic Guidance documents.</a:t>
            </a:r>
            <a:endParaRPr sz="1100">
              <a:solidFill>
                <a:schemeClr val="dk1"/>
              </a:solidFill>
              <a:latin typeface="Calibri"/>
              <a:ea typeface="Calibri"/>
              <a:cs typeface="Calibri"/>
              <a:sym typeface="Calibri"/>
            </a:endParaRPr>
          </a:p>
          <a:p>
            <a:pPr marL="0" marR="0" lvl="0" indent="0" algn="l" rtl="0">
              <a:spcBef>
                <a:spcPts val="0"/>
              </a:spcBef>
              <a:spcAft>
                <a:spcPts val="0"/>
              </a:spcAft>
              <a:buClr>
                <a:srgbClr val="3F3F39"/>
              </a:buClr>
              <a:buSzPts val="2400"/>
              <a:buFont typeface="Arial"/>
              <a:buNone/>
            </a:pPr>
            <a:endParaRPr sz="2400" b="0" i="0" u="none" strike="noStrike" cap="none">
              <a:solidFill>
                <a:schemeClr val="dk1"/>
              </a:solidFill>
              <a:latin typeface="Lucida Sans"/>
              <a:ea typeface="Lucida Sans"/>
              <a:cs typeface="Lucida Sans"/>
              <a:sym typeface="Lucida Sans"/>
            </a:endParaRPr>
          </a:p>
          <a:p>
            <a:pPr marL="0" marR="0" lvl="0" indent="0" algn="l" rtl="0">
              <a:spcBef>
                <a:spcPts val="48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276" name="Shape 1276"/>
          <p:cNvPicPr preferRelativeResize="0"/>
          <p:nvPr/>
        </p:nvPicPr>
        <p:blipFill>
          <a:blip r:embed="rId3">
            <a:alphaModFix/>
          </a:blip>
          <a:stretch>
            <a:fillRect/>
          </a:stretch>
        </p:blipFill>
        <p:spPr>
          <a:xfrm>
            <a:off x="6627925" y="48330"/>
            <a:ext cx="2058875" cy="1595625"/>
          </a:xfrm>
          <a:prstGeom prst="rect">
            <a:avLst/>
          </a:prstGeom>
          <a:noFill/>
          <a:ln>
            <a:noFill/>
          </a:ln>
        </p:spPr>
      </p:pic>
    </p:spTree>
    <p:extLst>
      <p:ext uri="{BB962C8B-B14F-4D97-AF65-F5344CB8AC3E}">
        <p14:creationId xmlns:p14="http://schemas.microsoft.com/office/powerpoint/2010/main" val="3370561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Lucida Sans"/>
                <a:sym typeface="Lucida Sans"/>
              </a:rPr>
              <a:t>Consider these two standards: What is the goal of each?</a:t>
            </a:r>
            <a:endParaRPr lang="en-US" dirty="0"/>
          </a:p>
        </p:txBody>
      </p:sp>
      <p:sp>
        <p:nvSpPr>
          <p:cNvPr id="3" name="Content Placeholder 2"/>
          <p:cNvSpPr>
            <a:spLocks noGrp="1"/>
          </p:cNvSpPr>
          <p:nvPr>
            <p:ph idx="1"/>
          </p:nvPr>
        </p:nvSpPr>
        <p:spPr/>
        <p:txBody>
          <a:bodyPr>
            <a:normAutofit fontScale="77500" lnSpcReduction="20000"/>
          </a:bodyPr>
          <a:lstStyle/>
          <a:p>
            <a:pPr marL="0" lvl="0" indent="-69850">
              <a:lnSpc>
                <a:spcPct val="115000"/>
              </a:lnSpc>
              <a:spcBef>
                <a:spcPts val="500"/>
              </a:spcBef>
              <a:buClr>
                <a:schemeClr val="dk1"/>
              </a:buClr>
              <a:buSzPts val="1100"/>
              <a:buNone/>
            </a:pPr>
            <a:r>
              <a:rPr lang="en-US" b="1" dirty="0">
                <a:latin typeface="Calibri"/>
                <a:ea typeface="Calibri"/>
                <a:cs typeface="Calibri"/>
                <a:sym typeface="Calibri"/>
              </a:rPr>
              <a:t>1.OA.C  Add and subtract within 20.</a:t>
            </a:r>
          </a:p>
          <a:p>
            <a:pPr marL="0" lvl="0" indent="0">
              <a:lnSpc>
                <a:spcPct val="115000"/>
              </a:lnSpc>
              <a:spcBef>
                <a:spcPts val="500"/>
              </a:spcBef>
              <a:buNone/>
            </a:pPr>
            <a:r>
              <a:rPr lang="en-US" dirty="0">
                <a:latin typeface="Calibri"/>
                <a:ea typeface="Calibri"/>
                <a:cs typeface="Calibri"/>
                <a:sym typeface="Calibri"/>
              </a:rPr>
              <a:t>6. Add and subtract within 20, demonstrating fluency for addition and subtraction   within 10. Use strategies such as counting on; making ten (e.g., 8 + 6 = 8 + 2 + 4 = 10 + 4 = 14); decomposing a number leading to a ten (e.g., 13 – 4 = 13 – 3 – 1 = 10 – 1= 9); using the relationship between addition and subtraction (e.g., knowing</a:t>
            </a:r>
            <a:br>
              <a:rPr lang="en-US" dirty="0">
                <a:latin typeface="Calibri"/>
                <a:ea typeface="Calibri"/>
                <a:cs typeface="Calibri"/>
                <a:sym typeface="Calibri"/>
              </a:rPr>
            </a:br>
            <a:r>
              <a:rPr lang="en-US" dirty="0">
                <a:latin typeface="Calibri"/>
                <a:ea typeface="Calibri"/>
                <a:cs typeface="Calibri"/>
                <a:sym typeface="Calibri"/>
              </a:rPr>
              <a:t>that 8 + 4 = 12, one knows 12 – 8 = 4); and creating equivalent but easier or known sums (e.g., adding 6 + 7 by creating the known equivalent 6 + 6 + 1 = 12 + 1 = 13).</a:t>
            </a:r>
          </a:p>
          <a:p>
            <a:pPr marL="0" lvl="0" indent="0">
              <a:lnSpc>
                <a:spcPct val="115000"/>
              </a:lnSpc>
              <a:spcBef>
                <a:spcPts val="500"/>
              </a:spcBef>
              <a:buNone/>
            </a:pPr>
            <a:endParaRPr lang="en-US" dirty="0">
              <a:latin typeface="Calibri"/>
              <a:ea typeface="Calibri"/>
              <a:cs typeface="Calibri"/>
              <a:sym typeface="Calibri"/>
            </a:endParaRPr>
          </a:p>
          <a:p>
            <a:pPr marL="0" lvl="0" indent="0">
              <a:lnSpc>
                <a:spcPct val="115000"/>
              </a:lnSpc>
              <a:spcBef>
                <a:spcPts val="500"/>
              </a:spcBef>
              <a:buNone/>
            </a:pPr>
            <a:r>
              <a:rPr lang="en-US" b="1" dirty="0">
                <a:latin typeface="Calibri"/>
                <a:ea typeface="Calibri"/>
                <a:cs typeface="Calibri"/>
                <a:sym typeface="Calibri"/>
              </a:rPr>
              <a:t>2.OA.B  Add and subtract within 20.</a:t>
            </a:r>
          </a:p>
          <a:p>
            <a:pPr marL="0" lvl="0" indent="0">
              <a:lnSpc>
                <a:spcPct val="115000"/>
              </a:lnSpc>
              <a:spcBef>
                <a:spcPts val="500"/>
              </a:spcBef>
              <a:buNone/>
            </a:pPr>
            <a:r>
              <a:rPr lang="en-US" dirty="0">
                <a:latin typeface="Calibri"/>
                <a:ea typeface="Calibri"/>
                <a:cs typeface="Calibri"/>
                <a:sym typeface="Calibri"/>
              </a:rPr>
              <a:t>2. Fluently add and subtract within 20 using mental strategies. By end of Grade 2, know from memory all sums of two one-digit numbers.</a:t>
            </a:r>
          </a:p>
          <a:p>
            <a:pPr marL="0" lvl="0" indent="-69850">
              <a:lnSpc>
                <a:spcPct val="115000"/>
              </a:lnSpc>
              <a:spcBef>
                <a:spcPts val="500"/>
              </a:spcBef>
              <a:buClr>
                <a:schemeClr val="dk1"/>
              </a:buClr>
              <a:buSzPts val="1100"/>
              <a:buNone/>
            </a:pPr>
            <a:endParaRPr lang="en-US" sz="1600" dirty="0">
              <a:latin typeface="Calibri"/>
              <a:ea typeface="Calibri"/>
              <a:cs typeface="Calibri"/>
              <a:sym typeface="Calibri"/>
            </a:endParaRPr>
          </a:p>
          <a:p>
            <a:pPr lvl="0" indent="-38100">
              <a:spcBef>
                <a:spcPts val="0"/>
              </a:spcBef>
              <a:buNone/>
            </a:pPr>
            <a:r>
              <a:rPr lang="en-US" sz="1200" dirty="0">
                <a:solidFill>
                  <a:schemeClr val="dk1"/>
                </a:solidFill>
                <a:latin typeface="Arial"/>
                <a:ea typeface="Arial"/>
                <a:cs typeface="Arial"/>
                <a:sym typeface="Arial"/>
              </a:rPr>
              <a:t/>
            </a:r>
            <a:br>
              <a:rPr lang="en-US" sz="1200" dirty="0">
                <a:solidFill>
                  <a:schemeClr val="dk1"/>
                </a:solidFill>
                <a:latin typeface="Arial"/>
                <a:ea typeface="Arial"/>
                <a:cs typeface="Arial"/>
                <a:sym typeface="Arial"/>
              </a:rPr>
            </a:br>
            <a:r>
              <a:rPr lang="en-US" sz="1200" dirty="0">
                <a:solidFill>
                  <a:schemeClr val="dk1"/>
                </a:solidFill>
                <a:latin typeface="Arial"/>
                <a:ea typeface="Arial"/>
                <a:cs typeface="Arial"/>
                <a:sym typeface="Arial"/>
              </a:rPr>
              <a:t/>
            </a:r>
            <a:br>
              <a:rPr lang="en-US" sz="1200" dirty="0">
                <a:solidFill>
                  <a:schemeClr val="dk1"/>
                </a:solidFill>
                <a:latin typeface="Arial"/>
                <a:ea typeface="Arial"/>
                <a:cs typeface="Arial"/>
                <a:sym typeface="Arial"/>
              </a:rPr>
            </a:br>
            <a:r>
              <a:rPr lang="en-US" sz="1200" dirty="0">
                <a:solidFill>
                  <a:schemeClr val="dk1"/>
                </a:solidFill>
                <a:latin typeface="Arial"/>
                <a:ea typeface="Arial"/>
                <a:cs typeface="Arial"/>
                <a:sym typeface="Arial"/>
              </a:rPr>
              <a:t/>
            </a:r>
            <a:br>
              <a:rPr lang="en-US" sz="1200" dirty="0">
                <a:solidFill>
                  <a:schemeClr val="dk1"/>
                </a:solidFill>
                <a:latin typeface="Arial"/>
                <a:ea typeface="Arial"/>
                <a:cs typeface="Arial"/>
                <a:sym typeface="Arial"/>
              </a:rPr>
            </a:br>
            <a:r>
              <a:rPr lang="en-US" sz="1200" dirty="0">
                <a:solidFill>
                  <a:schemeClr val="dk1"/>
                </a:solidFill>
                <a:latin typeface="Arial"/>
                <a:ea typeface="Arial"/>
                <a:cs typeface="Arial"/>
                <a:sym typeface="Arial"/>
              </a:rPr>
              <a:t/>
            </a:r>
            <a:br>
              <a:rPr lang="en-US" sz="1200" dirty="0">
                <a:solidFill>
                  <a:schemeClr val="dk1"/>
                </a:solidFill>
                <a:latin typeface="Arial"/>
                <a:ea typeface="Arial"/>
                <a:cs typeface="Arial"/>
                <a:sym typeface="Arial"/>
              </a:rPr>
            </a:br>
            <a:endParaRPr lang="en-US" sz="1200" dirty="0">
              <a:solidFill>
                <a:schemeClr val="dk1"/>
              </a:solidFill>
              <a:latin typeface="Arial"/>
              <a:ea typeface="Arial"/>
              <a:cs typeface="Arial"/>
              <a:sym typeface="Arial"/>
            </a:endParaRPr>
          </a:p>
          <a:p>
            <a:pPr marL="0" indent="0">
              <a:buNone/>
            </a:pPr>
            <a:endParaRPr lang="en-US" dirty="0"/>
          </a:p>
        </p:txBody>
      </p:sp>
    </p:spTree>
    <p:extLst>
      <p:ext uri="{BB962C8B-B14F-4D97-AF65-F5344CB8AC3E}">
        <p14:creationId xmlns:p14="http://schemas.microsoft.com/office/powerpoint/2010/main" val="3750908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1 or 2? How sure are you?</a:t>
            </a:r>
          </a:p>
        </p:txBody>
      </p:sp>
      <p:pic>
        <p:nvPicPr>
          <p:cNvPr id="4" name="Shape 1043"/>
          <p:cNvPicPr preferRelativeResize="0"/>
          <p:nvPr/>
        </p:nvPicPr>
        <p:blipFill rotWithShape="1">
          <a:blip r:embed="rId3">
            <a:alphaModFix/>
          </a:blip>
          <a:srcRect r="2174"/>
          <a:stretch/>
        </p:blipFill>
        <p:spPr>
          <a:xfrm>
            <a:off x="4631635" y="1397759"/>
            <a:ext cx="4472608" cy="4406693"/>
          </a:xfrm>
          <a:prstGeom prst="rect">
            <a:avLst/>
          </a:prstGeom>
          <a:noFill/>
          <a:ln>
            <a:noFill/>
          </a:ln>
        </p:spPr>
      </p:pic>
      <p:grpSp>
        <p:nvGrpSpPr>
          <p:cNvPr id="5" name="Group 4"/>
          <p:cNvGrpSpPr/>
          <p:nvPr/>
        </p:nvGrpSpPr>
        <p:grpSpPr>
          <a:xfrm>
            <a:off x="59637" y="1478850"/>
            <a:ext cx="4575872" cy="3908159"/>
            <a:chOff x="218661" y="1722163"/>
            <a:chExt cx="4750904" cy="4057650"/>
          </a:xfrm>
        </p:grpSpPr>
        <p:pic>
          <p:nvPicPr>
            <p:cNvPr id="6" name="Picture 5"/>
            <p:cNvPicPr>
              <a:picLocks noChangeAspect="1"/>
            </p:cNvPicPr>
            <p:nvPr/>
          </p:nvPicPr>
          <p:blipFill rotWithShape="1">
            <a:blip r:embed="rId4"/>
            <a:srcRect l="1525" r="1934"/>
            <a:stretch/>
          </p:blipFill>
          <p:spPr>
            <a:xfrm>
              <a:off x="218661" y="1722163"/>
              <a:ext cx="4671391" cy="4057650"/>
            </a:xfrm>
            <a:prstGeom prst="rect">
              <a:avLst/>
            </a:prstGeom>
          </p:spPr>
        </p:pic>
        <p:sp>
          <p:nvSpPr>
            <p:cNvPr id="7" name="Rectangle 6"/>
            <p:cNvSpPr/>
            <p:nvPr/>
          </p:nvSpPr>
          <p:spPr>
            <a:xfrm>
              <a:off x="4544575" y="1729409"/>
              <a:ext cx="424990" cy="1470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1538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a:t>
            </a:r>
            <a:r>
              <a:rPr lang="en-US" dirty="0" smtClean="0"/>
              <a:t>Objectives</a:t>
            </a:r>
            <a:endParaRPr lang="en-US" dirty="0"/>
          </a:p>
        </p:txBody>
      </p:sp>
      <p:sp>
        <p:nvSpPr>
          <p:cNvPr id="3" name="Content Placeholder 2"/>
          <p:cNvSpPr>
            <a:spLocks noGrp="1"/>
          </p:cNvSpPr>
          <p:nvPr>
            <p:ph idx="1"/>
          </p:nvPr>
        </p:nvSpPr>
        <p:spPr/>
        <p:txBody>
          <a:bodyPr/>
          <a:lstStyle/>
          <a:p>
            <a:pPr lvl="0" indent="-190500" defTabSz="914400">
              <a:spcBef>
                <a:spcPts val="480"/>
              </a:spcBef>
              <a:buClr>
                <a:srgbClr val="3F3F39"/>
              </a:buClr>
              <a:buSzPts val="2400"/>
            </a:pPr>
            <a:r>
              <a:rPr lang="en-US" sz="2000" kern="0" dirty="0" smtClean="0">
                <a:sym typeface="Lucida Sans"/>
              </a:rPr>
              <a:t>Teachers </a:t>
            </a:r>
            <a:r>
              <a:rPr lang="en-US" sz="2000" kern="0" dirty="0">
                <a:sym typeface="Lucida Sans"/>
              </a:rPr>
              <a:t>will understand the layout and purpose of the guidance documents</a:t>
            </a:r>
          </a:p>
          <a:p>
            <a:pPr marL="152400" lvl="0" indent="0" defTabSz="914400">
              <a:spcBef>
                <a:spcPts val="480"/>
              </a:spcBef>
              <a:buClr>
                <a:srgbClr val="3F3F39"/>
              </a:buClr>
              <a:buSzPts val="2400"/>
              <a:buNone/>
            </a:pPr>
            <a:endParaRPr lang="en-US" sz="2000" kern="0" dirty="0">
              <a:sym typeface="Lucida Sans"/>
            </a:endParaRPr>
          </a:p>
          <a:p>
            <a:pPr lvl="0" indent="-190500" defTabSz="914400">
              <a:spcBef>
                <a:spcPts val="480"/>
              </a:spcBef>
              <a:buClr>
                <a:srgbClr val="3F3F39"/>
              </a:buClr>
              <a:buSzPts val="2400"/>
            </a:pPr>
            <a:r>
              <a:rPr lang="en-US" sz="2000" kern="0" dirty="0">
                <a:sym typeface="Lucida Sans"/>
              </a:rPr>
              <a:t>Grade-level teams will develop a plan for how they will use guidance documents in planning and instruction</a:t>
            </a:r>
          </a:p>
          <a:p>
            <a:pPr marL="0" indent="0">
              <a:buNone/>
            </a:pPr>
            <a:endParaRPr lang="en-US" dirty="0"/>
          </a:p>
        </p:txBody>
      </p:sp>
    </p:spTree>
    <p:extLst>
      <p:ext uri="{BB962C8B-B14F-4D97-AF65-F5344CB8AC3E}">
        <p14:creationId xmlns:p14="http://schemas.microsoft.com/office/powerpoint/2010/main" val="4053397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1 or 2? How sure are you?</a:t>
            </a:r>
          </a:p>
        </p:txBody>
      </p:sp>
      <p:pic>
        <p:nvPicPr>
          <p:cNvPr id="5" name="Shape 1049"/>
          <p:cNvPicPr preferRelativeResize="0"/>
          <p:nvPr/>
        </p:nvPicPr>
        <p:blipFill rotWithShape="1">
          <a:blip r:embed="rId3">
            <a:alphaModFix/>
          </a:blip>
          <a:srcRect l="806" t="7734" r="3652"/>
          <a:stretch/>
        </p:blipFill>
        <p:spPr>
          <a:xfrm>
            <a:off x="1" y="1600200"/>
            <a:ext cx="4612342" cy="4610538"/>
          </a:xfrm>
          <a:prstGeom prst="rect">
            <a:avLst/>
          </a:prstGeom>
          <a:noFill/>
          <a:ln>
            <a:noFill/>
          </a:ln>
        </p:spPr>
      </p:pic>
      <p:pic>
        <p:nvPicPr>
          <p:cNvPr id="6" name="Shape 1050"/>
          <p:cNvPicPr preferRelativeResize="0"/>
          <p:nvPr/>
        </p:nvPicPr>
        <p:blipFill rotWithShape="1">
          <a:blip r:embed="rId4">
            <a:alphaModFix/>
          </a:blip>
          <a:srcRect l="-1214" t="8164" r="1214" b="364"/>
          <a:stretch/>
        </p:blipFill>
        <p:spPr>
          <a:xfrm>
            <a:off x="4705886" y="1559860"/>
            <a:ext cx="4429149" cy="3381136"/>
          </a:xfrm>
          <a:prstGeom prst="rect">
            <a:avLst/>
          </a:prstGeom>
          <a:noFill/>
          <a:ln>
            <a:noFill/>
          </a:ln>
        </p:spPr>
      </p:pic>
    </p:spTree>
    <p:extLst>
      <p:ext uri="{BB962C8B-B14F-4D97-AF65-F5344CB8AC3E}">
        <p14:creationId xmlns:p14="http://schemas.microsoft.com/office/powerpoint/2010/main" val="3711904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Lucida Sans"/>
                <a:sym typeface="Lucida Sans"/>
              </a:rPr>
              <a:t>Grade 1 Strategies </a:t>
            </a:r>
            <a:endParaRPr lang="en-US" dirty="0"/>
          </a:p>
        </p:txBody>
      </p:sp>
      <p:pic>
        <p:nvPicPr>
          <p:cNvPr id="4" name="Shape 1056"/>
          <p:cNvPicPr preferRelativeResize="0"/>
          <p:nvPr/>
        </p:nvPicPr>
        <p:blipFill>
          <a:blip r:embed="rId3">
            <a:alphaModFix/>
          </a:blip>
          <a:stretch>
            <a:fillRect/>
          </a:stretch>
        </p:blipFill>
        <p:spPr>
          <a:xfrm>
            <a:off x="4347990" y="1265225"/>
            <a:ext cx="4408635" cy="4836450"/>
          </a:xfrm>
          <a:prstGeom prst="rect">
            <a:avLst/>
          </a:prstGeom>
          <a:noFill/>
          <a:ln>
            <a:noFill/>
          </a:ln>
        </p:spPr>
      </p:pic>
      <p:pic>
        <p:nvPicPr>
          <p:cNvPr id="5" name="Shape 1057"/>
          <p:cNvPicPr preferRelativeResize="0"/>
          <p:nvPr/>
        </p:nvPicPr>
        <p:blipFill>
          <a:blip r:embed="rId4">
            <a:alphaModFix/>
          </a:blip>
          <a:stretch>
            <a:fillRect/>
          </a:stretch>
        </p:blipFill>
        <p:spPr>
          <a:xfrm>
            <a:off x="180625" y="1270900"/>
            <a:ext cx="4051450" cy="4937150"/>
          </a:xfrm>
          <a:prstGeom prst="rect">
            <a:avLst/>
          </a:prstGeom>
          <a:noFill/>
          <a:ln>
            <a:noFill/>
          </a:ln>
        </p:spPr>
      </p:pic>
    </p:spTree>
    <p:extLst>
      <p:ext uri="{BB962C8B-B14F-4D97-AF65-F5344CB8AC3E}">
        <p14:creationId xmlns:p14="http://schemas.microsoft.com/office/powerpoint/2010/main" val="3400768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2 Strategies</a:t>
            </a:r>
          </a:p>
        </p:txBody>
      </p:sp>
      <p:pic>
        <p:nvPicPr>
          <p:cNvPr id="4" name="Shape 1063"/>
          <p:cNvPicPr preferRelativeResize="0"/>
          <p:nvPr/>
        </p:nvPicPr>
        <p:blipFill>
          <a:blip r:embed="rId3">
            <a:alphaModFix/>
          </a:blip>
          <a:stretch>
            <a:fillRect/>
          </a:stretch>
        </p:blipFill>
        <p:spPr>
          <a:xfrm>
            <a:off x="513650" y="1146687"/>
            <a:ext cx="4495902" cy="5135563"/>
          </a:xfrm>
          <a:prstGeom prst="rect">
            <a:avLst/>
          </a:prstGeom>
          <a:noFill/>
          <a:ln>
            <a:noFill/>
          </a:ln>
        </p:spPr>
      </p:pic>
    </p:spTree>
    <p:extLst>
      <p:ext uri="{BB962C8B-B14F-4D97-AF65-F5344CB8AC3E}">
        <p14:creationId xmlns:p14="http://schemas.microsoft.com/office/powerpoint/2010/main" val="2990886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Assessment Guidance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34" y="1219598"/>
            <a:ext cx="8942368" cy="4368003"/>
          </a:xfrm>
          <a:prstGeom prst="rect">
            <a:avLst/>
          </a:prstGeom>
        </p:spPr>
      </p:pic>
      <p:sp>
        <p:nvSpPr>
          <p:cNvPr id="4" name="Rectangle 3"/>
          <p:cNvSpPr/>
          <p:nvPr/>
        </p:nvSpPr>
        <p:spPr>
          <a:xfrm>
            <a:off x="118534" y="2590800"/>
            <a:ext cx="8856134" cy="812800"/>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smtClean="0">
              <a:latin typeface="Lucida Sans"/>
              <a:cs typeface="Lucida Sans"/>
            </a:endParaRPr>
          </a:p>
        </p:txBody>
      </p:sp>
    </p:spTree>
    <p:extLst>
      <p:ext uri="{BB962C8B-B14F-4D97-AF65-F5344CB8AC3E}">
        <p14:creationId xmlns:p14="http://schemas.microsoft.com/office/powerpoint/2010/main" val="2265680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pic>
        <p:nvPicPr>
          <p:cNvPr id="1318" name="Shape 1318"/>
          <p:cNvPicPr preferRelativeResize="0"/>
          <p:nvPr/>
        </p:nvPicPr>
        <p:blipFill>
          <a:blip r:embed="rId3">
            <a:alphaModFix/>
          </a:blip>
          <a:stretch>
            <a:fillRect/>
          </a:stretch>
        </p:blipFill>
        <p:spPr>
          <a:xfrm>
            <a:off x="1237338" y="797751"/>
            <a:ext cx="6669325" cy="5262500"/>
          </a:xfrm>
          <a:prstGeom prst="rect">
            <a:avLst/>
          </a:prstGeom>
          <a:noFill/>
          <a:ln>
            <a:noFill/>
          </a:ln>
        </p:spPr>
      </p:pic>
    </p:spTree>
    <p:extLst>
      <p:ext uri="{BB962C8B-B14F-4D97-AF65-F5344CB8AC3E}">
        <p14:creationId xmlns:p14="http://schemas.microsoft.com/office/powerpoint/2010/main" val="899380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this grade 5 standard</a:t>
            </a:r>
          </a:p>
        </p:txBody>
      </p:sp>
      <p:sp>
        <p:nvSpPr>
          <p:cNvPr id="3" name="Content Placeholder 2"/>
          <p:cNvSpPr>
            <a:spLocks noGrp="1"/>
          </p:cNvSpPr>
          <p:nvPr>
            <p:ph idx="1"/>
          </p:nvPr>
        </p:nvSpPr>
        <p:spPr/>
        <p:txBody>
          <a:bodyPr/>
          <a:lstStyle/>
          <a:p>
            <a:pPr marL="0" indent="0">
              <a:buNone/>
            </a:pPr>
            <a:r>
              <a:rPr lang="en-US" b="1" dirty="0"/>
              <a:t>5.NBT.B.6 </a:t>
            </a:r>
            <a:r>
              <a:rPr lang="en-US" dirty="0"/>
              <a:t>Find whole-number quotients of whole numbers with up to four-digit dividends and two-digit divisors, using strategies based on place value, the properties of operations, and/or the relationship between multiplication and division. Illustrate and explain the calculation by using equations, rectangular arrays, and/or area models.</a:t>
            </a:r>
          </a:p>
          <a:p>
            <a:pPr marL="0" indent="0">
              <a:buNone/>
            </a:pPr>
            <a:endParaRPr lang="en-US" dirty="0"/>
          </a:p>
        </p:txBody>
      </p:sp>
    </p:spTree>
    <p:extLst>
      <p:ext uri="{BB962C8B-B14F-4D97-AF65-F5344CB8AC3E}">
        <p14:creationId xmlns:p14="http://schemas.microsoft.com/office/powerpoint/2010/main" val="2777321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Aligning Items to Aspect of Rigor</a:t>
            </a:r>
          </a:p>
        </p:txBody>
      </p:sp>
      <p:sp>
        <p:nvSpPr>
          <p:cNvPr id="3" name="Content Placeholder 2"/>
          <p:cNvSpPr>
            <a:spLocks noGrp="1"/>
          </p:cNvSpPr>
          <p:nvPr>
            <p:ph sz="half" idx="1"/>
          </p:nvPr>
        </p:nvSpPr>
        <p:spPr/>
        <p:txBody>
          <a:bodyPr/>
          <a:lstStyle/>
          <a:p>
            <a:pPr marL="0" indent="0">
              <a:buNone/>
            </a:pPr>
            <a:r>
              <a:rPr lang="en-US" i="1" u="sng" dirty="0" err="1" smtClean="0"/>
              <a:t>enVisionmath</a:t>
            </a:r>
            <a:r>
              <a:rPr lang="en-US" i="1" u="sng" dirty="0" smtClean="0"/>
              <a:t> 2.0</a:t>
            </a:r>
          </a:p>
          <a:p>
            <a:pPr marL="0" indent="0">
              <a:buNone/>
            </a:pPr>
            <a:endParaRPr lang="en-US" u="sng" dirty="0"/>
          </a:p>
          <a:p>
            <a:pPr marL="0" indent="0">
              <a:buNone/>
            </a:pPr>
            <a:endParaRPr lang="en-US" dirty="0"/>
          </a:p>
        </p:txBody>
      </p:sp>
      <p:sp>
        <p:nvSpPr>
          <p:cNvPr id="4" name="Content Placeholder 3"/>
          <p:cNvSpPr>
            <a:spLocks noGrp="1"/>
          </p:cNvSpPr>
          <p:nvPr>
            <p:ph sz="half" idx="2"/>
          </p:nvPr>
        </p:nvSpPr>
        <p:spPr/>
        <p:txBody>
          <a:bodyPr/>
          <a:lstStyle/>
          <a:p>
            <a:pPr marL="0" indent="0">
              <a:buNone/>
            </a:pPr>
            <a:r>
              <a:rPr lang="en-US" u="sng" dirty="0"/>
              <a:t>Smarter  </a:t>
            </a:r>
            <a:r>
              <a:rPr lang="en-US" u="sng" dirty="0" smtClean="0"/>
              <a:t>Balanced</a:t>
            </a:r>
          </a:p>
          <a:p>
            <a:pPr marL="0" indent="0">
              <a:buNone/>
            </a:pPr>
            <a:endParaRPr lang="en-US" u="sng" dirty="0"/>
          </a:p>
          <a:p>
            <a:pPr marL="0" indent="0">
              <a:buNone/>
            </a:pPr>
            <a:endParaRPr lang="en-US" dirty="0"/>
          </a:p>
        </p:txBody>
      </p:sp>
      <p:pic>
        <p:nvPicPr>
          <p:cNvPr id="6" name="Shape 1097" descr="Screen Shot 2017-10-11 at 4.31.46 PM.png"/>
          <p:cNvPicPr preferRelativeResize="0"/>
          <p:nvPr/>
        </p:nvPicPr>
        <p:blipFill rotWithShape="1">
          <a:blip r:embed="rId3">
            <a:alphaModFix/>
          </a:blip>
          <a:srcRect l="-7740" t="53991" r="7739"/>
          <a:stretch/>
        </p:blipFill>
        <p:spPr>
          <a:xfrm>
            <a:off x="4211400" y="2200954"/>
            <a:ext cx="4524375" cy="539025"/>
          </a:xfrm>
          <a:prstGeom prst="rect">
            <a:avLst/>
          </a:prstGeom>
          <a:noFill/>
          <a:ln>
            <a:noFill/>
          </a:ln>
        </p:spPr>
      </p:pic>
      <p:pic>
        <p:nvPicPr>
          <p:cNvPr id="7" name="Shape 1098" descr="Screen Shot 2017-10-11 at 4.37.10 PM.png"/>
          <p:cNvPicPr preferRelativeResize="0"/>
          <p:nvPr/>
        </p:nvPicPr>
        <p:blipFill>
          <a:blip r:embed="rId4">
            <a:alphaModFix/>
          </a:blip>
          <a:stretch>
            <a:fillRect/>
          </a:stretch>
        </p:blipFill>
        <p:spPr>
          <a:xfrm>
            <a:off x="4547725" y="2922542"/>
            <a:ext cx="4257675" cy="628650"/>
          </a:xfrm>
          <a:prstGeom prst="rect">
            <a:avLst/>
          </a:prstGeom>
          <a:noFill/>
          <a:ln>
            <a:noFill/>
          </a:ln>
        </p:spPr>
      </p:pic>
      <p:pic>
        <p:nvPicPr>
          <p:cNvPr id="8" name="Shape 1099" descr="Screen Shot 2017-10-11 at 4.37.06 PM.png"/>
          <p:cNvPicPr preferRelativeResize="0"/>
          <p:nvPr/>
        </p:nvPicPr>
        <p:blipFill>
          <a:blip r:embed="rId5">
            <a:alphaModFix/>
          </a:blip>
          <a:stretch>
            <a:fillRect/>
          </a:stretch>
        </p:blipFill>
        <p:spPr>
          <a:xfrm>
            <a:off x="4533977" y="3886560"/>
            <a:ext cx="4533900" cy="1809750"/>
          </a:xfrm>
          <a:prstGeom prst="rect">
            <a:avLst/>
          </a:prstGeom>
          <a:noFill/>
          <a:ln>
            <a:noFill/>
          </a:ln>
        </p:spPr>
      </p:pic>
      <p:pic>
        <p:nvPicPr>
          <p:cNvPr id="9" name="Shape 1301"/>
          <p:cNvPicPr preferRelativeResize="0"/>
          <p:nvPr/>
        </p:nvPicPr>
        <p:blipFill rotWithShape="1">
          <a:blip r:embed="rId6">
            <a:alphaModFix/>
          </a:blip>
          <a:srcRect t="5078" b="24091"/>
          <a:stretch/>
        </p:blipFill>
        <p:spPr>
          <a:xfrm>
            <a:off x="354872" y="2418575"/>
            <a:ext cx="3424350" cy="3541956"/>
          </a:xfrm>
          <a:prstGeom prst="rect">
            <a:avLst/>
          </a:prstGeom>
          <a:noFill/>
          <a:ln>
            <a:noFill/>
          </a:ln>
        </p:spPr>
      </p:pic>
    </p:spTree>
    <p:extLst>
      <p:ext uri="{BB962C8B-B14F-4D97-AF65-F5344CB8AC3E}">
        <p14:creationId xmlns:p14="http://schemas.microsoft.com/office/powerpoint/2010/main" val="3052168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Lucida Sans"/>
                <a:sym typeface="Lucida Sans"/>
              </a:rPr>
              <a:t>Topic Guidance</a:t>
            </a:r>
            <a:endParaRPr lang="en-US" dirty="0"/>
          </a:p>
        </p:txBody>
      </p:sp>
    </p:spTree>
    <p:extLst>
      <p:ext uri="{BB962C8B-B14F-4D97-AF65-F5344CB8AC3E}">
        <p14:creationId xmlns:p14="http://schemas.microsoft.com/office/powerpoint/2010/main" val="2891989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Standards Alignment and Aspects of Rigor</a:t>
            </a:r>
          </a:p>
        </p:txBody>
      </p:sp>
      <p:pic>
        <p:nvPicPr>
          <p:cNvPr id="3" name="Picture 2"/>
          <p:cNvPicPr>
            <a:picLocks noChangeAspect="1"/>
          </p:cNvPicPr>
          <p:nvPr/>
        </p:nvPicPr>
        <p:blipFill>
          <a:blip r:embed="rId3"/>
          <a:stretch>
            <a:fillRect/>
          </a:stretch>
        </p:blipFill>
        <p:spPr>
          <a:xfrm>
            <a:off x="0" y="1932709"/>
            <a:ext cx="9144000" cy="2992582"/>
          </a:xfrm>
          <a:prstGeom prst="rect">
            <a:avLst/>
          </a:prstGeom>
        </p:spPr>
      </p:pic>
      <p:pic>
        <p:nvPicPr>
          <p:cNvPr id="5" name="Picture 4"/>
          <p:cNvPicPr>
            <a:picLocks noChangeAspect="1"/>
          </p:cNvPicPr>
          <p:nvPr/>
        </p:nvPicPr>
        <p:blipFill>
          <a:blip r:embed="rId4"/>
          <a:stretch>
            <a:fillRect/>
          </a:stretch>
        </p:blipFill>
        <p:spPr>
          <a:xfrm>
            <a:off x="0" y="1815629"/>
            <a:ext cx="9144000" cy="3226741"/>
          </a:xfrm>
          <a:prstGeom prst="rect">
            <a:avLst/>
          </a:prstGeom>
        </p:spPr>
      </p:pic>
    </p:spTree>
    <p:extLst>
      <p:ext uri="{BB962C8B-B14F-4D97-AF65-F5344CB8AC3E}">
        <p14:creationId xmlns:p14="http://schemas.microsoft.com/office/powerpoint/2010/main" val="1108681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Progressions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07240"/>
            <a:ext cx="7772400" cy="5254096"/>
          </a:xfrm>
          <a:prstGeom prst="rect">
            <a:avLst/>
          </a:prstGeom>
        </p:spPr>
      </p:pic>
    </p:spTree>
    <p:extLst>
      <p:ext uri="{BB962C8B-B14F-4D97-AF65-F5344CB8AC3E}">
        <p14:creationId xmlns:p14="http://schemas.microsoft.com/office/powerpoint/2010/main" val="3124073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Lucida Sans"/>
                <a:sym typeface="Lucida Sans"/>
              </a:rPr>
              <a:t>Why Guidance Documents?</a:t>
            </a:r>
            <a:endParaRPr lang="en-US" dirty="0"/>
          </a:p>
        </p:txBody>
      </p:sp>
    </p:spTree>
    <p:extLst>
      <p:ext uri="{BB962C8B-B14F-4D97-AF65-F5344CB8AC3E}">
        <p14:creationId xmlns:p14="http://schemas.microsoft.com/office/powerpoint/2010/main" val="4219637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Questions and Anchor Tasks</a:t>
            </a:r>
          </a:p>
        </p:txBody>
      </p:sp>
      <p:pic>
        <p:nvPicPr>
          <p:cNvPr id="6" name="Picture 5"/>
          <p:cNvPicPr>
            <a:picLocks noChangeAspect="1"/>
          </p:cNvPicPr>
          <p:nvPr/>
        </p:nvPicPr>
        <p:blipFill>
          <a:blip r:embed="rId3"/>
          <a:stretch>
            <a:fillRect/>
          </a:stretch>
        </p:blipFill>
        <p:spPr>
          <a:xfrm>
            <a:off x="0" y="1776112"/>
            <a:ext cx="9144000" cy="460963"/>
          </a:xfrm>
          <a:prstGeom prst="rect">
            <a:avLst/>
          </a:prstGeom>
        </p:spPr>
      </p:pic>
      <p:pic>
        <p:nvPicPr>
          <p:cNvPr id="7" name="Picture 6"/>
          <p:cNvPicPr>
            <a:picLocks noChangeAspect="1"/>
          </p:cNvPicPr>
          <p:nvPr/>
        </p:nvPicPr>
        <p:blipFill>
          <a:blip r:embed="rId4"/>
          <a:stretch>
            <a:fillRect/>
          </a:stretch>
        </p:blipFill>
        <p:spPr>
          <a:xfrm>
            <a:off x="0" y="2439176"/>
            <a:ext cx="9144000" cy="3300442"/>
          </a:xfrm>
          <a:prstGeom prst="rect">
            <a:avLst/>
          </a:prstGeom>
        </p:spPr>
      </p:pic>
    </p:spTree>
    <p:extLst>
      <p:ext uri="{BB962C8B-B14F-4D97-AF65-F5344CB8AC3E}">
        <p14:creationId xmlns:p14="http://schemas.microsoft.com/office/powerpoint/2010/main" val="3898383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Rules of Thumb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80" y="1683603"/>
            <a:ext cx="8740439" cy="3887463"/>
          </a:xfrm>
          <a:prstGeom prst="rect">
            <a:avLst/>
          </a:prstGeom>
        </p:spPr>
      </p:pic>
    </p:spTree>
    <p:extLst>
      <p:ext uri="{BB962C8B-B14F-4D97-AF65-F5344CB8AC3E}">
        <p14:creationId xmlns:p14="http://schemas.microsoft.com/office/powerpoint/2010/main" val="2808723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 Assessment </a:t>
            </a:r>
            <a:r>
              <a:rPr lang="en-US" dirty="0"/>
              <a:t>Guidance</a:t>
            </a:r>
          </a:p>
        </p:txBody>
      </p:sp>
      <p:pic>
        <p:nvPicPr>
          <p:cNvPr id="3" name="Picture 2"/>
          <p:cNvPicPr>
            <a:picLocks noChangeAspect="1"/>
          </p:cNvPicPr>
          <p:nvPr/>
        </p:nvPicPr>
        <p:blipFill>
          <a:blip r:embed="rId3"/>
          <a:stretch>
            <a:fillRect/>
          </a:stretch>
        </p:blipFill>
        <p:spPr>
          <a:xfrm>
            <a:off x="0" y="1783633"/>
            <a:ext cx="9144000" cy="3290734"/>
          </a:xfrm>
          <a:prstGeom prst="rect">
            <a:avLst/>
          </a:prstGeom>
        </p:spPr>
      </p:pic>
    </p:spTree>
    <p:extLst>
      <p:ext uri="{BB962C8B-B14F-4D97-AF65-F5344CB8AC3E}">
        <p14:creationId xmlns:p14="http://schemas.microsoft.com/office/powerpoint/2010/main" val="1218006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Fluency Resources</a:t>
            </a:r>
            <a:endParaRPr lang="en-US" dirty="0"/>
          </a:p>
        </p:txBody>
      </p:sp>
      <p:pic>
        <p:nvPicPr>
          <p:cNvPr id="4" name="Shape 1112"/>
          <p:cNvPicPr preferRelativeResize="0"/>
          <p:nvPr/>
        </p:nvPicPr>
        <p:blipFill>
          <a:blip r:embed="rId3">
            <a:alphaModFix/>
          </a:blip>
          <a:stretch>
            <a:fillRect/>
          </a:stretch>
        </p:blipFill>
        <p:spPr>
          <a:xfrm>
            <a:off x="457200" y="1228951"/>
            <a:ext cx="8229601" cy="4897350"/>
          </a:xfrm>
          <a:prstGeom prst="rect">
            <a:avLst/>
          </a:prstGeom>
          <a:noFill/>
          <a:ln>
            <a:noFill/>
          </a:ln>
        </p:spPr>
      </p:pic>
    </p:spTree>
    <p:extLst>
      <p:ext uri="{BB962C8B-B14F-4D97-AF65-F5344CB8AC3E}">
        <p14:creationId xmlns:p14="http://schemas.microsoft.com/office/powerpoint/2010/main" val="754332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Lucida Sans"/>
                <a:sym typeface="Lucida Sans"/>
              </a:rPr>
              <a:t>Implications for your Work</a:t>
            </a:r>
            <a:endParaRPr lang="en-US" dirty="0"/>
          </a:p>
        </p:txBody>
      </p:sp>
    </p:spTree>
    <p:extLst>
      <p:ext uri="{BB962C8B-B14F-4D97-AF65-F5344CB8AC3E}">
        <p14:creationId xmlns:p14="http://schemas.microsoft.com/office/powerpoint/2010/main" val="2628376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the guidance documents to plan</a:t>
            </a:r>
          </a:p>
        </p:txBody>
      </p:sp>
      <p:sp>
        <p:nvSpPr>
          <p:cNvPr id="3" name="Content Placeholder 2"/>
          <p:cNvSpPr>
            <a:spLocks noGrp="1"/>
          </p:cNvSpPr>
          <p:nvPr>
            <p:ph idx="1"/>
          </p:nvPr>
        </p:nvSpPr>
        <p:spPr/>
        <p:txBody>
          <a:bodyPr/>
          <a:lstStyle/>
          <a:p>
            <a:pPr marL="457200" lvl="0" indent="-381000">
              <a:spcBef>
                <a:spcPts val="0"/>
              </a:spcBef>
              <a:spcAft>
                <a:spcPts val="1000"/>
              </a:spcAft>
              <a:buSzPts val="2400"/>
            </a:pPr>
            <a:r>
              <a:rPr lang="en-US" dirty="0"/>
              <a:t>Read the standards and progression excerpt.</a:t>
            </a:r>
          </a:p>
          <a:p>
            <a:pPr marL="457200" lvl="0" indent="-381000">
              <a:spcBef>
                <a:spcPts val="0"/>
              </a:spcBef>
              <a:spcAft>
                <a:spcPts val="1000"/>
              </a:spcAft>
              <a:buSzPts val="2400"/>
            </a:pPr>
            <a:r>
              <a:rPr lang="en-US" dirty="0" smtClean="0"/>
              <a:t>Discuss anything that is new information or stands out to you.</a:t>
            </a:r>
          </a:p>
          <a:p>
            <a:pPr marL="457200" indent="-381000">
              <a:spcBef>
                <a:spcPts val="0"/>
              </a:spcBef>
              <a:spcAft>
                <a:spcPts val="1000"/>
              </a:spcAft>
              <a:buSzPts val="2400"/>
            </a:pPr>
            <a:endParaRPr lang="en-US" dirty="0" smtClean="0"/>
          </a:p>
          <a:p>
            <a:pPr marL="457200" indent="-381000">
              <a:spcBef>
                <a:spcPts val="0"/>
              </a:spcBef>
              <a:spcAft>
                <a:spcPts val="1000"/>
              </a:spcAft>
              <a:buSzPts val="2400"/>
            </a:pPr>
            <a:r>
              <a:rPr lang="en-US" dirty="0" smtClean="0"/>
              <a:t>Solve </a:t>
            </a:r>
            <a:r>
              <a:rPr lang="en-US" dirty="0"/>
              <a:t>Anchor Tasks as your students might.</a:t>
            </a:r>
          </a:p>
          <a:p>
            <a:pPr marL="457200" lvl="0" indent="-381000">
              <a:spcBef>
                <a:spcPts val="0"/>
              </a:spcBef>
              <a:spcAft>
                <a:spcPts val="1000"/>
              </a:spcAft>
              <a:buSzPts val="2400"/>
            </a:pPr>
            <a:endParaRPr lang="en-US" dirty="0"/>
          </a:p>
          <a:p>
            <a:pPr marL="0" indent="0">
              <a:buNone/>
            </a:pPr>
            <a:endParaRPr lang="en-US" dirty="0"/>
          </a:p>
        </p:txBody>
      </p:sp>
    </p:spTree>
    <p:extLst>
      <p:ext uri="{BB962C8B-B14F-4D97-AF65-F5344CB8AC3E}">
        <p14:creationId xmlns:p14="http://schemas.microsoft.com/office/powerpoint/2010/main" val="1842152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the guidance documents to plan</a:t>
            </a:r>
          </a:p>
        </p:txBody>
      </p:sp>
      <p:sp>
        <p:nvSpPr>
          <p:cNvPr id="3" name="Content Placeholder 2"/>
          <p:cNvSpPr>
            <a:spLocks noGrp="1"/>
          </p:cNvSpPr>
          <p:nvPr>
            <p:ph idx="1"/>
          </p:nvPr>
        </p:nvSpPr>
        <p:spPr/>
        <p:txBody>
          <a:bodyPr/>
          <a:lstStyle/>
          <a:p>
            <a:pPr marL="457200" lvl="0" indent="-381000">
              <a:lnSpc>
                <a:spcPct val="115000"/>
              </a:lnSpc>
              <a:spcBef>
                <a:spcPts val="0"/>
              </a:spcBef>
              <a:buSzPts val="2400"/>
              <a:buChar char="●"/>
            </a:pPr>
            <a:r>
              <a:rPr lang="en-US" dirty="0"/>
              <a:t>Plan out your Topic.  Some things to think about:</a:t>
            </a:r>
          </a:p>
          <a:p>
            <a:pPr marL="914400" lvl="1" indent="-381000">
              <a:lnSpc>
                <a:spcPct val="115000"/>
              </a:lnSpc>
              <a:spcBef>
                <a:spcPts val="0"/>
              </a:spcBef>
              <a:buSzPts val="2400"/>
              <a:buChar char="○"/>
            </a:pPr>
            <a:r>
              <a:rPr lang="en-US" sz="2400" dirty="0"/>
              <a:t>Which anchor tasks/lessons may need more than one day?</a:t>
            </a:r>
          </a:p>
          <a:p>
            <a:pPr marL="914400" lvl="1" indent="-381000">
              <a:lnSpc>
                <a:spcPct val="115000"/>
              </a:lnSpc>
              <a:spcBef>
                <a:spcPts val="0"/>
              </a:spcBef>
              <a:spcAft>
                <a:spcPts val="600"/>
              </a:spcAft>
              <a:buSzPts val="2400"/>
              <a:buChar char="○"/>
            </a:pPr>
            <a:r>
              <a:rPr lang="en-US" sz="2400" dirty="0"/>
              <a:t>Which lessons should be skipped or combined?</a:t>
            </a:r>
          </a:p>
          <a:p>
            <a:pPr marL="457200" lvl="0" indent="0">
              <a:lnSpc>
                <a:spcPct val="115000"/>
              </a:lnSpc>
              <a:spcBef>
                <a:spcPts val="0"/>
              </a:spcBef>
              <a:spcAft>
                <a:spcPts val="600"/>
              </a:spcAft>
              <a:buNone/>
            </a:pPr>
            <a:endParaRPr lang="en-US" dirty="0"/>
          </a:p>
          <a:p>
            <a:pPr marL="457200" lvl="0" indent="-381000">
              <a:lnSpc>
                <a:spcPct val="115000"/>
              </a:lnSpc>
              <a:spcBef>
                <a:spcPts val="0"/>
              </a:spcBef>
              <a:spcAft>
                <a:spcPts val="600"/>
              </a:spcAft>
              <a:buSzPts val="2400"/>
              <a:buChar char="●"/>
            </a:pPr>
            <a:r>
              <a:rPr lang="en-US" dirty="0"/>
              <a:t>Read the Topic Rules of Thumb.  With post-its, put notes in your teacher’s guide of when and how you will apply the Rules of Thumb.</a:t>
            </a:r>
          </a:p>
          <a:p>
            <a:pPr lvl="0" indent="-38100">
              <a:spcBef>
                <a:spcPts val="0"/>
              </a:spcBef>
              <a:buNone/>
            </a:pPr>
            <a:endParaRPr lang="en-US" dirty="0"/>
          </a:p>
          <a:p>
            <a:pPr marL="0" indent="0">
              <a:buNone/>
            </a:pPr>
            <a:endParaRPr lang="en-US" dirty="0"/>
          </a:p>
        </p:txBody>
      </p:sp>
    </p:spTree>
    <p:extLst>
      <p:ext uri="{BB962C8B-B14F-4D97-AF65-F5344CB8AC3E}">
        <p14:creationId xmlns:p14="http://schemas.microsoft.com/office/powerpoint/2010/main" val="2753814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latin typeface="Lucida Sans" panose="020B0602030504020204" pitchFamily="34" charset="0"/>
              </a:rPr>
              <a:t>The Core Advocate </a:t>
            </a:r>
            <a:r>
              <a:rPr lang="en-US" dirty="0" smtClean="0">
                <a:solidFill>
                  <a:srgbClr val="50524F"/>
                </a:solidFill>
                <a:latin typeface="Lucida Sans" panose="020B0602030504020204" pitchFamily="34" charset="0"/>
              </a:rPr>
              <a:t>Network</a:t>
            </a:r>
            <a:endParaRPr lang="en-US" dirty="0"/>
          </a:p>
        </p:txBody>
      </p:sp>
      <p:sp>
        <p:nvSpPr>
          <p:cNvPr id="3" name="Content Placeholder 2"/>
          <p:cNvSpPr>
            <a:spLocks noGrp="1"/>
          </p:cNvSpPr>
          <p:nvPr>
            <p:ph sz="half" idx="1"/>
          </p:nvPr>
        </p:nvSpPr>
        <p:spPr>
          <a:xfrm>
            <a:off x="457200" y="1600200"/>
            <a:ext cx="3487003" cy="3231107"/>
          </a:xfrm>
        </p:spPr>
        <p:txBody>
          <a:bodyPr>
            <a:normAutofit/>
          </a:bodyPr>
          <a:lstStyle/>
          <a:p>
            <a:pPr marL="0" indent="0">
              <a:buNone/>
            </a:pPr>
            <a:r>
              <a:rPr lang="en-US" sz="1200" smtClean="0">
                <a:solidFill>
                  <a:srgbClr val="1DA369"/>
                </a:solidFill>
                <a:latin typeface="Museo Sans 300"/>
              </a:rPr>
              <a:t>Who </a:t>
            </a:r>
            <a:r>
              <a:rPr lang="en-US" sz="1200" dirty="0">
                <a:solidFill>
                  <a:srgbClr val="1DA369"/>
                </a:solidFill>
                <a:latin typeface="Museo Sans 300"/>
              </a:rPr>
              <a:t>are the Core Advocates?</a:t>
            </a:r>
          </a:p>
          <a:p>
            <a:r>
              <a:rPr lang="en-US" sz="1200" dirty="0">
                <a:solidFill>
                  <a:srgbClr val="50524F"/>
                </a:solidFill>
                <a:latin typeface="Lucida Sans" panose="020B0602030504020204" pitchFamily="34" charset="0"/>
              </a:rPr>
              <a:t>Core Advocates are educators who:</a:t>
            </a:r>
          </a:p>
          <a:p>
            <a:pPr marL="285750" indent="-285750">
              <a:buFont typeface="Arial" panose="020B0604020202020204" pitchFamily="34" charset="0"/>
              <a:buChar char="•"/>
            </a:pPr>
            <a:r>
              <a:rPr lang="en-US" sz="1200" dirty="0">
                <a:solidFill>
                  <a:srgbClr val="575755"/>
                </a:solidFill>
                <a:latin typeface="Lucida Sans" panose="020B0602030504020204" pitchFamily="34" charset="0"/>
              </a:rPr>
              <a:t>Believe in the potential of high-quality standards grounded in evidence to prepare all students for college and career. </a:t>
            </a:r>
          </a:p>
          <a:p>
            <a:pPr marL="285750" indent="-285750">
              <a:buFont typeface="Arial" panose="020B0604020202020204" pitchFamily="34" charset="0"/>
              <a:buChar char="•"/>
            </a:pPr>
            <a:r>
              <a:rPr lang="en-US" sz="1200" dirty="0">
                <a:solidFill>
                  <a:srgbClr val="575755"/>
                </a:solidFill>
                <a:latin typeface="Lucida Sans" panose="020B0602030504020204" pitchFamily="34" charset="0"/>
              </a:rPr>
              <a:t>Understand and embrace the Shifts in instruction and assessment required by college- and career-ready standards.</a:t>
            </a:r>
          </a:p>
          <a:p>
            <a:pPr marL="285750" indent="-285750">
              <a:buFont typeface="Arial" panose="020B0604020202020204" pitchFamily="34" charset="0"/>
              <a:buChar char="•"/>
            </a:pPr>
            <a:r>
              <a:rPr lang="en-US" sz="1200" dirty="0">
                <a:solidFill>
                  <a:srgbClr val="575755"/>
                </a:solidFill>
                <a:latin typeface="Lucida Sans" panose="020B0602030504020204" pitchFamily="34" charset="0"/>
              </a:rPr>
              <a:t>Are eager to support their colleagues and communities in understanding and translating the Shifts into instructional practice. </a:t>
            </a:r>
          </a:p>
          <a:p>
            <a:endParaRPr lang="en-US" sz="1200" dirty="0">
              <a:solidFill>
                <a:srgbClr val="575755"/>
              </a:solidFill>
              <a:latin typeface="Museo Sans 100"/>
            </a:endParaRPr>
          </a:p>
          <a:p>
            <a:endParaRPr lang="en-US" sz="1200" dirty="0">
              <a:solidFill>
                <a:srgbClr val="575755"/>
              </a:solidFill>
              <a:latin typeface="Museo Sans 300"/>
            </a:endParaRPr>
          </a:p>
          <a:p>
            <a:endParaRPr lang="en-US" sz="1200" dirty="0"/>
          </a:p>
        </p:txBody>
      </p:sp>
      <p:sp>
        <p:nvSpPr>
          <p:cNvPr id="4" name="Content Placeholder 3"/>
          <p:cNvSpPr>
            <a:spLocks noGrp="1"/>
          </p:cNvSpPr>
          <p:nvPr>
            <p:ph sz="half" idx="2"/>
          </p:nvPr>
        </p:nvSpPr>
        <p:spPr>
          <a:xfrm>
            <a:off x="4176215" y="1600200"/>
            <a:ext cx="4510585" cy="3231107"/>
          </a:xfrm>
        </p:spPr>
        <p:txBody>
          <a:bodyPr>
            <a:noAutofit/>
          </a:bodyPr>
          <a:lstStyle/>
          <a:p>
            <a:pPr marL="0" indent="0">
              <a:buNone/>
            </a:pPr>
            <a:r>
              <a:rPr lang="pt-BR" sz="1200" dirty="0" err="1">
                <a:solidFill>
                  <a:srgbClr val="1DA369"/>
                </a:solidFill>
                <a:latin typeface="Museo Sans 300"/>
              </a:rPr>
              <a:t>What</a:t>
            </a:r>
            <a:r>
              <a:rPr lang="pt-BR" sz="1200" dirty="0">
                <a:solidFill>
                  <a:srgbClr val="1DA369"/>
                </a:solidFill>
                <a:latin typeface="Museo Sans 300"/>
              </a:rPr>
              <a:t> do Core </a:t>
            </a:r>
            <a:r>
              <a:rPr lang="pt-BR" sz="1200" dirty="0" err="1">
                <a:solidFill>
                  <a:srgbClr val="1DA369"/>
                </a:solidFill>
                <a:latin typeface="Museo Sans 300"/>
              </a:rPr>
              <a:t>Advocates</a:t>
            </a:r>
            <a:r>
              <a:rPr lang="pt-BR" sz="1200" dirty="0">
                <a:solidFill>
                  <a:srgbClr val="1DA369"/>
                </a:solidFill>
                <a:latin typeface="Museo Sans 300"/>
              </a:rPr>
              <a:t> do? </a:t>
            </a:r>
          </a:p>
          <a:p>
            <a:r>
              <a:rPr lang="en-US" sz="1200" dirty="0">
                <a:solidFill>
                  <a:srgbClr val="575756"/>
                </a:solidFill>
                <a:latin typeface="Lucida Sans" panose="020B0602030504020204" pitchFamily="34" charset="0"/>
              </a:rPr>
              <a:t>As instructional advocates, Core Advocates lead other educators in their communities in understanding the Shifts, as well as sharing practices aligned to the Shifts and the standards. Among other actions, Core Advocates: </a:t>
            </a:r>
          </a:p>
          <a:p>
            <a:pPr marL="171450" indent="-171450">
              <a:buFont typeface="Arial" panose="020B0604020202020204" pitchFamily="34" charset="0"/>
              <a:buChar char="•"/>
            </a:pPr>
            <a:r>
              <a:rPr lang="en-US" sz="1200" dirty="0">
                <a:solidFill>
                  <a:srgbClr val="575755"/>
                </a:solidFill>
                <a:latin typeface="Lucida Sans" panose="020B0602030504020204" pitchFamily="34" charset="0"/>
              </a:rPr>
              <a:t>Lead professional development sessions and professional learning communities. </a:t>
            </a:r>
          </a:p>
          <a:p>
            <a:pPr marL="171450" indent="-171450">
              <a:buFont typeface="Arial" panose="020B0604020202020204" pitchFamily="34" charset="0"/>
              <a:buChar char="•"/>
            </a:pPr>
            <a:r>
              <a:rPr lang="en-US" sz="1200" dirty="0">
                <a:solidFill>
                  <a:srgbClr val="575755"/>
                </a:solidFill>
                <a:latin typeface="Lucida Sans" panose="020B0602030504020204" pitchFamily="34" charset="0"/>
              </a:rPr>
              <a:t>Create, refine, and share standards-aligned resources with the field. </a:t>
            </a:r>
          </a:p>
          <a:p>
            <a:pPr marL="171450" indent="-171450">
              <a:buFont typeface="Arial" panose="020B0604020202020204" pitchFamily="34" charset="0"/>
              <a:buChar char="•"/>
            </a:pPr>
            <a:r>
              <a:rPr lang="en-US" sz="1200" dirty="0">
                <a:solidFill>
                  <a:srgbClr val="575755"/>
                </a:solidFill>
                <a:latin typeface="Lucida Sans" panose="020B0602030504020204" pitchFamily="34" charset="0"/>
              </a:rPr>
              <a:t>Advocate for high-quality instruction, instructional resources, and professional learning. </a:t>
            </a:r>
          </a:p>
          <a:p>
            <a:pPr marL="171450" indent="-171450">
              <a:buFont typeface="Arial" panose="020B0604020202020204" pitchFamily="34" charset="0"/>
              <a:buChar char="•"/>
            </a:pPr>
            <a:r>
              <a:rPr lang="en-US" sz="1200" dirty="0">
                <a:solidFill>
                  <a:srgbClr val="575755"/>
                </a:solidFill>
                <a:latin typeface="Lucida Sans" panose="020B0602030504020204" pitchFamily="34" charset="0"/>
              </a:rPr>
              <a:t>Use and provide feedback on high-quality instructional tools and resources. </a:t>
            </a:r>
          </a:p>
        </p:txBody>
      </p:sp>
      <p:sp>
        <p:nvSpPr>
          <p:cNvPr id="5" name="Rectangle 4"/>
          <p:cNvSpPr/>
          <p:nvPr/>
        </p:nvSpPr>
        <p:spPr>
          <a:xfrm>
            <a:off x="4176215" y="5013869"/>
            <a:ext cx="4804013" cy="1015663"/>
          </a:xfrm>
          <a:prstGeom prst="rect">
            <a:avLst/>
          </a:prstGeom>
        </p:spPr>
        <p:txBody>
          <a:bodyPr wrap="square">
            <a:spAutoFit/>
          </a:bodyPr>
          <a:lstStyle/>
          <a:p>
            <a:r>
              <a:rPr lang="en-US" sz="1200" dirty="0">
                <a:solidFill>
                  <a:srgbClr val="1DA369"/>
                </a:solidFill>
                <a:latin typeface="Museo Sans 300"/>
              </a:rPr>
              <a:t>How </a:t>
            </a:r>
            <a:r>
              <a:rPr lang="en-US" sz="1200" dirty="0" smtClean="0">
                <a:solidFill>
                  <a:srgbClr val="1DA369"/>
                </a:solidFill>
                <a:latin typeface="Museo Sans 300"/>
              </a:rPr>
              <a:t>can </a:t>
            </a:r>
            <a:r>
              <a:rPr lang="en-US" sz="1200" dirty="0">
                <a:solidFill>
                  <a:srgbClr val="1DA369"/>
                </a:solidFill>
                <a:latin typeface="Museo Sans 300"/>
              </a:rPr>
              <a:t>I </a:t>
            </a:r>
            <a:r>
              <a:rPr lang="en-US" sz="1200" dirty="0" smtClean="0">
                <a:solidFill>
                  <a:srgbClr val="1DA369"/>
                </a:solidFill>
                <a:latin typeface="Museo Sans 300"/>
              </a:rPr>
              <a:t>get involved</a:t>
            </a:r>
            <a:r>
              <a:rPr lang="en-US" sz="1200" dirty="0">
                <a:solidFill>
                  <a:srgbClr val="1DA369"/>
                </a:solidFill>
                <a:latin typeface="Museo Sans 300"/>
              </a:rPr>
              <a:t>? </a:t>
            </a:r>
          </a:p>
          <a:p>
            <a:r>
              <a:rPr lang="en-US" sz="1200" dirty="0">
                <a:solidFill>
                  <a:srgbClr val="575756"/>
                </a:solidFill>
                <a:latin typeface="Lucida Sans" panose="020B0602030504020204" pitchFamily="34" charset="0"/>
              </a:rPr>
              <a:t>Join the Core Advocate Network by taking the Core Advocate survey at: </a:t>
            </a:r>
            <a:r>
              <a:rPr lang="en-US" sz="1200" dirty="0" smtClean="0">
                <a:solidFill>
                  <a:srgbClr val="1DA369"/>
                </a:solidFill>
                <a:latin typeface="Lucida Sans" panose="020B0602030504020204" pitchFamily="34" charset="0"/>
              </a:rPr>
              <a:t>www.achievethecore.org/ca-signup </a:t>
            </a:r>
            <a:endParaRPr lang="en-US" sz="1200" dirty="0">
              <a:solidFill>
                <a:srgbClr val="1DA369"/>
              </a:solidFill>
              <a:latin typeface="Lucida Sans" panose="020B0602030504020204" pitchFamily="34" charset="0"/>
            </a:endParaRPr>
          </a:p>
          <a:p>
            <a:endParaRPr lang="en-US" sz="1200" dirty="0" smtClean="0">
              <a:solidFill>
                <a:srgbClr val="575756"/>
              </a:solidFill>
              <a:latin typeface="Lucida Sans" panose="020B0602030504020204" pitchFamily="34" charset="0"/>
            </a:endParaRPr>
          </a:p>
          <a:p>
            <a:r>
              <a:rPr lang="en-US" sz="1200" dirty="0" smtClean="0">
                <a:solidFill>
                  <a:srgbClr val="575756"/>
                </a:solidFill>
                <a:latin typeface="Lucida Sans" panose="020B0602030504020204" pitchFamily="34" charset="0"/>
              </a:rPr>
              <a:t>Email </a:t>
            </a:r>
            <a:r>
              <a:rPr lang="en-US" sz="1200" dirty="0">
                <a:solidFill>
                  <a:srgbClr val="1DA369"/>
                </a:solidFill>
                <a:latin typeface="Lucida Sans" panose="020B0602030504020204" pitchFamily="34" charset="0"/>
              </a:rPr>
              <a:t>coreadvocates@studentsachieve.net </a:t>
            </a:r>
            <a:r>
              <a:rPr lang="en-US" sz="1200" dirty="0">
                <a:solidFill>
                  <a:srgbClr val="575756"/>
                </a:solidFill>
                <a:latin typeface="Lucida Sans" panose="020B0602030504020204" pitchFamily="34" charset="0"/>
              </a:rPr>
              <a:t>with any questions. </a:t>
            </a:r>
            <a:endParaRPr lang="en-US" sz="1200" dirty="0">
              <a:latin typeface="Lucida Sans" panose="020B0602030504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414297"/>
            <a:ext cx="2427708" cy="1615235"/>
          </a:xfrm>
          <a:prstGeom prst="rect">
            <a:avLst/>
          </a:prstGeom>
        </p:spPr>
      </p:pic>
    </p:spTree>
    <p:extLst>
      <p:ext uri="{BB962C8B-B14F-4D97-AF65-F5344CB8AC3E}">
        <p14:creationId xmlns:p14="http://schemas.microsoft.com/office/powerpoint/2010/main" val="2022966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431135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940"/>
          <p:cNvPicPr preferRelativeResize="0"/>
          <p:nvPr/>
        </p:nvPicPr>
        <p:blipFill>
          <a:blip r:embed="rId3">
            <a:alphaModFix/>
          </a:blip>
          <a:stretch>
            <a:fillRect/>
          </a:stretch>
        </p:blipFill>
        <p:spPr>
          <a:xfrm>
            <a:off x="990675" y="360500"/>
            <a:ext cx="7306551" cy="5642275"/>
          </a:xfrm>
          <a:prstGeom prst="rect">
            <a:avLst/>
          </a:prstGeom>
          <a:noFill/>
          <a:ln>
            <a:noFill/>
          </a:ln>
        </p:spPr>
      </p:pic>
    </p:spTree>
    <p:extLst>
      <p:ext uri="{BB962C8B-B14F-4D97-AF65-F5344CB8AC3E}">
        <p14:creationId xmlns:p14="http://schemas.microsoft.com/office/powerpoint/2010/main" val="1671440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the </a:t>
            </a:r>
            <a:r>
              <a:rPr lang="en-US" i="1" dirty="0" err="1"/>
              <a:t>enVisionmath</a:t>
            </a:r>
            <a:r>
              <a:rPr lang="en-US" i="1" dirty="0"/>
              <a:t> 2.0</a:t>
            </a:r>
            <a:r>
              <a:rPr lang="en-US" dirty="0"/>
              <a:t> Guidance Documents</a:t>
            </a:r>
          </a:p>
        </p:txBody>
      </p:sp>
      <p:sp>
        <p:nvSpPr>
          <p:cNvPr id="3" name="Content Placeholder 2"/>
          <p:cNvSpPr>
            <a:spLocks noGrp="1"/>
          </p:cNvSpPr>
          <p:nvPr>
            <p:ph idx="1"/>
          </p:nvPr>
        </p:nvSpPr>
        <p:spPr/>
        <p:txBody>
          <a:bodyPr>
            <a:normAutofit/>
          </a:bodyPr>
          <a:lstStyle/>
          <a:p>
            <a:pPr marL="457200" lvl="0" indent="-381000">
              <a:spcBef>
                <a:spcPts val="0"/>
              </a:spcBef>
              <a:buClr>
                <a:srgbClr val="3F3F39"/>
              </a:buClr>
              <a:buSzPts val="2400"/>
              <a:buFont typeface="Arial"/>
              <a:buChar char="-"/>
            </a:pPr>
            <a:r>
              <a:rPr lang="en-US" dirty="0"/>
              <a:t>Provide support to educators about how to use </a:t>
            </a:r>
            <a:r>
              <a:rPr lang="en-US" i="1" dirty="0" err="1"/>
              <a:t>enVisiomath</a:t>
            </a:r>
            <a:r>
              <a:rPr lang="en-US" i="1" dirty="0"/>
              <a:t> 2.0 </a:t>
            </a:r>
            <a:r>
              <a:rPr lang="en-US" dirty="0"/>
              <a:t>in a way that aligns to CCSS</a:t>
            </a:r>
          </a:p>
          <a:p>
            <a:pPr marL="914400" lvl="1" indent="-381000">
              <a:spcBef>
                <a:spcPts val="1000"/>
              </a:spcBef>
              <a:buClr>
                <a:srgbClr val="3F3F39"/>
              </a:buClr>
              <a:buSzPts val="2400"/>
              <a:buFont typeface="Arial"/>
              <a:buChar char="-"/>
            </a:pPr>
            <a:r>
              <a:rPr lang="en-US" sz="2400" dirty="0"/>
              <a:t>Connect content to expectations of the Standards and progressions</a:t>
            </a:r>
          </a:p>
          <a:p>
            <a:pPr marL="914400" lvl="1" indent="-381000">
              <a:spcBef>
                <a:spcPts val="1000"/>
              </a:spcBef>
              <a:buClr>
                <a:srgbClr val="3F3F39"/>
              </a:buClr>
              <a:buSzPts val="2400"/>
              <a:buFont typeface="Arial"/>
              <a:buChar char="-"/>
            </a:pPr>
            <a:r>
              <a:rPr lang="en-US" sz="2400" dirty="0">
                <a:ea typeface="Lucida Sans"/>
                <a:sym typeface="Lucida Sans"/>
              </a:rPr>
              <a:t>Highlight strong </a:t>
            </a:r>
            <a:r>
              <a:rPr lang="en-US" sz="2400" dirty="0"/>
              <a:t>tasks in the program</a:t>
            </a:r>
          </a:p>
          <a:p>
            <a:pPr marL="914400" lvl="1" indent="-381000">
              <a:spcBef>
                <a:spcPts val="1000"/>
              </a:spcBef>
              <a:spcAft>
                <a:spcPts val="1000"/>
              </a:spcAft>
              <a:buClr>
                <a:srgbClr val="3F3F39"/>
              </a:buClr>
              <a:buSzPts val="2400"/>
              <a:buFont typeface="Arial"/>
              <a:buChar char="-"/>
            </a:pPr>
            <a:r>
              <a:rPr lang="en-US" sz="2400" dirty="0">
                <a:ea typeface="Lucida Sans"/>
                <a:sym typeface="Lucida Sans"/>
              </a:rPr>
              <a:t>Recommend changes to Topic Tests</a:t>
            </a:r>
          </a:p>
        </p:txBody>
      </p:sp>
    </p:spTree>
    <p:extLst>
      <p:ext uri="{BB962C8B-B14F-4D97-AF65-F5344CB8AC3E}">
        <p14:creationId xmlns:p14="http://schemas.microsoft.com/office/powerpoint/2010/main" val="1631411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nSpc>
                <a:spcPct val="150000"/>
              </a:lnSpc>
            </a:pPr>
            <a:r>
              <a:rPr lang="en-US" dirty="0">
                <a:ea typeface="Lucida Sans"/>
                <a:sym typeface="Lucida Sans"/>
              </a:rPr>
              <a:t>Defining </a:t>
            </a:r>
            <a:r>
              <a:rPr lang="en-US" dirty="0" smtClean="0">
                <a:ea typeface="Lucida Sans"/>
                <a:sym typeface="Lucida Sans"/>
              </a:rPr>
              <a:t>alignment</a:t>
            </a:r>
            <a:endParaRPr lang="en-US" dirty="0"/>
          </a:p>
        </p:txBody>
      </p:sp>
      <p:sp>
        <p:nvSpPr>
          <p:cNvPr id="7" name="Content Placeholder 6"/>
          <p:cNvSpPr>
            <a:spLocks noGrp="1"/>
          </p:cNvSpPr>
          <p:nvPr>
            <p:ph sz="half" idx="2"/>
          </p:nvPr>
        </p:nvSpPr>
        <p:spPr>
          <a:xfrm>
            <a:off x="1126673" y="1600200"/>
            <a:ext cx="7212842" cy="4525963"/>
          </a:xfrm>
        </p:spPr>
        <p:txBody>
          <a:bodyPr>
            <a:normAutofit/>
          </a:bodyPr>
          <a:lstStyle/>
          <a:p>
            <a:pPr marL="0" indent="0">
              <a:buNone/>
            </a:pPr>
            <a:endParaRPr lang="en-US" b="1" dirty="0"/>
          </a:p>
          <a:p>
            <a:pPr>
              <a:buFont typeface="+mj-lt"/>
              <a:buAutoNum type="arabicPeriod"/>
            </a:pPr>
            <a:r>
              <a:rPr lang="en-US" b="1" dirty="0">
                <a:solidFill>
                  <a:srgbClr val="50524F"/>
                </a:solidFill>
              </a:rPr>
              <a:t>Focus </a:t>
            </a:r>
            <a:r>
              <a:rPr lang="en-US" dirty="0">
                <a:solidFill>
                  <a:srgbClr val="50524F"/>
                </a:solidFill>
              </a:rPr>
              <a:t>strongly where the standards focus.</a:t>
            </a:r>
          </a:p>
          <a:p>
            <a:pPr>
              <a:buFont typeface="+mj-lt"/>
              <a:buAutoNum type="arabicPeriod"/>
            </a:pPr>
            <a:endParaRPr lang="en-US" b="1" dirty="0">
              <a:solidFill>
                <a:srgbClr val="50524F"/>
              </a:solidFill>
            </a:endParaRPr>
          </a:p>
          <a:p>
            <a:pPr>
              <a:buFont typeface="+mj-lt"/>
              <a:buAutoNum type="arabicPeriod"/>
            </a:pPr>
            <a:r>
              <a:rPr lang="en-US" b="1" dirty="0">
                <a:solidFill>
                  <a:srgbClr val="50524F"/>
                </a:solidFill>
              </a:rPr>
              <a:t>Coherence</a:t>
            </a:r>
            <a:r>
              <a:rPr lang="en-US" dirty="0">
                <a:solidFill>
                  <a:srgbClr val="50524F"/>
                </a:solidFill>
              </a:rPr>
              <a:t>: Think across grades and link to major topics within grades.</a:t>
            </a:r>
          </a:p>
          <a:p>
            <a:pPr>
              <a:buFont typeface="+mj-lt"/>
              <a:buAutoNum type="arabicPeriod"/>
            </a:pPr>
            <a:endParaRPr lang="en-US" b="1" dirty="0">
              <a:solidFill>
                <a:srgbClr val="50524F"/>
              </a:solidFill>
            </a:endParaRPr>
          </a:p>
          <a:p>
            <a:pPr>
              <a:buFont typeface="+mj-lt"/>
              <a:buAutoNum type="arabicPeriod"/>
            </a:pPr>
            <a:r>
              <a:rPr lang="en-US" b="1" dirty="0">
                <a:solidFill>
                  <a:srgbClr val="50524F"/>
                </a:solidFill>
              </a:rPr>
              <a:t>Rigor</a:t>
            </a:r>
            <a:r>
              <a:rPr lang="en-US" dirty="0">
                <a:solidFill>
                  <a:srgbClr val="50524F"/>
                </a:solidFill>
              </a:rPr>
              <a:t>: In major topics, pursue conceptual understanding, procedural skill and fluency, and application with equal intensity.</a:t>
            </a:r>
          </a:p>
          <a:p>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42" y="2755771"/>
            <a:ext cx="919331" cy="928617"/>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056" y="1933446"/>
            <a:ext cx="928617" cy="928617"/>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342" y="4008007"/>
            <a:ext cx="919331" cy="919331"/>
          </a:xfrm>
          <a:prstGeom prst="rect">
            <a:avLst/>
          </a:prstGeom>
        </p:spPr>
      </p:pic>
    </p:spTree>
    <p:extLst>
      <p:ext uri="{BB962C8B-B14F-4D97-AF65-F5344CB8AC3E}">
        <p14:creationId xmlns:p14="http://schemas.microsoft.com/office/powerpoint/2010/main" val="3173424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953"/>
          <p:cNvPicPr preferRelativeResize="0"/>
          <p:nvPr/>
        </p:nvPicPr>
        <p:blipFill>
          <a:blip r:embed="rId3">
            <a:alphaModFix/>
          </a:blip>
          <a:stretch>
            <a:fillRect/>
          </a:stretch>
        </p:blipFill>
        <p:spPr>
          <a:xfrm>
            <a:off x="3272426" y="3256675"/>
            <a:ext cx="2438400" cy="1238250"/>
          </a:xfrm>
          <a:prstGeom prst="rect">
            <a:avLst/>
          </a:prstGeom>
          <a:noFill/>
          <a:ln>
            <a:noFill/>
          </a:ln>
        </p:spPr>
      </p:pic>
      <p:pic>
        <p:nvPicPr>
          <p:cNvPr id="3" name="Shape 961"/>
          <p:cNvPicPr preferRelativeResize="0"/>
          <p:nvPr/>
        </p:nvPicPr>
        <p:blipFill>
          <a:blip r:embed="rId4">
            <a:alphaModFix/>
          </a:blip>
          <a:stretch>
            <a:fillRect/>
          </a:stretch>
        </p:blipFill>
        <p:spPr>
          <a:xfrm>
            <a:off x="861501" y="3645036"/>
            <a:ext cx="1741475" cy="1741475"/>
          </a:xfrm>
          <a:prstGeom prst="rect">
            <a:avLst/>
          </a:prstGeom>
          <a:noFill/>
          <a:ln>
            <a:noFill/>
          </a:ln>
        </p:spPr>
      </p:pic>
      <p:pic>
        <p:nvPicPr>
          <p:cNvPr id="4" name="Shape 951"/>
          <p:cNvPicPr preferRelativeResize="0"/>
          <p:nvPr/>
        </p:nvPicPr>
        <p:blipFill rotWithShape="1">
          <a:blip r:embed="rId5">
            <a:alphaModFix/>
          </a:blip>
          <a:srcRect l="14212" t="16600" r="13968" b="17183"/>
          <a:stretch/>
        </p:blipFill>
        <p:spPr>
          <a:xfrm>
            <a:off x="2843587" y="4809843"/>
            <a:ext cx="1905003" cy="1387180"/>
          </a:xfrm>
          <a:prstGeom prst="rect">
            <a:avLst/>
          </a:prstGeom>
          <a:noFill/>
          <a:ln>
            <a:noFill/>
          </a:ln>
        </p:spPr>
      </p:pic>
      <p:pic>
        <p:nvPicPr>
          <p:cNvPr id="5" name="Shape 952"/>
          <p:cNvPicPr preferRelativeResize="0"/>
          <p:nvPr/>
        </p:nvPicPr>
        <p:blipFill>
          <a:blip r:embed="rId6">
            <a:alphaModFix/>
          </a:blip>
          <a:stretch>
            <a:fillRect/>
          </a:stretch>
        </p:blipFill>
        <p:spPr>
          <a:xfrm>
            <a:off x="257737" y="2241998"/>
            <a:ext cx="3147523" cy="1172050"/>
          </a:xfrm>
          <a:prstGeom prst="rect">
            <a:avLst/>
          </a:prstGeom>
          <a:noFill/>
          <a:ln>
            <a:noFill/>
          </a:ln>
        </p:spPr>
      </p:pic>
      <p:pic>
        <p:nvPicPr>
          <p:cNvPr id="6" name="Shape 954"/>
          <p:cNvPicPr preferRelativeResize="0"/>
          <p:nvPr/>
        </p:nvPicPr>
        <p:blipFill>
          <a:blip r:embed="rId7">
            <a:alphaModFix/>
          </a:blip>
          <a:stretch>
            <a:fillRect/>
          </a:stretch>
        </p:blipFill>
        <p:spPr>
          <a:xfrm>
            <a:off x="5820912" y="3256675"/>
            <a:ext cx="2838450" cy="1905000"/>
          </a:xfrm>
          <a:prstGeom prst="rect">
            <a:avLst/>
          </a:prstGeom>
          <a:noFill/>
          <a:ln>
            <a:noFill/>
          </a:ln>
        </p:spPr>
      </p:pic>
      <p:pic>
        <p:nvPicPr>
          <p:cNvPr id="7" name="Shape 955"/>
          <p:cNvPicPr preferRelativeResize="0"/>
          <p:nvPr/>
        </p:nvPicPr>
        <p:blipFill>
          <a:blip r:embed="rId8">
            <a:alphaModFix/>
          </a:blip>
          <a:stretch>
            <a:fillRect/>
          </a:stretch>
        </p:blipFill>
        <p:spPr>
          <a:xfrm>
            <a:off x="168112" y="371850"/>
            <a:ext cx="1741475" cy="1741475"/>
          </a:xfrm>
          <a:prstGeom prst="rect">
            <a:avLst/>
          </a:prstGeom>
          <a:noFill/>
          <a:ln>
            <a:noFill/>
          </a:ln>
        </p:spPr>
      </p:pic>
      <p:pic>
        <p:nvPicPr>
          <p:cNvPr id="8" name="Shape 956"/>
          <p:cNvPicPr preferRelativeResize="0"/>
          <p:nvPr/>
        </p:nvPicPr>
        <p:blipFill>
          <a:blip r:embed="rId9">
            <a:alphaModFix/>
          </a:blip>
          <a:stretch>
            <a:fillRect/>
          </a:stretch>
        </p:blipFill>
        <p:spPr>
          <a:xfrm>
            <a:off x="3791000" y="1822925"/>
            <a:ext cx="2228850" cy="1371600"/>
          </a:xfrm>
          <a:prstGeom prst="rect">
            <a:avLst/>
          </a:prstGeom>
          <a:noFill/>
          <a:ln>
            <a:noFill/>
          </a:ln>
        </p:spPr>
      </p:pic>
      <p:pic>
        <p:nvPicPr>
          <p:cNvPr id="9" name="Shape 957"/>
          <p:cNvPicPr preferRelativeResize="0"/>
          <p:nvPr/>
        </p:nvPicPr>
        <p:blipFill rotWithShape="1">
          <a:blip r:embed="rId10">
            <a:alphaModFix/>
          </a:blip>
          <a:srcRect t="18272" b="20695"/>
          <a:stretch/>
        </p:blipFill>
        <p:spPr>
          <a:xfrm>
            <a:off x="7135932" y="217723"/>
            <a:ext cx="1905000" cy="1162600"/>
          </a:xfrm>
          <a:prstGeom prst="rect">
            <a:avLst/>
          </a:prstGeom>
          <a:noFill/>
          <a:ln>
            <a:noFill/>
          </a:ln>
        </p:spPr>
      </p:pic>
      <p:pic>
        <p:nvPicPr>
          <p:cNvPr id="10" name="Shape 958"/>
          <p:cNvPicPr preferRelativeResize="0"/>
          <p:nvPr/>
        </p:nvPicPr>
        <p:blipFill>
          <a:blip r:embed="rId11">
            <a:alphaModFix/>
          </a:blip>
          <a:stretch>
            <a:fillRect/>
          </a:stretch>
        </p:blipFill>
        <p:spPr>
          <a:xfrm>
            <a:off x="2520637" y="371850"/>
            <a:ext cx="3896595" cy="1238250"/>
          </a:xfrm>
          <a:prstGeom prst="rect">
            <a:avLst/>
          </a:prstGeom>
          <a:noFill/>
          <a:ln>
            <a:noFill/>
          </a:ln>
        </p:spPr>
      </p:pic>
      <p:pic>
        <p:nvPicPr>
          <p:cNvPr id="11" name="Shape 959"/>
          <p:cNvPicPr preferRelativeResize="0"/>
          <p:nvPr/>
        </p:nvPicPr>
        <p:blipFill>
          <a:blip r:embed="rId12">
            <a:alphaModFix/>
          </a:blip>
          <a:stretch>
            <a:fillRect/>
          </a:stretch>
        </p:blipFill>
        <p:spPr>
          <a:xfrm>
            <a:off x="6076243" y="5386500"/>
            <a:ext cx="2514388" cy="688413"/>
          </a:xfrm>
          <a:prstGeom prst="rect">
            <a:avLst/>
          </a:prstGeom>
          <a:noFill/>
          <a:ln>
            <a:noFill/>
          </a:ln>
        </p:spPr>
      </p:pic>
      <p:pic>
        <p:nvPicPr>
          <p:cNvPr id="12" name="Shape 960"/>
          <p:cNvPicPr preferRelativeResize="0"/>
          <p:nvPr/>
        </p:nvPicPr>
        <p:blipFill>
          <a:blip r:embed="rId13">
            <a:alphaModFix/>
          </a:blip>
          <a:stretch>
            <a:fillRect/>
          </a:stretch>
        </p:blipFill>
        <p:spPr>
          <a:xfrm>
            <a:off x="6651860" y="1485588"/>
            <a:ext cx="1749250" cy="1741476"/>
          </a:xfrm>
          <a:prstGeom prst="rect">
            <a:avLst/>
          </a:prstGeom>
          <a:noFill/>
          <a:ln>
            <a:noFill/>
          </a:ln>
        </p:spPr>
      </p:pic>
    </p:spTree>
    <p:extLst>
      <p:ext uri="{BB962C8B-B14F-4D97-AF65-F5344CB8AC3E}">
        <p14:creationId xmlns:p14="http://schemas.microsoft.com/office/powerpoint/2010/main" val="1719444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Lucida Sans"/>
                <a:sym typeface="Lucida Sans"/>
              </a:rPr>
              <a:t>Places for Adaptations in </a:t>
            </a:r>
            <a:r>
              <a:rPr lang="en-US" i="1" dirty="0" err="1">
                <a:ea typeface="Lucida Sans"/>
                <a:sym typeface="Lucida Sans"/>
              </a:rPr>
              <a:t>enVisionmath</a:t>
            </a:r>
            <a:r>
              <a:rPr lang="en-US" i="1" dirty="0">
                <a:ea typeface="Lucida Sans"/>
                <a:sym typeface="Lucida Sans"/>
              </a:rPr>
              <a:t> 2.0</a:t>
            </a:r>
            <a:endParaRPr lang="en-US" dirty="0"/>
          </a:p>
        </p:txBody>
      </p:sp>
      <p:sp>
        <p:nvSpPr>
          <p:cNvPr id="3" name="Content Placeholder 2"/>
          <p:cNvSpPr>
            <a:spLocks noGrp="1"/>
          </p:cNvSpPr>
          <p:nvPr>
            <p:ph idx="1"/>
          </p:nvPr>
        </p:nvSpPr>
        <p:spPr/>
        <p:txBody>
          <a:bodyPr/>
          <a:lstStyle/>
          <a:p>
            <a:pPr marL="457200" lvl="0" indent="-381000">
              <a:spcBef>
                <a:spcPts val="1480"/>
              </a:spcBef>
              <a:spcAft>
                <a:spcPts val="1000"/>
              </a:spcAft>
              <a:buClr>
                <a:srgbClr val="3F3F39"/>
              </a:buClr>
              <a:buSzPts val="2400"/>
              <a:buFont typeface="Lucida Sans"/>
              <a:buChar char="●"/>
            </a:pPr>
            <a:r>
              <a:rPr lang="en-US" dirty="0">
                <a:ea typeface="Lucida Sans"/>
                <a:sym typeface="Lucida Sans"/>
              </a:rPr>
              <a:t>Strengthen coherence within and across topics</a:t>
            </a:r>
          </a:p>
          <a:p>
            <a:pPr marL="457200" lvl="0" indent="-381000">
              <a:spcBef>
                <a:spcPts val="1480"/>
              </a:spcBef>
              <a:spcAft>
                <a:spcPts val="1000"/>
              </a:spcAft>
              <a:buSzPts val="2400"/>
              <a:buFont typeface="Lucida Sans"/>
              <a:buChar char="●"/>
            </a:pPr>
            <a:r>
              <a:rPr lang="en-US" dirty="0">
                <a:ea typeface="Lucida Sans"/>
                <a:sym typeface="Lucida Sans"/>
              </a:rPr>
              <a:t>De-emphasize requirements for students to use a specific model or strategy, unless required by the Standards</a:t>
            </a:r>
          </a:p>
          <a:p>
            <a:pPr marL="457200" lvl="0" indent="-381000">
              <a:spcBef>
                <a:spcPts val="1480"/>
              </a:spcBef>
              <a:spcAft>
                <a:spcPts val="1000"/>
              </a:spcAft>
              <a:buSzPts val="2400"/>
              <a:buFont typeface="Lucida Sans"/>
              <a:buChar char="●"/>
            </a:pPr>
            <a:r>
              <a:rPr lang="en-US" dirty="0">
                <a:ea typeface="Lucida Sans"/>
                <a:sym typeface="Lucida Sans"/>
              </a:rPr>
              <a:t>Increase opportunities for students to engage with conceptual understanding, as required by the Standards</a:t>
            </a:r>
          </a:p>
          <a:p>
            <a:pPr marL="457200" lvl="0" indent="-381000">
              <a:spcBef>
                <a:spcPts val="1480"/>
              </a:spcBef>
              <a:spcAft>
                <a:spcPts val="1000"/>
              </a:spcAft>
              <a:buSzPts val="2400"/>
              <a:buFont typeface="Lucida Sans"/>
              <a:buChar char="●"/>
            </a:pPr>
            <a:r>
              <a:rPr lang="en-US" dirty="0">
                <a:ea typeface="Lucida Sans"/>
                <a:sym typeface="Lucida Sans"/>
              </a:rPr>
              <a:t>Align work to the Aspect of Rigor required by individual clusters/standards</a:t>
            </a:r>
          </a:p>
          <a:p>
            <a:pPr marL="0" indent="0">
              <a:buNone/>
            </a:pPr>
            <a:endParaRPr lang="en-US" dirty="0"/>
          </a:p>
        </p:txBody>
      </p:sp>
    </p:spTree>
    <p:extLst>
      <p:ext uri="{BB962C8B-B14F-4D97-AF65-F5344CB8AC3E}">
        <p14:creationId xmlns:p14="http://schemas.microsoft.com/office/powerpoint/2010/main" val="4171463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in the guidance documents? </a:t>
            </a:r>
          </a:p>
        </p:txBody>
      </p:sp>
      <p:sp>
        <p:nvSpPr>
          <p:cNvPr id="3" name="Content Placeholder 2"/>
          <p:cNvSpPr>
            <a:spLocks noGrp="1"/>
          </p:cNvSpPr>
          <p:nvPr>
            <p:ph idx="1"/>
          </p:nvPr>
        </p:nvSpPr>
        <p:spPr/>
        <p:txBody>
          <a:bodyPr/>
          <a:lstStyle/>
          <a:p>
            <a:pPr lvl="0">
              <a:spcBef>
                <a:spcPts val="0"/>
              </a:spcBef>
              <a:buClr>
                <a:srgbClr val="3F3F39"/>
              </a:buClr>
              <a:buSzPts val="2400"/>
            </a:pPr>
            <a:r>
              <a:rPr lang="en-US" dirty="0"/>
              <a:t>Getting Started in your grade</a:t>
            </a:r>
          </a:p>
          <a:p>
            <a:pPr lvl="0">
              <a:spcBef>
                <a:spcPts val="480"/>
              </a:spcBef>
              <a:buClr>
                <a:srgbClr val="3F3F39"/>
              </a:buClr>
              <a:buSzPts val="2400"/>
            </a:pPr>
            <a:r>
              <a:rPr lang="en-US" dirty="0">
                <a:ea typeface="Lucida Sans"/>
                <a:sym typeface="Lucida Sans"/>
              </a:rPr>
              <a:t>Grade-level Topic Guidance</a:t>
            </a:r>
            <a:endParaRPr lang="en-US" dirty="0"/>
          </a:p>
          <a:p>
            <a:pPr lvl="1">
              <a:spcBef>
                <a:spcPts val="400"/>
              </a:spcBef>
              <a:buClr>
                <a:srgbClr val="3F3F39"/>
              </a:buClr>
              <a:buSzPts val="2000"/>
            </a:pPr>
            <a:r>
              <a:rPr lang="en-US" dirty="0">
                <a:ea typeface="Lucida Sans"/>
                <a:sym typeface="Lucida Sans"/>
              </a:rPr>
              <a:t>Standards</a:t>
            </a:r>
            <a:endParaRPr lang="en-US" dirty="0"/>
          </a:p>
          <a:p>
            <a:pPr lvl="1">
              <a:spcBef>
                <a:spcPts val="400"/>
              </a:spcBef>
              <a:buClr>
                <a:srgbClr val="3F3F39"/>
              </a:buClr>
              <a:buSzPts val="2000"/>
            </a:pPr>
            <a:r>
              <a:rPr lang="en-US" dirty="0">
                <a:ea typeface="Lucida Sans"/>
                <a:sym typeface="Lucida Sans"/>
              </a:rPr>
              <a:t>Excerpt from Progression documents</a:t>
            </a:r>
            <a:endParaRPr lang="en-US" dirty="0"/>
          </a:p>
          <a:p>
            <a:pPr lvl="1">
              <a:spcBef>
                <a:spcPts val="400"/>
              </a:spcBef>
              <a:buClr>
                <a:srgbClr val="3F3F39"/>
              </a:buClr>
              <a:buSzPts val="2000"/>
            </a:pPr>
            <a:r>
              <a:rPr lang="en-US" dirty="0"/>
              <a:t>Essential Question</a:t>
            </a:r>
          </a:p>
          <a:p>
            <a:pPr lvl="1">
              <a:spcBef>
                <a:spcPts val="400"/>
              </a:spcBef>
              <a:buClr>
                <a:srgbClr val="3F3F39"/>
              </a:buClr>
              <a:buSzPts val="2000"/>
            </a:pPr>
            <a:r>
              <a:rPr lang="en-US" dirty="0">
                <a:ea typeface="Lucida Sans"/>
                <a:sym typeface="Lucida Sans"/>
              </a:rPr>
              <a:t>Anchor </a:t>
            </a:r>
            <a:r>
              <a:rPr lang="en-US" dirty="0" smtClean="0">
                <a:ea typeface="Lucida Sans"/>
                <a:sym typeface="Lucida Sans"/>
              </a:rPr>
              <a:t>Tasks*</a:t>
            </a:r>
            <a:endParaRPr lang="en-US" dirty="0"/>
          </a:p>
          <a:p>
            <a:pPr lvl="1">
              <a:spcBef>
                <a:spcPts val="400"/>
              </a:spcBef>
              <a:buClr>
                <a:srgbClr val="3F3F39"/>
              </a:buClr>
              <a:buSzPts val="2000"/>
            </a:pPr>
            <a:r>
              <a:rPr lang="en-US" dirty="0"/>
              <a:t>Topic </a:t>
            </a:r>
            <a:r>
              <a:rPr lang="en-US" dirty="0">
                <a:ea typeface="Lucida Sans"/>
                <a:sym typeface="Lucida Sans"/>
              </a:rPr>
              <a:t>Rules of </a:t>
            </a:r>
            <a:r>
              <a:rPr lang="en-US" dirty="0" smtClean="0">
                <a:ea typeface="Lucida Sans"/>
                <a:sym typeface="Lucida Sans"/>
              </a:rPr>
              <a:t>Thumb*</a:t>
            </a:r>
            <a:endParaRPr lang="en-US" dirty="0"/>
          </a:p>
          <a:p>
            <a:pPr lvl="1">
              <a:spcBef>
                <a:spcPts val="400"/>
              </a:spcBef>
              <a:buClr>
                <a:srgbClr val="3F3F39"/>
              </a:buClr>
              <a:buSzPts val="2000"/>
            </a:pPr>
            <a:r>
              <a:rPr lang="en-US" dirty="0">
                <a:ea typeface="Lucida Sans"/>
                <a:sym typeface="Lucida Sans"/>
              </a:rPr>
              <a:t>Topic Test modifications</a:t>
            </a:r>
            <a:endParaRPr lang="en-US" dirty="0"/>
          </a:p>
          <a:p>
            <a:pPr marL="0" lvl="0" indent="0">
              <a:spcBef>
                <a:spcPts val="480"/>
              </a:spcBef>
              <a:buClr>
                <a:srgbClr val="3F3F39"/>
              </a:buClr>
              <a:buSzPts val="2400"/>
              <a:buNone/>
            </a:pPr>
            <a:endParaRPr lang="en-US" dirty="0">
              <a:ea typeface="Lucida Sans"/>
              <a:sym typeface="Lucida Sans"/>
            </a:endParaRPr>
          </a:p>
        </p:txBody>
      </p:sp>
    </p:spTree>
    <p:extLst>
      <p:ext uri="{BB962C8B-B14F-4D97-AF65-F5344CB8AC3E}">
        <p14:creationId xmlns:p14="http://schemas.microsoft.com/office/powerpoint/2010/main" val="1087125500"/>
      </p:ext>
    </p:extLst>
  </p:cSld>
  <p:clrMapOvr>
    <a:masterClrMapping/>
  </p:clrMapOvr>
</p:sld>
</file>

<file path=ppt/theme/theme1.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sz="1200" dirty="0" smtClean="0">
            <a:latin typeface="Lucida Sans"/>
            <a:cs typeface="Lucida Sans"/>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956</TotalTime>
  <Words>4316</Words>
  <Application>Microsoft Office PowerPoint</Application>
  <PresentationFormat>On-screen Show (4:3)</PresentationFormat>
  <Paragraphs>278</Paragraphs>
  <Slides>38</Slides>
  <Notes>34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Lucida Sans</vt:lpstr>
      <vt:lpstr>Museo Sans 300</vt:lpstr>
      <vt:lpstr>Arial</vt:lpstr>
      <vt:lpstr>Museo Sans 100</vt:lpstr>
      <vt:lpstr>Calibri</vt:lpstr>
      <vt:lpstr>SAP ATC PPT Template revised</vt:lpstr>
      <vt:lpstr>1_SAP ATC PPT Template revised</vt:lpstr>
      <vt:lpstr>enVisionmath 2.0</vt:lpstr>
      <vt:lpstr>Session Objectives</vt:lpstr>
      <vt:lpstr>Why Guidance Documents?</vt:lpstr>
      <vt:lpstr>PowerPoint Presentation</vt:lpstr>
      <vt:lpstr>Purpose of the enVisionmath 2.0 Guidance Documents</vt:lpstr>
      <vt:lpstr>Defining alignment</vt:lpstr>
      <vt:lpstr>PowerPoint Presentation</vt:lpstr>
      <vt:lpstr>Places for Adaptations in enVisionmath 2.0</vt:lpstr>
      <vt:lpstr>What’s in the guidance documents? </vt:lpstr>
      <vt:lpstr>Alignment in enVisionmath 2.0</vt:lpstr>
      <vt:lpstr>Do the Math</vt:lpstr>
      <vt:lpstr>Grade 2 example – Version #1</vt:lpstr>
      <vt:lpstr>Grade 2 example – Version #2</vt:lpstr>
      <vt:lpstr>Grade 3 example – Version #1</vt:lpstr>
      <vt:lpstr>Grade 3 example – Version #2</vt:lpstr>
      <vt:lpstr>Pro Tip #1</vt:lpstr>
      <vt:lpstr>Pro Tip #2 </vt:lpstr>
      <vt:lpstr>Consider these two standards: What is the goal of each?</vt:lpstr>
      <vt:lpstr>Grade 1 or 2? How sure are you?</vt:lpstr>
      <vt:lpstr>Grade 1 or 2? How sure are you?</vt:lpstr>
      <vt:lpstr>Grade 1 Strategies </vt:lpstr>
      <vt:lpstr>Grade 2 Strategies</vt:lpstr>
      <vt:lpstr>Topic Assessment Guidance</vt:lpstr>
      <vt:lpstr>PowerPoint Presentation</vt:lpstr>
      <vt:lpstr>Consider this grade 5 standard</vt:lpstr>
      <vt:lpstr>Aligning Items to Aspect of Rigor</vt:lpstr>
      <vt:lpstr>Topic Guidance</vt:lpstr>
      <vt:lpstr>Standards Alignment and Aspects of Rigor</vt:lpstr>
      <vt:lpstr>The Progressions</vt:lpstr>
      <vt:lpstr>Essential Questions and Anchor Tasks</vt:lpstr>
      <vt:lpstr>Topic Rules of Thumb </vt:lpstr>
      <vt:lpstr>Topic Assessment Guidance</vt:lpstr>
      <vt:lpstr>Fluency Resources</vt:lpstr>
      <vt:lpstr>Implications for your Work</vt:lpstr>
      <vt:lpstr>Using the guidance documents to plan</vt:lpstr>
      <vt:lpstr>Using the guidance documents to plan</vt:lpstr>
      <vt:lpstr>The Core Advocate Network</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enVisionmath 2.0 Guidance documents</dc:title>
  <dc:creator>Anna</dc:creator>
  <cp:lastModifiedBy>Anna Schattauer Paillé</cp:lastModifiedBy>
  <cp:revision>66</cp:revision>
  <dcterms:modified xsi:type="dcterms:W3CDTF">2018-03-05T19:30:10Z</dcterms:modified>
</cp:coreProperties>
</file>