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28" r:id="rId1"/>
    <p:sldMasterId id="2147483829" r:id="rId2"/>
    <p:sldMasterId id="2147483830" r:id="rId3"/>
    <p:sldMasterId id="2147483831" r:id="rId4"/>
    <p:sldMasterId id="2147483832" r:id="rId5"/>
    <p:sldMasterId id="2147483833" r:id="rId6"/>
    <p:sldMasterId id="2147483834" r:id="rId7"/>
    <p:sldMasterId id="2147483835" r:id="rId8"/>
  </p:sldMasterIdLst>
  <p:notesMasterIdLst>
    <p:notesMasterId r:id="rId5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Lst>
  <p:sldSz cx="9144000" cy="6858000" type="screen4x3"/>
  <p:notesSz cx="6858000" cy="9144000"/>
  <p:embeddedFontLst>
    <p:embeddedFont>
      <p:font typeface="Allerta" panose="020B0604020202020204" charset="0"/>
      <p:regular r:id="rId56"/>
    </p:embeddedFont>
    <p:embeddedFont>
      <p:font typeface="Calibri" panose="020F0502020204030204" pitchFamily="34" charset="0"/>
      <p:regular r:id="rId57"/>
      <p:bold r:id="rId58"/>
      <p:italic r:id="rId59"/>
      <p:boldItalic r:id="rId60"/>
    </p:embeddedFont>
    <p:embeddedFont>
      <p:font typeface="Georgia" panose="02040502050405020303" pitchFamily="18" charset="0"/>
      <p:regular r:id="rId61"/>
      <p:bold r:id="rId62"/>
      <p:italic r:id="rId63"/>
      <p:boldItalic r:id="rId64"/>
    </p:embeddedFont>
    <p:embeddedFont>
      <p:font typeface="Lucida Sans" panose="020B0602030504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e Beltramin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EE996E-ADCD-496F-A851-CB82B6CAAB14}">
  <a:tblStyle styleId="{1DEE996E-ADCD-496F-A851-CB82B6CAAB1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4CE36DB-7EE0-4457-A366-98BCCE14046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a:t>
            </a:fld>
            <a:endParaRPr sz="1200" b="0" i="0" u="none" strike="noStrike" cap="none">
              <a:solidFill>
                <a:schemeClr val="dk1"/>
              </a:solidFill>
              <a:latin typeface="Lucida Sans"/>
              <a:ea typeface="Lucida Sans"/>
              <a:cs typeface="Lucida Sans"/>
              <a:sym typeface="Lucida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chievethecore.org/page/2948/fluency-resources-for-grade-level-routin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4" name="Google Shape;135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a:t>First timer poll</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Lucida Sans"/>
                <a:ea typeface="Lucida Sans"/>
                <a:cs typeface="Lucida Sans"/>
                <a:sym typeface="Lucida Sans"/>
              </a:rPr>
              <a:t>Handouts: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Lucida Sans"/>
                <a:ea typeface="Lucida Sans"/>
                <a:cs typeface="Lucida Sans"/>
                <a:sym typeface="Lucida Sans"/>
              </a:rPr>
              <a:t>While we’re waiting, we’d like you to participate in a quick poll so we can get an understanding of who’s on the webinar with us tonight.</a:t>
            </a:r>
            <a:endParaRPr/>
          </a:p>
        </p:txBody>
      </p:sp>
      <p:sp>
        <p:nvSpPr>
          <p:cNvPr id="1355" name="Google Shape;1355;p3: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3dafaa8ae5_4_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3dafaa8ae5_4_1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We’re going to start with a student working within the K-3 progression to frame our discussion today.  This grade 1 student is working on a series of related addition problems within 20.</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Ask: What strategies is this student using to add numbers within 20?  What does she know?  What might she still need to work on?.</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0" lvl="0" indent="0" rtl="0">
              <a:spcBef>
                <a:spcPts val="0"/>
              </a:spcBef>
              <a:spcAft>
                <a:spcPts val="0"/>
              </a:spcAft>
              <a:buNone/>
            </a:pPr>
            <a:endParaRPr/>
          </a:p>
        </p:txBody>
      </p:sp>
      <p:sp>
        <p:nvSpPr>
          <p:cNvPr id="1423" name="Google Shape;1423;g3dafaa8ae5_4_1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3de8e5f2b0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3de8e5f2b0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1" name="Google Shape;1431;g3de8e5f2b0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3dafaa8ae5_4_1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3dafaa8ae5_4_17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The shaded circles represent the fluency expectations for addition and subtraction at each grade.  The half-shaded circles indicate where students are developing conceptual understanding to build to the fluency expectations.</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457200" lvl="0" indent="-298450" rtl="0">
              <a:spcBef>
                <a:spcPts val="0"/>
              </a:spcBef>
              <a:spcAft>
                <a:spcPts val="0"/>
              </a:spcAft>
              <a:buClr>
                <a:schemeClr val="dk1"/>
              </a:buClr>
              <a:buSzPts val="1100"/>
              <a:buChar char="-"/>
            </a:pPr>
            <a:r>
              <a:rPr lang="en-US" sz="1100">
                <a:solidFill>
                  <a:schemeClr val="dk1"/>
                </a:solidFill>
              </a:rPr>
              <a:t>It is striking the amount of work that happens in grades 1 and 2 with a good deal of fluency and procedural skill expectations built into grade 2. The work in grade 3 is less as students are developing understanding and fluency with multiplication and division. This heavy emphasis in grade 1 and 2 should be reflected in the way time and energy are spent in classrooms. </a:t>
            </a:r>
            <a:endParaRPr sz="1100">
              <a:solidFill>
                <a:schemeClr val="dk1"/>
              </a:solidFill>
            </a:endParaRPr>
          </a:p>
          <a:p>
            <a:pPr marL="457200" lvl="0" indent="-298450" rtl="0">
              <a:spcBef>
                <a:spcPts val="0"/>
              </a:spcBef>
              <a:spcAft>
                <a:spcPts val="0"/>
              </a:spcAft>
              <a:buClr>
                <a:schemeClr val="dk1"/>
              </a:buClr>
              <a:buSzPts val="1100"/>
              <a:buChar char="-"/>
            </a:pPr>
            <a:r>
              <a:rPr lang="en-US" sz="1100">
                <a:solidFill>
                  <a:schemeClr val="dk1"/>
                </a:solidFill>
              </a:rPr>
              <a:t>One challenge for teachers of a single grade, is the ability to understand their specific grade-level expectations in the context of the whole progression. It is helpful to share this progression so that teachers can understand what’s most important at their grade-level and how to set kids up for later work.</a:t>
            </a:r>
            <a:endParaRPr sz="1100">
              <a:solidFill>
                <a:schemeClr val="dk1"/>
              </a:solidFill>
            </a:endParaRPr>
          </a:p>
          <a:p>
            <a:pPr marL="0" lvl="0" indent="0" rtl="0">
              <a:spcBef>
                <a:spcPts val="0"/>
              </a:spcBef>
              <a:spcAft>
                <a:spcPts val="0"/>
              </a:spcAft>
              <a:buNone/>
            </a:pPr>
            <a:endParaRPr/>
          </a:p>
        </p:txBody>
      </p:sp>
      <p:sp>
        <p:nvSpPr>
          <p:cNvPr id="1439" name="Google Shape;1439;g3dafaa8ae5_4_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3dafaa8ae5_4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3dafaa8ae5_4_1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The terms procedural skill and fluency get thrown around (and debated) a lot.  The language of the standards is very specific about where fluency is required and only specify in two standards that students need to know facts from memory.  (2.OA.B.2 and 3.OA.C.7).  </a:t>
            </a: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If you do a Ctrl-F of the standards you will find 10 instances of the word “fluently” in the K-7 standards.  </a:t>
            </a: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These 12 standards make up a sub-set of the expectations for procedural skill but are key components to make sure students develop the procedural skills required.</a:t>
            </a:r>
            <a:endParaRPr sz="1100">
              <a:solidFill>
                <a:schemeClr val="dk1"/>
              </a:solidFill>
            </a:endParaRPr>
          </a:p>
          <a:p>
            <a:pPr marL="0" lvl="0" indent="0" rtl="0">
              <a:spcBef>
                <a:spcPts val="0"/>
              </a:spcBef>
              <a:spcAft>
                <a:spcPts val="0"/>
              </a:spcAft>
              <a:buNone/>
            </a:pPr>
            <a:endParaRPr/>
          </a:p>
        </p:txBody>
      </p:sp>
      <p:sp>
        <p:nvSpPr>
          <p:cNvPr id="1457" name="Google Shape;1457;g3dafaa8ae5_4_1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2f8331e4bd_1_5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1473" name="Google Shape;1473;g2f8331e4bd_1_5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2f8331e4bd_1_5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g2f8331e4bd_1_5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p:txBody>
      </p:sp>
      <p:sp>
        <p:nvSpPr>
          <p:cNvPr id="1491" name="Google Shape;1491;g2f8331e4bd_1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3de8e5f2b0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3de8e5f2b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97" name="Google Shape;1497;g3de8e5f2b0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3dafaa8ae5_4_2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3dafaa8ae5_4_2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Give participants time to talk about this in partners.</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Although the clusters say the same thing, there’s a difference in expectations between grade 1 and 2.  Fluency within 20 needs to happen early on in grade 2 in order to make sure students are able to do the NBT work.</a:t>
            </a:r>
            <a:endParaRPr sz="1100">
              <a:solidFill>
                <a:schemeClr val="dk1"/>
              </a:solidFill>
            </a:endParaRPr>
          </a:p>
          <a:p>
            <a:pPr marL="0" lvl="0" indent="0" rtl="0">
              <a:spcBef>
                <a:spcPts val="0"/>
              </a:spcBef>
              <a:spcAft>
                <a:spcPts val="0"/>
              </a:spcAft>
              <a:buNone/>
            </a:pPr>
            <a:endParaRPr/>
          </a:p>
        </p:txBody>
      </p:sp>
      <p:sp>
        <p:nvSpPr>
          <p:cNvPr id="1516" name="Google Shape;1516;g3dafaa8ae5_4_2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3dfd8a15c8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3dfd8a15c8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23" name="Google Shape;1523;g3dfd8a15c8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3dafaa8ae5_4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3dafaa8ae5_4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7620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1364" name="Google Shape;1364;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3e780481ac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3e780481ac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35" name="Google Shape;1535;g3e780481ac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3dfd8a15c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3dfd8a15c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3" name="Google Shape;1543;g3dfd8a15c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3e780481ac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3e780481ac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49" name="Google Shape;1549;g3e780481ac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40152d32b3_3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40152d32b3_3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57" name="Google Shape;1557;g40152d32b3_3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300"/>
              <a:buFont typeface="Lucida Sans"/>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40152d32b3_5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2" name="Google Shape;1562;g40152d32b3_5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3dafaa8ae5_4_2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3dafaa8ae5_4_2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As kids are moving towards fluency, we need to think about the type of tasks we are giving them and how that’s impacting their ability to develop fluency.  Many textbooks mandate a different specific strategy in each lesson rather than allowing kids to use the strategy that makes sense to them and builds on what they know.</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You can see in this example that the students wrote in a 15 at the top.  Although we don’t know what Level strategy they used, the rest of the page doesn’t help give us any more information than that.  The student wasn’t sure what to do with the strategies listed and seemed to pick one and then write related equations.  </a:t>
            </a:r>
            <a:endParaRPr sz="1100">
              <a:solidFill>
                <a:schemeClr val="dk1"/>
              </a:solidFill>
            </a:endParaRPr>
          </a:p>
          <a:p>
            <a:pPr marL="0" lvl="0" indent="0" rtl="0">
              <a:spcBef>
                <a:spcPts val="0"/>
              </a:spcBef>
              <a:spcAft>
                <a:spcPts val="0"/>
              </a:spcAft>
              <a:buNone/>
            </a:pPr>
            <a:endParaRPr/>
          </a:p>
        </p:txBody>
      </p:sp>
      <p:sp>
        <p:nvSpPr>
          <p:cNvPr id="1569" name="Google Shape;1569;g3dafaa8ae5_4_2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3dafaa8ae5_4_2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3dafaa8ae5_4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2f8331e4bd_1_6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g2f8331e4bd_1_6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Arial"/>
                <a:ea typeface="Arial"/>
                <a:cs typeface="Arial"/>
                <a:sym typeface="Arial"/>
              </a:rPr>
              <a:t>Janelle</a:t>
            </a:r>
            <a:endParaRPr sz="1200" b="0" i="0" u="none" strike="noStrike" cap="none">
              <a:solidFill>
                <a:schemeClr val="dk1"/>
              </a:solidFill>
              <a:latin typeface="Arial"/>
              <a:ea typeface="Arial"/>
              <a:cs typeface="Arial"/>
              <a:sym typeface="Arial"/>
            </a:endParaRPr>
          </a:p>
        </p:txBody>
      </p:sp>
      <p:sp>
        <p:nvSpPr>
          <p:cNvPr id="1582" name="Google Shape;1582;g2f8331e4bd_1_6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40152d32b3_1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7" name="Google Shape;1587;g40152d32b3_1_1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Lucida Sans"/>
                <a:ea typeface="Lucida Sans"/>
                <a:cs typeface="Lucida Sans"/>
                <a:sym typeface="Lucida Sans"/>
              </a:rPr>
              <a:t>Janelle</a:t>
            </a:r>
            <a:endParaRPr sz="1200" b="0" i="0" u="none" strike="noStrike" cap="none">
              <a:solidFill>
                <a:schemeClr val="dk1"/>
              </a:solidFill>
              <a:latin typeface="Lucida Sans"/>
              <a:ea typeface="Lucida Sans"/>
              <a:cs typeface="Lucida Sans"/>
              <a:sym typeface="Lucida Sans"/>
            </a:endParaRPr>
          </a:p>
        </p:txBody>
      </p:sp>
      <p:sp>
        <p:nvSpPr>
          <p:cNvPr id="1588" name="Google Shape;1588;g40152d32b3_1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28</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3de8e5f2b0_0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3de8e5f2b0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96" name="Google Shape;1596;g3de8e5f2b0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0" name="Google Shape;137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a:t>CAs are teachers from all over the country who believe in the potential of high quality standards and the importance of all students being prepared for college and careers.</a:t>
            </a:r>
            <a:endParaRPr/>
          </a:p>
          <a:p>
            <a:pPr marL="0" lvl="0" indent="0" rtl="0">
              <a:spcBef>
                <a:spcPts val="0"/>
              </a:spcBef>
              <a:spcAft>
                <a:spcPts val="0"/>
              </a:spcAft>
              <a:buClr>
                <a:schemeClr val="dk1"/>
              </a:buClr>
              <a:buSzPts val="300"/>
              <a:buFont typeface="Calibri"/>
              <a:buNone/>
            </a:pPr>
            <a:endParaRPr/>
          </a:p>
          <a:p>
            <a:pPr marL="0" lvl="0" indent="0" rtl="0">
              <a:spcBef>
                <a:spcPts val="0"/>
              </a:spcBef>
              <a:spcAft>
                <a:spcPts val="0"/>
              </a:spcAft>
              <a:buClr>
                <a:schemeClr val="dk1"/>
              </a:buClr>
              <a:buSzPts val="300"/>
              <a:buFont typeface="Calibri"/>
              <a:buNone/>
            </a:pPr>
            <a:r>
              <a:rPr lang="en-US"/>
              <a:t>They support their colleagues in understanding and advocating for the standards and embrace the Shifts in instruction </a:t>
            </a:r>
            <a:endParaRPr/>
          </a:p>
          <a:p>
            <a:pPr marL="0" lvl="0" indent="0" rtl="0">
              <a:spcBef>
                <a:spcPts val="0"/>
              </a:spcBef>
              <a:spcAft>
                <a:spcPts val="0"/>
              </a:spcAft>
              <a:buClr>
                <a:schemeClr val="dk1"/>
              </a:buClr>
              <a:buSzPts val="300"/>
              <a:buFont typeface="Calibri"/>
              <a:buNone/>
            </a:pPr>
            <a:endParaRPr/>
          </a:p>
          <a:p>
            <a:pPr marL="0" lvl="0" indent="0" rtl="0">
              <a:spcBef>
                <a:spcPts val="0"/>
              </a:spcBef>
              <a:spcAft>
                <a:spcPts val="0"/>
              </a:spcAft>
              <a:buClr>
                <a:schemeClr val="dk1"/>
              </a:buClr>
              <a:buSzPts val="300"/>
              <a:buFont typeface="Calibri"/>
              <a:buNone/>
            </a:pPr>
            <a:r>
              <a:rPr lang="en-US"/>
              <a:t>The Core Advocate network is over 10K educator strong and we’d love for you to join us if you have not already</a:t>
            </a:r>
            <a:endParaRPr/>
          </a:p>
        </p:txBody>
      </p:sp>
      <p:sp>
        <p:nvSpPr>
          <p:cNvPr id="1371" name="Google Shape;1371;p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3dafaa8ae5_4_1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3dafaa8ae5_4_16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This frames where students are going by the time they get to grade 4.  The standards outline a very deliberate progression in grades K-3 that prepares students for multi-digit addition (and subtraction) in grade 4.  A lot of the work really lives in grade 1 and 2 in both the OA and NBT domains.  Today’s session is a trip through the progressions.</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0" lvl="0" indent="0" rtl="0">
              <a:spcBef>
                <a:spcPts val="0"/>
              </a:spcBef>
              <a:spcAft>
                <a:spcPts val="0"/>
              </a:spcAft>
              <a:buClr>
                <a:schemeClr val="dk1"/>
              </a:buClr>
              <a:buSzPts val="1100"/>
              <a:buFont typeface="Arial"/>
              <a:buNone/>
            </a:pPr>
            <a:r>
              <a:rPr lang="en-US" sz="1100">
                <a:solidFill>
                  <a:schemeClr val="dk1"/>
                </a:solidFill>
              </a:rPr>
              <a:t>This comes from a Core Advocate and dual language immersion teacher and coach in Orange County.  </a:t>
            </a:r>
            <a:endParaRPr sz="1100">
              <a:solidFill>
                <a:schemeClr val="dk1"/>
              </a:solidFill>
            </a:endParaRPr>
          </a:p>
          <a:p>
            <a:pPr marL="0" lvl="0" indent="0" rtl="0">
              <a:spcBef>
                <a:spcPts val="0"/>
              </a:spcBef>
              <a:spcAft>
                <a:spcPts val="0"/>
              </a:spcAft>
              <a:buNone/>
            </a:pPr>
            <a:endParaRPr sz="1100">
              <a:solidFill>
                <a:schemeClr val="dk1"/>
              </a:solidFill>
            </a:endParaRPr>
          </a:p>
        </p:txBody>
      </p:sp>
      <p:sp>
        <p:nvSpPr>
          <p:cNvPr id="1615" name="Google Shape;1615;g3dafaa8ae5_4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3dfd8a15c8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3dfd8a15c8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22" name="Google Shape;1622;g3dfd8a15c8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300"/>
              <a:buFont typeface="Lucida Sans"/>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3de8e5f2b0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de8e5f2b0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28" name="Google Shape;1628;g3de8e5f2b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3de8e5f2b0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3de8e5f2b0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37" name="Google Shape;1637;g3de8e5f2b0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g3e780481ac_2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5" name="Google Shape;1645;g3e780481ac_2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46" name="Google Shape;1646;g3e780481ac_2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3dfd8a15c8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3dfd8a15c8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3" name="Google Shape;1653;g3dfd8a15c8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3de8e5f2b0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3de8e5f2b0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9" name="Google Shape;1659;g3de8e5f2b0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40152d32b3_9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40152d32b3_9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5" name="Google Shape;1665;g40152d32b3_9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3dafaa8ae5_4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3dafaa8ae5_4_2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This student work comes from a textbook that puts a lot of emphasis on the different ways kids can add and subtract without distinguishing models and strategies.  In the end, we don’t know a lot about what this kid is able to do.</a:t>
            </a:r>
            <a:endParaRPr sz="1100">
              <a:solidFill>
                <a:schemeClr val="dk1"/>
              </a:solidFill>
            </a:endParaRPr>
          </a:p>
          <a:p>
            <a:pPr marL="0" lvl="0" indent="0" rtl="0">
              <a:spcBef>
                <a:spcPts val="0"/>
              </a:spcBef>
              <a:spcAft>
                <a:spcPts val="0"/>
              </a:spcAft>
              <a:buNone/>
            </a:pPr>
            <a:endParaRPr/>
          </a:p>
        </p:txBody>
      </p:sp>
      <p:sp>
        <p:nvSpPr>
          <p:cNvPr id="1673" name="Google Shape;1673;g3dafaa8ae5_4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40152d32b3_3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40152d32b3_3_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solidFill>
                  <a:schemeClr val="dk1"/>
                </a:solidFill>
              </a:rPr>
              <a:t>The shaded circles represent the fluency expectations for addition and subtraction at each grade.  The half-shaded circles indicate where students are developing conceptual understanding to build to the fluency expectations.</a:t>
            </a:r>
            <a:endParaRPr sz="1100">
              <a:solidFill>
                <a:schemeClr val="dk1"/>
              </a:solidFill>
            </a:endParaRPr>
          </a:p>
          <a:p>
            <a:pPr marL="0" lvl="0" indent="0" rtl="0">
              <a:spcBef>
                <a:spcPts val="0"/>
              </a:spcBef>
              <a:spcAft>
                <a:spcPts val="0"/>
              </a:spcAft>
              <a:buClr>
                <a:schemeClr val="dk1"/>
              </a:buClr>
              <a:buSzPts val="1100"/>
              <a:buFont typeface="Arial"/>
              <a:buNone/>
            </a:pPr>
            <a:endParaRPr sz="1100">
              <a:solidFill>
                <a:schemeClr val="dk1"/>
              </a:solidFill>
            </a:endParaRPr>
          </a:p>
          <a:p>
            <a:pPr marL="457200" lvl="0" indent="-298450" rtl="0">
              <a:spcBef>
                <a:spcPts val="0"/>
              </a:spcBef>
              <a:spcAft>
                <a:spcPts val="0"/>
              </a:spcAft>
              <a:buClr>
                <a:schemeClr val="dk1"/>
              </a:buClr>
              <a:buSzPts val="1100"/>
              <a:buChar char="-"/>
            </a:pPr>
            <a:r>
              <a:rPr lang="en-US" sz="1100">
                <a:solidFill>
                  <a:schemeClr val="dk1"/>
                </a:solidFill>
              </a:rPr>
              <a:t>It is striking the amount of work that happens in grades 1 and 2 with a good deal of fluency and procedural skill expectations built into grade 2. The work in grade 3 is less as students are developing understanding and fluency with multiplication and division. This heavy emphasis in grade 1 and 2 should be reflected in the way time and energy are spent in classrooms. </a:t>
            </a:r>
            <a:endParaRPr sz="1100">
              <a:solidFill>
                <a:schemeClr val="dk1"/>
              </a:solidFill>
            </a:endParaRPr>
          </a:p>
          <a:p>
            <a:pPr marL="457200" lvl="0" indent="-298450" rtl="0">
              <a:spcBef>
                <a:spcPts val="0"/>
              </a:spcBef>
              <a:spcAft>
                <a:spcPts val="0"/>
              </a:spcAft>
              <a:buClr>
                <a:schemeClr val="dk1"/>
              </a:buClr>
              <a:buSzPts val="1100"/>
              <a:buChar char="-"/>
            </a:pPr>
            <a:r>
              <a:rPr lang="en-US" sz="1100">
                <a:solidFill>
                  <a:schemeClr val="dk1"/>
                </a:solidFill>
              </a:rPr>
              <a:t>One challenge for teachers of a single grade, is the ability to understand their specific grade-level expectations in the context of the whole progression. It is helpful to share this progression so that teachers can understand what’s most important at their grade-level and how to set kids up for later work.</a:t>
            </a:r>
            <a:endParaRPr sz="1100">
              <a:solidFill>
                <a:schemeClr val="dk1"/>
              </a:solidFill>
            </a:endParaRPr>
          </a:p>
          <a:p>
            <a:pPr marL="0" lvl="0" indent="0" rtl="0">
              <a:spcBef>
                <a:spcPts val="0"/>
              </a:spcBef>
              <a:spcAft>
                <a:spcPts val="0"/>
              </a:spcAft>
              <a:buNone/>
            </a:pPr>
            <a:endParaRPr/>
          </a:p>
        </p:txBody>
      </p:sp>
      <p:sp>
        <p:nvSpPr>
          <p:cNvPr id="1681" name="Google Shape;1681;g40152d32b3_3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If you’d like to learn more about the network, contact Jennie (her email is here). </a:t>
            </a:r>
            <a:endParaRPr sz="1100">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We also want to invite you to join the network by signing up at achievethecore.org/ca-signup and visit our website for more info and opportunities</a:t>
            </a:r>
            <a:endParaRPr sz="1100">
              <a:latin typeface="Lucida Sans"/>
              <a:ea typeface="Lucida Sans"/>
              <a:cs typeface="Lucida Sans"/>
              <a:sym typeface="Lucida Sans"/>
            </a:endParaRPr>
          </a:p>
        </p:txBody>
      </p:sp>
      <p:sp>
        <p:nvSpPr>
          <p:cNvPr id="1380" name="Google Shape;1380;p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8" name="Google Shape;1698;p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Lucida Sans"/>
              <a:buNone/>
            </a:pPr>
            <a:r>
              <a:rPr lang="en-US"/>
              <a:t>Are there resources for developing fluency?  Share in the chat:  </a:t>
            </a:r>
            <a:r>
              <a:rPr lang="en-US" u="sng">
                <a:solidFill>
                  <a:schemeClr val="hlink"/>
                </a:solidFill>
                <a:hlinkClick r:id="rId3"/>
              </a:rPr>
              <a:t>https://achievethecore.org/page/2948/fluency-resources-for-grade-level-routines</a:t>
            </a:r>
            <a:endParaRPr/>
          </a:p>
          <a:p>
            <a:pPr marL="0" lvl="0" indent="0" rtl="0">
              <a:spcBef>
                <a:spcPts val="0"/>
              </a:spcBef>
              <a:spcAft>
                <a:spcPts val="0"/>
              </a:spcAft>
              <a:buClr>
                <a:schemeClr val="dk1"/>
              </a:buClr>
              <a:buSzPts val="1200"/>
              <a:buFont typeface="Lucida Sans"/>
              <a:buNone/>
            </a:pPr>
            <a:endParaRPr/>
          </a:p>
          <a:p>
            <a:pPr marL="0" marR="0" lvl="0" indent="0" algn="l" rtl="0">
              <a:spcBef>
                <a:spcPts val="0"/>
              </a:spcBef>
              <a:spcAft>
                <a:spcPts val="0"/>
              </a:spcAft>
              <a:buClr>
                <a:schemeClr val="dk1"/>
              </a:buClr>
              <a:buSzPts val="1200"/>
              <a:buFont typeface="Lucida Sans"/>
              <a:buNone/>
            </a:pPr>
            <a:r>
              <a:rPr lang="en-US"/>
              <a:t>I teach first/second grade and my students have been taught the standard algorithm by their parents. What should I do?</a:t>
            </a:r>
            <a:endParaRPr/>
          </a:p>
          <a:p>
            <a:pPr marL="0" marR="0" lvl="0" indent="0" algn="l" rtl="0">
              <a:spcBef>
                <a:spcPts val="0"/>
              </a:spcBef>
              <a:spcAft>
                <a:spcPts val="0"/>
              </a:spcAft>
              <a:buClr>
                <a:schemeClr val="dk1"/>
              </a:buClr>
              <a:buSzPts val="1200"/>
              <a:buFont typeface="Lucida Sans"/>
              <a:buNone/>
            </a:pPr>
            <a:endParaRPr/>
          </a:p>
        </p:txBody>
      </p:sp>
      <p:sp>
        <p:nvSpPr>
          <p:cNvPr id="1699" name="Google Shape;1699;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40</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4" name="Google Shape;1704;p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As part of our national network, you have opportunities to connect with educators across the country, maybe even the network in your state! You can keep up to date on tools and resources available on Achieve the Core, as well as a variety of virtual learning opportunities and other ways to engage with us. We also work with educators in our network to help us build tools and resources.</a:t>
            </a: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a:t>
            </a:r>
            <a:endParaRPr sz="1100">
              <a:latin typeface="Lucida Sans"/>
              <a:ea typeface="Lucida Sans"/>
              <a:cs typeface="Lucida Sans"/>
              <a:sym typeface="Lucida Sans"/>
            </a:endParaRPr>
          </a:p>
          <a:p>
            <a:pPr marL="0" marR="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1705" name="Google Shape;1705;p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41</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3e752f0bf0_0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3e752f0bf0_0_2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marL="0" lvl="0" indent="0" rtl="0">
              <a:spcBef>
                <a:spcPts val="0"/>
              </a:spcBef>
              <a:spcAft>
                <a:spcPts val="0"/>
              </a:spcAft>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1720" name="Google Shape;1720;g3e752f0bf0_0_2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3" name="Google Shape;173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a:latin typeface="Lucida Sans"/>
                <a:ea typeface="Lucida Sans"/>
                <a:cs typeface="Lucida Sans"/>
                <a:sym typeface="Lucida Sans"/>
              </a:rPr>
              <a:t>We like to invite Core Advocates to share what they are doing more broadly. Whether its you trying a strategy or a tool, we’d like to know how it went. Please let us know about your advocacy with our IAAF.</a:t>
            </a:r>
            <a:endParaRPr>
              <a:latin typeface="Lucida Sans"/>
              <a:ea typeface="Lucida Sans"/>
              <a:cs typeface="Lucida Sans"/>
              <a:sym typeface="Lucida Sans"/>
            </a:endParaRPr>
          </a:p>
        </p:txBody>
      </p:sp>
      <p:sp>
        <p:nvSpPr>
          <p:cNvPr id="1734" name="Google Shape;1734;p6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43</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1" name="Google Shape;1741;p6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742" name="Google Shape;1742;p6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44</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3e752f0bf0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8" name="Google Shape;1748;g3e752f0bf0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749" name="Google Shape;1749;g3e752f0bf0_0_23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45</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755" name="Google Shape;1755;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1387" name="Google Shape;138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4" name="Google Shape;1394;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1395" name="Google Shape;1395;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US" sz="1400" b="0" i="0" u="none" strike="noStrike" cap="none">
                <a:solidFill>
                  <a:srgbClr val="000000"/>
                </a:solidFill>
                <a:latin typeface="Lucida Sans"/>
                <a:ea typeface="Lucida Sans"/>
                <a:cs typeface="Lucida Sans"/>
                <a:sym typeface="Lucida Sans"/>
              </a:rPr>
              <a:t>6</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2f8331e4bd_1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g2f8331e4bd_1_17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a:latin typeface="Lucida Sans"/>
                <a:ea typeface="Lucida Sans"/>
                <a:cs typeface="Lucida Sans"/>
                <a:sym typeface="Lucida Sans"/>
              </a:rPr>
              <a:t>We have three main goals for our webinar tonight. They are to...</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403" name="Google Shape;1403;g2f8331e4bd_1_17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7</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2f8331e4bd_1_1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409" name="Google Shape;1409;g2f8331e4bd_1_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40152d32b3_1_3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4" name="Google Shape;1414;g40152d32b3_1_3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Lucida Sans"/>
                <a:ea typeface="Lucida Sans"/>
                <a:cs typeface="Lucida Sans"/>
                <a:sym typeface="Lucida Sans"/>
              </a:rPr>
              <a:t>Janelle</a:t>
            </a:r>
            <a:endParaRPr sz="1200" b="0" i="0" u="none" strike="noStrike" cap="none">
              <a:solidFill>
                <a:schemeClr val="dk1"/>
              </a:solidFill>
              <a:latin typeface="Lucida Sans"/>
              <a:ea typeface="Lucida Sans"/>
              <a:cs typeface="Lucida Sans"/>
              <a:sym typeface="Lucida Sans"/>
            </a:endParaRPr>
          </a:p>
        </p:txBody>
      </p:sp>
      <p:sp>
        <p:nvSpPr>
          <p:cNvPr id="1415" name="Google Shape;1415;g40152d32b3_1_3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9</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hievethecore.org" TargetMode="External"/><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hievethecore.org" TargetMode="External"/><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hievethecore.org" TargetMode="External"/><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hievethecore.org" TargetMode="External"/><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hievethecore.org" TargetMode="External"/><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 name="Google Shape;14;p2"/>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6" name="Google Shape;16;p2"/>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7" name="Google Shape;17;p2"/>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Google Shape;74;p11"/>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5" name="Google Shape;75;p11"/>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Google Shape;76;p11"/>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 name="Google Shape;77;p11"/>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Google Shape;78;p1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743"/>
        <p:cNvGrpSpPr/>
        <p:nvPr/>
      </p:nvGrpSpPr>
      <p:grpSpPr>
        <a:xfrm>
          <a:off x="0" y="0"/>
          <a:ext cx="0" cy="0"/>
          <a:chOff x="0" y="0"/>
          <a:chExt cx="0" cy="0"/>
        </a:xfrm>
      </p:grpSpPr>
      <p:sp>
        <p:nvSpPr>
          <p:cNvPr id="744" name="Google Shape;744;p105"/>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5" name="Google Shape;745;p105"/>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6" name="Google Shape;746;p10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47" name="Google Shape;747;p10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748" name="Google Shape;748;p105"/>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749"/>
        <p:cNvGrpSpPr/>
        <p:nvPr/>
      </p:nvGrpSpPr>
      <p:grpSpPr>
        <a:xfrm>
          <a:off x="0" y="0"/>
          <a:ext cx="0" cy="0"/>
          <a:chOff x="0" y="0"/>
          <a:chExt cx="0" cy="0"/>
        </a:xfrm>
      </p:grpSpPr>
      <p:sp>
        <p:nvSpPr>
          <p:cNvPr id="750" name="Google Shape;750;p10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751" name="Google Shape;751;p10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752" name="Google Shape;752;p106"/>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3" name="Google Shape;753;p106"/>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4" name="Google Shape;754;p106"/>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5" name="Google Shape;755;p106"/>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6" name="Google Shape;756;p106"/>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7" name="Google Shape;757;p106"/>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8" name="Google Shape;758;p106"/>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9" name="Google Shape;759;p106"/>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0" name="Google Shape;760;p106"/>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1" name="Google Shape;761;p106"/>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2" name="Google Shape;762;p106"/>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3" name="Google Shape;763;p106"/>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4" name="Google Shape;764;p106"/>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65" name="Google Shape;765;p10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766"/>
        <p:cNvGrpSpPr/>
        <p:nvPr/>
      </p:nvGrpSpPr>
      <p:grpSpPr>
        <a:xfrm>
          <a:off x="0" y="0"/>
          <a:ext cx="0" cy="0"/>
          <a:chOff x="0" y="0"/>
          <a:chExt cx="0" cy="0"/>
        </a:xfrm>
      </p:grpSpPr>
      <p:sp>
        <p:nvSpPr>
          <p:cNvPr id="767" name="Google Shape;767;p107"/>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8"/>
        <p:cNvGrpSpPr/>
        <p:nvPr/>
      </p:nvGrpSpPr>
      <p:grpSpPr>
        <a:xfrm>
          <a:off x="0" y="0"/>
          <a:ext cx="0" cy="0"/>
          <a:chOff x="0" y="0"/>
          <a:chExt cx="0" cy="0"/>
        </a:xfrm>
      </p:grpSpPr>
      <p:sp>
        <p:nvSpPr>
          <p:cNvPr id="769" name="Google Shape;769;p108"/>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0" name="Google Shape;770;p10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1" name="Google Shape;771;p10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772" name="Google Shape;772;p108"/>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773"/>
        <p:cNvGrpSpPr/>
        <p:nvPr/>
      </p:nvGrpSpPr>
      <p:grpSpPr>
        <a:xfrm>
          <a:off x="0" y="0"/>
          <a:ext cx="0" cy="0"/>
          <a:chOff x="0" y="0"/>
          <a:chExt cx="0" cy="0"/>
        </a:xfrm>
      </p:grpSpPr>
      <p:sp>
        <p:nvSpPr>
          <p:cNvPr id="774" name="Google Shape;774;p109"/>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5" name="Google Shape;775;p10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776" name="Google Shape;776;p109"/>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777" name="Google Shape;777;p109"/>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778"/>
        <p:cNvGrpSpPr/>
        <p:nvPr/>
      </p:nvGrpSpPr>
      <p:grpSpPr>
        <a:xfrm>
          <a:off x="0" y="0"/>
          <a:ext cx="0" cy="0"/>
          <a:chOff x="0" y="0"/>
          <a:chExt cx="0" cy="0"/>
        </a:xfrm>
      </p:grpSpPr>
      <p:sp>
        <p:nvSpPr>
          <p:cNvPr id="779" name="Google Shape;779;p11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80" name="Google Shape;780;p11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781" name="Google Shape;781;p110"/>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782" name="Google Shape;782;p110"/>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783"/>
        <p:cNvGrpSpPr/>
        <p:nvPr/>
      </p:nvGrpSpPr>
      <p:grpSpPr>
        <a:xfrm>
          <a:off x="0" y="0"/>
          <a:ext cx="0" cy="0"/>
          <a:chOff x="0" y="0"/>
          <a:chExt cx="0" cy="0"/>
        </a:xfrm>
      </p:grpSpPr>
      <p:sp>
        <p:nvSpPr>
          <p:cNvPr id="784" name="Google Shape;784;p111"/>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5" name="Google Shape;785;p11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6" name="Google Shape;786;p11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111"/>
          <p:cNvSpPr txBox="1">
            <a:spLocks noGrp="1"/>
          </p:cNvSpPr>
          <p:nvPr>
            <p:ph type="body" idx="3"/>
          </p:nvPr>
        </p:nvSpPr>
        <p:spPr>
          <a:xfrm>
            <a:off x="4673600" y="5646676"/>
            <a:ext cx="40131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8" name="Google Shape;788;p11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89" name="Google Shape;789;p11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790"/>
        <p:cNvGrpSpPr/>
        <p:nvPr/>
      </p:nvGrpSpPr>
      <p:grpSpPr>
        <a:xfrm>
          <a:off x="0" y="0"/>
          <a:ext cx="0" cy="0"/>
          <a:chOff x="0" y="0"/>
          <a:chExt cx="0" cy="0"/>
        </a:xfrm>
      </p:grpSpPr>
      <p:sp>
        <p:nvSpPr>
          <p:cNvPr id="791" name="Google Shape;791;p112"/>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2" name="Google Shape;792;p112"/>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3" name="Google Shape;793;p11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4" name="Google Shape;794;p112"/>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112"/>
          <p:cNvSpPr txBox="1">
            <a:spLocks noGrp="1"/>
          </p:cNvSpPr>
          <p:nvPr>
            <p:ph type="body" idx="4"/>
          </p:nvPr>
        </p:nvSpPr>
        <p:spPr>
          <a:xfrm>
            <a:off x="4673600" y="5646676"/>
            <a:ext cx="40578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6" name="Google Shape;796;p112"/>
          <p:cNvSpPr txBox="1">
            <a:spLocks noGrp="1"/>
          </p:cNvSpPr>
          <p:nvPr>
            <p:ph type="body" idx="5"/>
          </p:nvPr>
        </p:nvSpPr>
        <p:spPr>
          <a:xfrm>
            <a:off x="4673600" y="3354830"/>
            <a:ext cx="40131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7" name="Google Shape;797;p1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98" name="Google Shape;798;p11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799"/>
        <p:cNvGrpSpPr/>
        <p:nvPr/>
      </p:nvGrpSpPr>
      <p:grpSpPr>
        <a:xfrm>
          <a:off x="0" y="0"/>
          <a:ext cx="0" cy="0"/>
          <a:chOff x="0" y="0"/>
          <a:chExt cx="0" cy="0"/>
        </a:xfrm>
      </p:grpSpPr>
      <p:sp>
        <p:nvSpPr>
          <p:cNvPr id="800" name="Google Shape;800;p113"/>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1" name="Google Shape;801;p11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2" name="Google Shape;802;p113"/>
          <p:cNvSpPr txBox="1">
            <a:spLocks noGrp="1"/>
          </p:cNvSpPr>
          <p:nvPr>
            <p:ph type="body" idx="1"/>
          </p:nvPr>
        </p:nvSpPr>
        <p:spPr>
          <a:xfrm>
            <a:off x="4683119" y="5646676"/>
            <a:ext cx="40038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3" name="Google Shape;803;p113"/>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4" name="Google Shape;804;p113"/>
          <p:cNvSpPr txBox="1">
            <a:spLocks noGrp="1"/>
          </p:cNvSpPr>
          <p:nvPr>
            <p:ph type="body" idx="4"/>
          </p:nvPr>
        </p:nvSpPr>
        <p:spPr>
          <a:xfrm>
            <a:off x="304800" y="5646676"/>
            <a:ext cx="42258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5" name="Google Shape;805;p1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06" name="Google Shape;806;p1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807"/>
        <p:cNvGrpSpPr/>
        <p:nvPr/>
      </p:nvGrpSpPr>
      <p:grpSpPr>
        <a:xfrm>
          <a:off x="0" y="0"/>
          <a:ext cx="0" cy="0"/>
          <a:chOff x="0" y="0"/>
          <a:chExt cx="0" cy="0"/>
        </a:xfrm>
      </p:grpSpPr>
      <p:sp>
        <p:nvSpPr>
          <p:cNvPr id="808" name="Google Shape;808;p114"/>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9" name="Google Shape;809;p114"/>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0" name="Google Shape;810;p114"/>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1" name="Google Shape;811;p114"/>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2" name="Google Shape;812;p114"/>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3" name="Google Shape;813;p114"/>
          <p:cNvSpPr txBox="1">
            <a:spLocks noGrp="1"/>
          </p:cNvSpPr>
          <p:nvPr>
            <p:ph type="body" idx="1"/>
          </p:nvPr>
        </p:nvSpPr>
        <p:spPr>
          <a:xfrm>
            <a:off x="4533898" y="5646676"/>
            <a:ext cx="41529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4" name="Google Shape;814;p114"/>
          <p:cNvSpPr txBox="1">
            <a:spLocks noGrp="1"/>
          </p:cNvSpPr>
          <p:nvPr>
            <p:ph type="body" idx="6"/>
          </p:nvPr>
        </p:nvSpPr>
        <p:spPr>
          <a:xfrm>
            <a:off x="304800" y="5646676"/>
            <a:ext cx="41592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5" name="Google Shape;815;p114"/>
          <p:cNvSpPr txBox="1">
            <a:spLocks noGrp="1"/>
          </p:cNvSpPr>
          <p:nvPr>
            <p:ph type="body" idx="7"/>
          </p:nvPr>
        </p:nvSpPr>
        <p:spPr>
          <a:xfrm>
            <a:off x="4530721" y="3354830"/>
            <a:ext cx="41562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6" name="Google Shape;816;p114"/>
          <p:cNvSpPr txBox="1">
            <a:spLocks noGrp="1"/>
          </p:cNvSpPr>
          <p:nvPr>
            <p:ph type="body" idx="8"/>
          </p:nvPr>
        </p:nvSpPr>
        <p:spPr>
          <a:xfrm>
            <a:off x="304801" y="3354830"/>
            <a:ext cx="4159200" cy="479400"/>
          </a:xfrm>
          <a:prstGeom prst="rect">
            <a:avLst/>
          </a:prstGeom>
          <a:solidFill>
            <a:srgbClr val="FFFFFF">
              <a:alpha val="4667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7" name="Google Shape;817;p1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18" name="Google Shape;818;p1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Google Shape;80;p12"/>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2" name="Google Shape;82;p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3" name="Google Shape;83;p1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4" name="Google Shape;84;p12"/>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2"/>
        <p:cNvGrpSpPr/>
        <p:nvPr/>
      </p:nvGrpSpPr>
      <p:grpSpPr>
        <a:xfrm>
          <a:off x="0" y="0"/>
          <a:ext cx="0" cy="0"/>
          <a:chOff x="0" y="0"/>
          <a:chExt cx="0" cy="0"/>
        </a:xfrm>
      </p:grpSpPr>
      <p:sp>
        <p:nvSpPr>
          <p:cNvPr id="823" name="Google Shape;823;p116"/>
          <p:cNvSpPr/>
          <p:nvPr/>
        </p:nvSpPr>
        <p:spPr>
          <a:xfrm>
            <a:off x="0" y="0"/>
            <a:ext cx="9144000" cy="6858000"/>
          </a:xfrm>
          <a:prstGeom prst="rect">
            <a:avLst/>
          </a:prstGeom>
          <a:solidFill>
            <a:srgbClr val="A9B0AC"/>
          </a:solidFill>
          <a:ln>
            <a:noFill/>
          </a:ln>
          <a:effectLst>
            <a:outerShdw blurRad="40000" dist="23000" dir="5400000" rotWithShape="0">
              <a:srgbClr val="000000">
                <a:alpha val="3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4" name="Google Shape;824;p11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5" name="Google Shape;825;p11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6" name="Google Shape;826;p11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7" name="Google Shape;827;p11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8" name="Google Shape;828;p116"/>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29" name="Google Shape;829;p116"/>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30"/>
        <p:cNvGrpSpPr/>
        <p:nvPr/>
      </p:nvGrpSpPr>
      <p:grpSpPr>
        <a:xfrm>
          <a:off x="0" y="0"/>
          <a:ext cx="0" cy="0"/>
          <a:chOff x="0" y="0"/>
          <a:chExt cx="0" cy="0"/>
        </a:xfrm>
      </p:grpSpPr>
      <p:sp>
        <p:nvSpPr>
          <p:cNvPr id="831" name="Google Shape;831;p117"/>
          <p:cNvSpPr/>
          <p:nvPr/>
        </p:nvSpPr>
        <p:spPr>
          <a:xfrm>
            <a:off x="0" y="0"/>
            <a:ext cx="9144000" cy="6858000"/>
          </a:xfrm>
          <a:prstGeom prst="rect">
            <a:avLst/>
          </a:prstGeom>
          <a:solidFill>
            <a:srgbClr val="1C9963"/>
          </a:solidFill>
          <a:ln>
            <a:noFill/>
          </a:ln>
          <a:effectLst>
            <a:outerShdw blurRad="40000" dist="23000" dir="5400000" rotWithShape="0">
              <a:srgbClr val="000000">
                <a:alpha val="3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2" name="Google Shape;832;p11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3" name="Google Shape;833;p11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4" name="Google Shape;834;p11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5" name="Google Shape;835;p117"/>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6" name="Google Shape;836;p117"/>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37" name="Google Shape;837;p117"/>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838"/>
        <p:cNvGrpSpPr/>
        <p:nvPr/>
      </p:nvGrpSpPr>
      <p:grpSpPr>
        <a:xfrm>
          <a:off x="0" y="0"/>
          <a:ext cx="0" cy="0"/>
          <a:chOff x="0" y="0"/>
          <a:chExt cx="0" cy="0"/>
        </a:xfrm>
      </p:grpSpPr>
      <p:sp>
        <p:nvSpPr>
          <p:cNvPr id="839" name="Google Shape;839;p118"/>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0" name="Google Shape;840;p118"/>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41" name="Google Shape;841;p118"/>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2" name="Google Shape;842;p118"/>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3" name="Google Shape;843;p11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44" name="Google Shape;844;p11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845"/>
        <p:cNvGrpSpPr/>
        <p:nvPr/>
      </p:nvGrpSpPr>
      <p:grpSpPr>
        <a:xfrm>
          <a:off x="0" y="0"/>
          <a:ext cx="0" cy="0"/>
          <a:chOff x="0" y="0"/>
          <a:chExt cx="0" cy="0"/>
        </a:xfrm>
      </p:grpSpPr>
      <p:sp>
        <p:nvSpPr>
          <p:cNvPr id="846" name="Google Shape;846;p119"/>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47" name="Google Shape;847;p119"/>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48" name="Google Shape;848;p119"/>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9" name="Google Shape;849;p119"/>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850" name="Google Shape;850;p119"/>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1"/>
        <p:cNvGrpSpPr/>
        <p:nvPr/>
      </p:nvGrpSpPr>
      <p:grpSpPr>
        <a:xfrm>
          <a:off x="0" y="0"/>
          <a:ext cx="0" cy="0"/>
          <a:chOff x="0" y="0"/>
          <a:chExt cx="0" cy="0"/>
        </a:xfrm>
      </p:grpSpPr>
      <p:sp>
        <p:nvSpPr>
          <p:cNvPr id="852" name="Google Shape;852;p120"/>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53" name="Google Shape;853;p120"/>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4" name="Google Shape;854;p120"/>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5" name="Google Shape;855;p120"/>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6" name="Google Shape;856;p120"/>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7" name="Google Shape;857;p12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8" name="Google Shape;858;p12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9" name="Google Shape;859;p120">
            <a:hlinkClick r:id="rId2"/>
          </p:cNvPr>
          <p:cNvSpPr/>
          <p:nvPr/>
        </p:nvSpPr>
        <p:spPr>
          <a:xfrm>
            <a:off x="3542586" y="6519775"/>
            <a:ext cx="1906800" cy="175500"/>
          </a:xfrm>
          <a:prstGeom prst="rect">
            <a:avLst/>
          </a:prstGeom>
          <a:noFill/>
          <a:ln>
            <a:noFill/>
          </a:ln>
          <a:effectLst>
            <a:outerShdw blurRad="40000" dist="23000" dir="5400000" rotWithShape="0">
              <a:srgbClr val="000000">
                <a:alpha val="3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860"/>
        <p:cNvGrpSpPr/>
        <p:nvPr/>
      </p:nvGrpSpPr>
      <p:grpSpPr>
        <a:xfrm>
          <a:off x="0" y="0"/>
          <a:ext cx="0" cy="0"/>
          <a:chOff x="0" y="0"/>
          <a:chExt cx="0" cy="0"/>
        </a:xfrm>
      </p:grpSpPr>
      <p:sp>
        <p:nvSpPr>
          <p:cNvPr id="861" name="Google Shape;861;p121"/>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62" name="Google Shape;862;p121"/>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63" name="Google Shape;863;p121"/>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4" name="Google Shape;864;p12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5" name="Google Shape;865;p12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866"/>
        <p:cNvGrpSpPr/>
        <p:nvPr/>
      </p:nvGrpSpPr>
      <p:grpSpPr>
        <a:xfrm>
          <a:off x="0" y="0"/>
          <a:ext cx="0" cy="0"/>
          <a:chOff x="0" y="0"/>
          <a:chExt cx="0" cy="0"/>
        </a:xfrm>
      </p:grpSpPr>
      <p:sp>
        <p:nvSpPr>
          <p:cNvPr id="867" name="Google Shape;867;p122"/>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68" name="Google Shape;868;p122"/>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69" name="Google Shape;869;p122"/>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0" name="Google Shape;870;p122"/>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71" name="Google Shape;871;p12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872"/>
        <p:cNvGrpSpPr/>
        <p:nvPr/>
      </p:nvGrpSpPr>
      <p:grpSpPr>
        <a:xfrm>
          <a:off x="0" y="0"/>
          <a:ext cx="0" cy="0"/>
          <a:chOff x="0" y="0"/>
          <a:chExt cx="0" cy="0"/>
        </a:xfrm>
      </p:grpSpPr>
      <p:sp>
        <p:nvSpPr>
          <p:cNvPr id="873" name="Google Shape;873;p123"/>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74" name="Google Shape;874;p12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5" name="Google Shape;875;p12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76" name="Google Shape;876;p123"/>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877"/>
        <p:cNvGrpSpPr/>
        <p:nvPr/>
      </p:nvGrpSpPr>
      <p:grpSpPr>
        <a:xfrm>
          <a:off x="0" y="0"/>
          <a:ext cx="0" cy="0"/>
          <a:chOff x="0" y="0"/>
          <a:chExt cx="0" cy="0"/>
        </a:xfrm>
      </p:grpSpPr>
      <p:sp>
        <p:nvSpPr>
          <p:cNvPr id="878" name="Google Shape;878;p12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9" name="Google Shape;879;p124"/>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0" name="Google Shape;880;p12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1" name="Google Shape;881;p12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82" name="Google Shape;882;p12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83"/>
        <p:cNvGrpSpPr/>
        <p:nvPr/>
      </p:nvGrpSpPr>
      <p:grpSpPr>
        <a:xfrm>
          <a:off x="0" y="0"/>
          <a:ext cx="0" cy="0"/>
          <a:chOff x="0" y="0"/>
          <a:chExt cx="0" cy="0"/>
        </a:xfrm>
      </p:grpSpPr>
      <p:sp>
        <p:nvSpPr>
          <p:cNvPr id="884" name="Google Shape;884;p125"/>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5" name="Google Shape;885;p125"/>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6" name="Google Shape;886;p12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7" name="Google Shape;887;p12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88" name="Google Shape;888;p12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 name="Google Shape;88;p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9" name="Google Shape;89;p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0" name="Google Shape;90;p1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889"/>
        <p:cNvGrpSpPr/>
        <p:nvPr/>
      </p:nvGrpSpPr>
      <p:grpSpPr>
        <a:xfrm>
          <a:off x="0" y="0"/>
          <a:ext cx="0" cy="0"/>
          <a:chOff x="0" y="0"/>
          <a:chExt cx="0" cy="0"/>
        </a:xfrm>
      </p:grpSpPr>
      <p:sp>
        <p:nvSpPr>
          <p:cNvPr id="890" name="Google Shape;890;p12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Arial"/>
              <a:ea typeface="Arial"/>
              <a:cs typeface="Arial"/>
              <a:sym typeface="Arial"/>
            </a:endParaRPr>
          </a:p>
        </p:txBody>
      </p:sp>
      <p:sp>
        <p:nvSpPr>
          <p:cNvPr id="891" name="Google Shape;891;p12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92" name="Google Shape;892;p126"/>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93" name="Google Shape;893;p126"/>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4" name="Google Shape;894;p126"/>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5" name="Google Shape;895;p126"/>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6" name="Google Shape;896;p126"/>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7" name="Google Shape;897;p126"/>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8" name="Google Shape;898;p126"/>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9" name="Google Shape;899;p126"/>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0" name="Google Shape;900;p126"/>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1" name="Google Shape;901;p126"/>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2" name="Google Shape;902;p126"/>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3" name="Google Shape;903;p126"/>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4" name="Google Shape;904;p126"/>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05" name="Google Shape;905;p12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906"/>
        <p:cNvGrpSpPr/>
        <p:nvPr/>
      </p:nvGrpSpPr>
      <p:grpSpPr>
        <a:xfrm>
          <a:off x="0" y="0"/>
          <a:ext cx="0" cy="0"/>
          <a:chOff x="0" y="0"/>
          <a:chExt cx="0" cy="0"/>
        </a:xfrm>
      </p:grpSpPr>
      <p:sp>
        <p:nvSpPr>
          <p:cNvPr id="907" name="Google Shape;907;p127"/>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8"/>
        <p:cNvGrpSpPr/>
        <p:nvPr/>
      </p:nvGrpSpPr>
      <p:grpSpPr>
        <a:xfrm>
          <a:off x="0" y="0"/>
          <a:ext cx="0" cy="0"/>
          <a:chOff x="0" y="0"/>
          <a:chExt cx="0" cy="0"/>
        </a:xfrm>
      </p:grpSpPr>
      <p:sp>
        <p:nvSpPr>
          <p:cNvPr id="909" name="Google Shape;909;p128"/>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10" name="Google Shape;910;p12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1" name="Google Shape;911;p12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12" name="Google Shape;912;p12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913"/>
        <p:cNvGrpSpPr/>
        <p:nvPr/>
      </p:nvGrpSpPr>
      <p:grpSpPr>
        <a:xfrm>
          <a:off x="0" y="0"/>
          <a:ext cx="0" cy="0"/>
          <a:chOff x="0" y="0"/>
          <a:chExt cx="0" cy="0"/>
        </a:xfrm>
      </p:grpSpPr>
      <p:sp>
        <p:nvSpPr>
          <p:cNvPr id="914" name="Google Shape;914;p12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5" name="Google Shape;915;p12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16" name="Google Shape;916;p12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917"/>
        <p:cNvGrpSpPr/>
        <p:nvPr/>
      </p:nvGrpSpPr>
      <p:grpSpPr>
        <a:xfrm>
          <a:off x="0" y="0"/>
          <a:ext cx="0" cy="0"/>
          <a:chOff x="0" y="0"/>
          <a:chExt cx="0" cy="0"/>
        </a:xfrm>
      </p:grpSpPr>
      <p:sp>
        <p:nvSpPr>
          <p:cNvPr id="918" name="Google Shape;918;p130"/>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9" name="Google Shape;919;p13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20" name="Google Shape;920;p130"/>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921" name="Google Shape;921;p130"/>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922"/>
        <p:cNvGrpSpPr/>
        <p:nvPr/>
      </p:nvGrpSpPr>
      <p:grpSpPr>
        <a:xfrm>
          <a:off x="0" y="0"/>
          <a:ext cx="0" cy="0"/>
          <a:chOff x="0" y="0"/>
          <a:chExt cx="0" cy="0"/>
        </a:xfrm>
      </p:grpSpPr>
      <p:sp>
        <p:nvSpPr>
          <p:cNvPr id="923" name="Google Shape;923;p13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4" name="Google Shape;924;p13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25" name="Google Shape;925;p131"/>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926" name="Google Shape;926;p131"/>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7"/>
        <p:cNvGrpSpPr/>
        <p:nvPr/>
      </p:nvGrpSpPr>
      <p:grpSpPr>
        <a:xfrm>
          <a:off x="0" y="0"/>
          <a:ext cx="0" cy="0"/>
          <a:chOff x="0" y="0"/>
          <a:chExt cx="0" cy="0"/>
        </a:xfrm>
      </p:grpSpPr>
      <p:sp>
        <p:nvSpPr>
          <p:cNvPr id="928" name="Google Shape;928;p132"/>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29" name="Google Shape;929;p132"/>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132"/>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13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2" name="Google Shape;932;p13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3" name="Google Shape;933;p132">
            <a:hlinkClick r:id="rId2"/>
          </p:cNvPr>
          <p:cNvSpPr/>
          <p:nvPr/>
        </p:nvSpPr>
        <p:spPr>
          <a:xfrm>
            <a:off x="3542586" y="6519775"/>
            <a:ext cx="1906800" cy="175500"/>
          </a:xfrm>
          <a:prstGeom prst="rect">
            <a:avLst/>
          </a:prstGeom>
          <a:noFill/>
          <a:ln>
            <a:noFill/>
          </a:ln>
          <a:effectLst>
            <a:outerShdw blurRad="40000" dist="23000" dir="5400000" rotWithShape="0">
              <a:srgbClr val="000000">
                <a:alpha val="3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934"/>
        <p:cNvGrpSpPr/>
        <p:nvPr/>
      </p:nvGrpSpPr>
      <p:grpSpPr>
        <a:xfrm>
          <a:off x="0" y="0"/>
          <a:ext cx="0" cy="0"/>
          <a:chOff x="0" y="0"/>
          <a:chExt cx="0" cy="0"/>
        </a:xfrm>
      </p:grpSpPr>
      <p:sp>
        <p:nvSpPr>
          <p:cNvPr id="935" name="Google Shape;935;p133"/>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6" name="Google Shape;936;p133"/>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37" name="Google Shape;937;p13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133"/>
          <p:cNvSpPr txBox="1">
            <a:spLocks noGrp="1"/>
          </p:cNvSpPr>
          <p:nvPr>
            <p:ph type="body" idx="3"/>
          </p:nvPr>
        </p:nvSpPr>
        <p:spPr>
          <a:xfrm>
            <a:off x="4673600" y="5646677"/>
            <a:ext cx="40131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9" name="Google Shape;939;p13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0" name="Google Shape;940;p13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941"/>
        <p:cNvGrpSpPr/>
        <p:nvPr/>
      </p:nvGrpSpPr>
      <p:grpSpPr>
        <a:xfrm>
          <a:off x="0" y="0"/>
          <a:ext cx="0" cy="0"/>
          <a:chOff x="0" y="0"/>
          <a:chExt cx="0" cy="0"/>
        </a:xfrm>
      </p:grpSpPr>
      <p:sp>
        <p:nvSpPr>
          <p:cNvPr id="942" name="Google Shape;942;p134"/>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3" name="Google Shape;943;p134"/>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4" name="Google Shape;944;p134"/>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45" name="Google Shape;945;p13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134"/>
          <p:cNvSpPr txBox="1">
            <a:spLocks noGrp="1"/>
          </p:cNvSpPr>
          <p:nvPr>
            <p:ph type="body" idx="4"/>
          </p:nvPr>
        </p:nvSpPr>
        <p:spPr>
          <a:xfrm>
            <a:off x="4673600" y="5646677"/>
            <a:ext cx="40578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7" name="Google Shape;947;p134"/>
          <p:cNvSpPr txBox="1">
            <a:spLocks noGrp="1"/>
          </p:cNvSpPr>
          <p:nvPr>
            <p:ph type="body" idx="5"/>
          </p:nvPr>
        </p:nvSpPr>
        <p:spPr>
          <a:xfrm>
            <a:off x="4673600" y="3354831"/>
            <a:ext cx="40131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8" name="Google Shape;948;p13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9" name="Google Shape;949;p13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950"/>
        <p:cNvGrpSpPr/>
        <p:nvPr/>
      </p:nvGrpSpPr>
      <p:grpSpPr>
        <a:xfrm>
          <a:off x="0" y="0"/>
          <a:ext cx="0" cy="0"/>
          <a:chOff x="0" y="0"/>
          <a:chExt cx="0" cy="0"/>
        </a:xfrm>
      </p:grpSpPr>
      <p:sp>
        <p:nvSpPr>
          <p:cNvPr id="951" name="Google Shape;951;p135"/>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2" name="Google Shape;952;p135"/>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53" name="Google Shape;953;p135"/>
          <p:cNvSpPr txBox="1">
            <a:spLocks noGrp="1"/>
          </p:cNvSpPr>
          <p:nvPr>
            <p:ph type="body" idx="1"/>
          </p:nvPr>
        </p:nvSpPr>
        <p:spPr>
          <a:xfrm>
            <a:off x="4683120" y="5646677"/>
            <a:ext cx="40038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4" name="Google Shape;954;p135"/>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5" name="Google Shape;955;p135"/>
          <p:cNvSpPr txBox="1">
            <a:spLocks noGrp="1"/>
          </p:cNvSpPr>
          <p:nvPr>
            <p:ph type="body" idx="4"/>
          </p:nvPr>
        </p:nvSpPr>
        <p:spPr>
          <a:xfrm>
            <a:off x="304800" y="5646677"/>
            <a:ext cx="42258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6" name="Google Shape;956;p13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7" name="Google Shape;957;p1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93" name="Google Shape;93;p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94" name="Google Shape;94;p1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5" name="Google Shape;95;p14"/>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4"/>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4"/>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4"/>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4"/>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4"/>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Google Shape;107;p1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958"/>
        <p:cNvGrpSpPr/>
        <p:nvPr/>
      </p:nvGrpSpPr>
      <p:grpSpPr>
        <a:xfrm>
          <a:off x="0" y="0"/>
          <a:ext cx="0" cy="0"/>
          <a:chOff x="0" y="0"/>
          <a:chExt cx="0" cy="0"/>
        </a:xfrm>
      </p:grpSpPr>
      <p:sp>
        <p:nvSpPr>
          <p:cNvPr id="959" name="Google Shape;959;p136"/>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60" name="Google Shape;960;p136"/>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61" name="Google Shape;961;p136"/>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62" name="Google Shape;962;p136"/>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63" name="Google Shape;963;p136"/>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64" name="Google Shape;964;p136"/>
          <p:cNvSpPr txBox="1">
            <a:spLocks noGrp="1"/>
          </p:cNvSpPr>
          <p:nvPr>
            <p:ph type="body" idx="1"/>
          </p:nvPr>
        </p:nvSpPr>
        <p:spPr>
          <a:xfrm>
            <a:off x="4533898" y="5646677"/>
            <a:ext cx="41529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5" name="Google Shape;965;p136"/>
          <p:cNvSpPr txBox="1">
            <a:spLocks noGrp="1"/>
          </p:cNvSpPr>
          <p:nvPr>
            <p:ph type="body" idx="6"/>
          </p:nvPr>
        </p:nvSpPr>
        <p:spPr>
          <a:xfrm>
            <a:off x="304800" y="5646677"/>
            <a:ext cx="41592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6" name="Google Shape;966;p136"/>
          <p:cNvSpPr txBox="1">
            <a:spLocks noGrp="1"/>
          </p:cNvSpPr>
          <p:nvPr>
            <p:ph type="body" idx="7"/>
          </p:nvPr>
        </p:nvSpPr>
        <p:spPr>
          <a:xfrm>
            <a:off x="4530722" y="3354831"/>
            <a:ext cx="41562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7" name="Google Shape;967;p136"/>
          <p:cNvSpPr txBox="1">
            <a:spLocks noGrp="1"/>
          </p:cNvSpPr>
          <p:nvPr>
            <p:ph type="body" idx="8"/>
          </p:nvPr>
        </p:nvSpPr>
        <p:spPr>
          <a:xfrm>
            <a:off x="304801" y="3354831"/>
            <a:ext cx="4159200" cy="479400"/>
          </a:xfrm>
          <a:prstGeom prst="rect">
            <a:avLst/>
          </a:prstGeom>
          <a:solidFill>
            <a:srgbClr val="FFFFFF">
              <a:alpha val="478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8" name="Google Shape;968;p13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9" name="Google Shape;969;p13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70"/>
        <p:cNvGrpSpPr/>
        <p:nvPr/>
      </p:nvGrpSpPr>
      <p:grpSpPr>
        <a:xfrm>
          <a:off x="0" y="0"/>
          <a:ext cx="0" cy="0"/>
          <a:chOff x="0" y="0"/>
          <a:chExt cx="0" cy="0"/>
        </a:xfrm>
      </p:grpSpPr>
      <p:sp>
        <p:nvSpPr>
          <p:cNvPr id="971" name="Google Shape;971;p13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2" name="Google Shape;972;p137"/>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3" name="Google Shape;973;p137"/>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4" name="Google Shape;974;p137"/>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5" name="Google Shape;975;p137"/>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6" name="Google Shape;976;p137"/>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7" name="Google Shape;977;p137"/>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Arial"/>
                <a:ea typeface="Arial"/>
                <a:cs typeface="Arial"/>
                <a:sym typeface="Arial"/>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78" name="Google Shape;978;p137"/>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9" name="Google Shape;979;p137"/>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0" name="Google Shape;980;p137"/>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981" name="Google Shape;981;p137"/>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982" name="Google Shape;982;p137"/>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983" name="Google Shape;983;p137"/>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4" name="Google Shape;984;p137"/>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5" name="Google Shape;985;p137"/>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86" name="Google Shape;986;p137"/>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990"/>
        <p:cNvGrpSpPr/>
        <p:nvPr/>
      </p:nvGrpSpPr>
      <p:grpSpPr>
        <a:xfrm>
          <a:off x="0" y="0"/>
          <a:ext cx="0" cy="0"/>
          <a:chOff x="0" y="0"/>
          <a:chExt cx="0" cy="0"/>
        </a:xfrm>
      </p:grpSpPr>
      <p:sp>
        <p:nvSpPr>
          <p:cNvPr id="991" name="Google Shape;991;p139"/>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92" name="Google Shape;992;p13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93" name="Google Shape;993;p139"/>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4" name="Google Shape;994;p139"/>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95" name="Google Shape;995;p13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96" name="Google Shape;996;p13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997"/>
        <p:cNvGrpSpPr/>
        <p:nvPr/>
      </p:nvGrpSpPr>
      <p:grpSpPr>
        <a:xfrm>
          <a:off x="0" y="0"/>
          <a:ext cx="0" cy="0"/>
          <a:chOff x="0" y="0"/>
          <a:chExt cx="0" cy="0"/>
        </a:xfrm>
      </p:grpSpPr>
      <p:sp>
        <p:nvSpPr>
          <p:cNvPr id="998" name="Google Shape;998;p140"/>
          <p:cNvSpPr/>
          <p:nvPr/>
        </p:nvSpPr>
        <p:spPr>
          <a:xfrm>
            <a:off x="0" y="0"/>
            <a:ext cx="9144000" cy="68580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99" name="Google Shape;999;p14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0" name="Google Shape;1000;p14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1" name="Google Shape;1001;p14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2" name="Google Shape;1002;p14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3" name="Google Shape;1003;p140"/>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004" name="Google Shape;1004;p140"/>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05"/>
        <p:cNvGrpSpPr/>
        <p:nvPr/>
      </p:nvGrpSpPr>
      <p:grpSpPr>
        <a:xfrm>
          <a:off x="0" y="0"/>
          <a:ext cx="0" cy="0"/>
          <a:chOff x="0" y="0"/>
          <a:chExt cx="0" cy="0"/>
        </a:xfrm>
      </p:grpSpPr>
      <p:sp>
        <p:nvSpPr>
          <p:cNvPr id="1006" name="Google Shape;1006;p141"/>
          <p:cNvSpPr/>
          <p:nvPr/>
        </p:nvSpPr>
        <p:spPr>
          <a:xfrm>
            <a:off x="0" y="0"/>
            <a:ext cx="9144000" cy="68580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07" name="Google Shape;1007;p14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8" name="Google Shape;1008;p14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9" name="Google Shape;1009;p14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0" name="Google Shape;1010;p14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1" name="Google Shape;1011;p141"/>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012" name="Google Shape;1012;p141"/>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13"/>
        <p:cNvGrpSpPr/>
        <p:nvPr/>
      </p:nvGrpSpPr>
      <p:grpSpPr>
        <a:xfrm>
          <a:off x="0" y="0"/>
          <a:ext cx="0" cy="0"/>
          <a:chOff x="0" y="0"/>
          <a:chExt cx="0" cy="0"/>
        </a:xfrm>
      </p:grpSpPr>
      <p:sp>
        <p:nvSpPr>
          <p:cNvPr id="1014" name="Google Shape;1014;p142"/>
          <p:cNvSpPr/>
          <p:nvPr/>
        </p:nvSpPr>
        <p:spPr>
          <a:xfrm>
            <a:off x="0" y="0"/>
            <a:ext cx="9144000" cy="68580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15" name="Google Shape;1015;p14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6" name="Google Shape;1016;p14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7" name="Google Shape;1017;p14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8" name="Google Shape;1018;p14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9" name="Google Shape;1019;p142"/>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020" name="Google Shape;1020;p142"/>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021"/>
        <p:cNvGrpSpPr/>
        <p:nvPr/>
      </p:nvGrpSpPr>
      <p:grpSpPr>
        <a:xfrm>
          <a:off x="0" y="0"/>
          <a:ext cx="0" cy="0"/>
          <a:chOff x="0" y="0"/>
          <a:chExt cx="0" cy="0"/>
        </a:xfrm>
      </p:grpSpPr>
      <p:sp>
        <p:nvSpPr>
          <p:cNvPr id="1022" name="Google Shape;1022;p143"/>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23" name="Google Shape;1023;p143"/>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24" name="Google Shape;1024;p143"/>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025" name="Google Shape;1025;p143"/>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026" name="Google Shape;1026;p143"/>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7"/>
        <p:cNvGrpSpPr/>
        <p:nvPr/>
      </p:nvGrpSpPr>
      <p:grpSpPr>
        <a:xfrm>
          <a:off x="0" y="0"/>
          <a:ext cx="0" cy="0"/>
          <a:chOff x="0" y="0"/>
          <a:chExt cx="0" cy="0"/>
        </a:xfrm>
      </p:grpSpPr>
      <p:sp>
        <p:nvSpPr>
          <p:cNvPr id="1028" name="Google Shape;1028;p144"/>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29" name="Google Shape;1029;p144"/>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30" name="Google Shape;1030;p144"/>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31" name="Google Shape;1031;p144"/>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32" name="Google Shape;1032;p144"/>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33" name="Google Shape;1033;p14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34" name="Google Shape;1034;p14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035" name="Google Shape;1035;p144">
            <a:hlinkClick r:id="rId2"/>
          </p:cNvPr>
          <p:cNvSpPr/>
          <p:nvPr/>
        </p:nvSpPr>
        <p:spPr>
          <a:xfrm>
            <a:off x="3542586" y="6519775"/>
            <a:ext cx="1906800" cy="1755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1036"/>
        <p:cNvGrpSpPr/>
        <p:nvPr/>
      </p:nvGrpSpPr>
      <p:grpSpPr>
        <a:xfrm>
          <a:off x="0" y="0"/>
          <a:ext cx="0" cy="0"/>
          <a:chOff x="0" y="0"/>
          <a:chExt cx="0" cy="0"/>
        </a:xfrm>
      </p:grpSpPr>
      <p:sp>
        <p:nvSpPr>
          <p:cNvPr id="1037" name="Google Shape;1037;p145"/>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38" name="Google Shape;1038;p145"/>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39" name="Google Shape;1039;p145"/>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40" name="Google Shape;1040;p145"/>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41" name="Google Shape;1041;p145"/>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1042"/>
        <p:cNvGrpSpPr/>
        <p:nvPr/>
      </p:nvGrpSpPr>
      <p:grpSpPr>
        <a:xfrm>
          <a:off x="0" y="0"/>
          <a:ext cx="0" cy="0"/>
          <a:chOff x="0" y="0"/>
          <a:chExt cx="0" cy="0"/>
        </a:xfrm>
      </p:grpSpPr>
      <p:sp>
        <p:nvSpPr>
          <p:cNvPr id="1043" name="Google Shape;1043;p146"/>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44" name="Google Shape;1044;p146"/>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45" name="Google Shape;1045;p146"/>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46" name="Google Shape;1046;p146"/>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47" name="Google Shape;1047;p146"/>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Google Shape;109;p15"/>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048"/>
        <p:cNvGrpSpPr/>
        <p:nvPr/>
      </p:nvGrpSpPr>
      <p:grpSpPr>
        <a:xfrm>
          <a:off x="0" y="0"/>
          <a:ext cx="0" cy="0"/>
          <a:chOff x="0" y="0"/>
          <a:chExt cx="0" cy="0"/>
        </a:xfrm>
      </p:grpSpPr>
      <p:sp>
        <p:nvSpPr>
          <p:cNvPr id="1049" name="Google Shape;1049;p147"/>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50" name="Google Shape;1050;p14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51" name="Google Shape;1051;p14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052" name="Google Shape;1052;p147"/>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053"/>
        <p:cNvGrpSpPr/>
        <p:nvPr/>
      </p:nvGrpSpPr>
      <p:grpSpPr>
        <a:xfrm>
          <a:off x="0" y="0"/>
          <a:ext cx="0" cy="0"/>
          <a:chOff x="0" y="0"/>
          <a:chExt cx="0" cy="0"/>
        </a:xfrm>
      </p:grpSpPr>
      <p:sp>
        <p:nvSpPr>
          <p:cNvPr id="1054" name="Google Shape;1054;p148"/>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5" name="Google Shape;1055;p148"/>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56" name="Google Shape;1056;p14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57" name="Google Shape;1057;p14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058" name="Google Shape;1058;p14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059"/>
        <p:cNvGrpSpPr/>
        <p:nvPr/>
      </p:nvGrpSpPr>
      <p:grpSpPr>
        <a:xfrm>
          <a:off x="0" y="0"/>
          <a:ext cx="0" cy="0"/>
          <a:chOff x="0" y="0"/>
          <a:chExt cx="0" cy="0"/>
        </a:xfrm>
      </p:grpSpPr>
      <p:sp>
        <p:nvSpPr>
          <p:cNvPr id="1060" name="Google Shape;1060;p149"/>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1" name="Google Shape;1061;p14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62" name="Google Shape;1062;p14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63" name="Google Shape;1063;p14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064" name="Google Shape;1064;p14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1065"/>
        <p:cNvGrpSpPr/>
        <p:nvPr/>
      </p:nvGrpSpPr>
      <p:grpSpPr>
        <a:xfrm>
          <a:off x="0" y="0"/>
          <a:ext cx="0" cy="0"/>
          <a:chOff x="0" y="0"/>
          <a:chExt cx="0" cy="0"/>
        </a:xfrm>
      </p:grpSpPr>
      <p:sp>
        <p:nvSpPr>
          <p:cNvPr id="1066" name="Google Shape;1066;p15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1067" name="Google Shape;1067;p15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068" name="Google Shape;1068;p150"/>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69" name="Google Shape;1069;p150"/>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0" name="Google Shape;1070;p150"/>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1" name="Google Shape;1071;p150"/>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2" name="Google Shape;1072;p150"/>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3" name="Google Shape;1073;p150"/>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4" name="Google Shape;1074;p150"/>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5" name="Google Shape;1075;p150"/>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6" name="Google Shape;1076;p150"/>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7" name="Google Shape;1077;p150"/>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8" name="Google Shape;1078;p150"/>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9" name="Google Shape;1079;p150"/>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0" name="Google Shape;1080;p150"/>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81" name="Google Shape;1081;p150"/>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2"/>
        <p:cNvGrpSpPr/>
        <p:nvPr/>
      </p:nvGrpSpPr>
      <p:grpSpPr>
        <a:xfrm>
          <a:off x="0" y="0"/>
          <a:ext cx="0" cy="0"/>
          <a:chOff x="0" y="0"/>
          <a:chExt cx="0" cy="0"/>
        </a:xfrm>
      </p:grpSpPr>
      <p:sp>
        <p:nvSpPr>
          <p:cNvPr id="1083" name="Google Shape;1083;p151"/>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4"/>
        <p:cNvGrpSpPr/>
        <p:nvPr/>
      </p:nvGrpSpPr>
      <p:grpSpPr>
        <a:xfrm>
          <a:off x="0" y="0"/>
          <a:ext cx="0" cy="0"/>
          <a:chOff x="0" y="0"/>
          <a:chExt cx="0" cy="0"/>
        </a:xfrm>
      </p:grpSpPr>
      <p:sp>
        <p:nvSpPr>
          <p:cNvPr id="1085" name="Google Shape;1085;p152"/>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86" name="Google Shape;1086;p15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87" name="Google Shape;1087;p15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088" name="Google Shape;1088;p15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1089"/>
        <p:cNvGrpSpPr/>
        <p:nvPr/>
      </p:nvGrpSpPr>
      <p:grpSpPr>
        <a:xfrm>
          <a:off x="0" y="0"/>
          <a:ext cx="0" cy="0"/>
          <a:chOff x="0" y="0"/>
          <a:chExt cx="0" cy="0"/>
        </a:xfrm>
      </p:grpSpPr>
      <p:sp>
        <p:nvSpPr>
          <p:cNvPr id="1090" name="Google Shape;1090;p15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91" name="Google Shape;1091;p15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092" name="Google Shape;1092;p153"/>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093"/>
        <p:cNvGrpSpPr/>
        <p:nvPr/>
      </p:nvGrpSpPr>
      <p:grpSpPr>
        <a:xfrm>
          <a:off x="0" y="0"/>
          <a:ext cx="0" cy="0"/>
          <a:chOff x="0" y="0"/>
          <a:chExt cx="0" cy="0"/>
        </a:xfrm>
      </p:grpSpPr>
      <p:sp>
        <p:nvSpPr>
          <p:cNvPr id="1094" name="Google Shape;1094;p154"/>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95" name="Google Shape;1095;p15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1096" name="Google Shape;1096;p154"/>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1097" name="Google Shape;1097;p154"/>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098"/>
        <p:cNvGrpSpPr/>
        <p:nvPr/>
      </p:nvGrpSpPr>
      <p:grpSpPr>
        <a:xfrm>
          <a:off x="0" y="0"/>
          <a:ext cx="0" cy="0"/>
          <a:chOff x="0" y="0"/>
          <a:chExt cx="0" cy="0"/>
        </a:xfrm>
      </p:grpSpPr>
      <p:sp>
        <p:nvSpPr>
          <p:cNvPr id="1099" name="Google Shape;1099;p15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00" name="Google Shape;1100;p15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101" name="Google Shape;1101;p155"/>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1102" name="Google Shape;1102;p155"/>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3"/>
        <p:cNvGrpSpPr/>
        <p:nvPr/>
      </p:nvGrpSpPr>
      <p:grpSpPr>
        <a:xfrm>
          <a:off x="0" y="0"/>
          <a:ext cx="0" cy="0"/>
          <a:chOff x="0" y="0"/>
          <a:chExt cx="0" cy="0"/>
        </a:xfrm>
      </p:grpSpPr>
      <p:sp>
        <p:nvSpPr>
          <p:cNvPr id="1104" name="Google Shape;1104;p156"/>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05" name="Google Shape;1105;p156"/>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p156"/>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p15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08" name="Google Shape;1108;p15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109" name="Google Shape;1109;p156">
            <a:hlinkClick r:id="rId2"/>
          </p:cNvPr>
          <p:cNvSpPr/>
          <p:nvPr/>
        </p:nvSpPr>
        <p:spPr>
          <a:xfrm>
            <a:off x="3542586" y="6519775"/>
            <a:ext cx="1906800" cy="1755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2" name="Google Shape;112;p1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3" name="Google Shape;113;p1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14" name="Google Shape;114;p1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110"/>
        <p:cNvGrpSpPr/>
        <p:nvPr/>
      </p:nvGrpSpPr>
      <p:grpSpPr>
        <a:xfrm>
          <a:off x="0" y="0"/>
          <a:ext cx="0" cy="0"/>
          <a:chOff x="0" y="0"/>
          <a:chExt cx="0" cy="0"/>
        </a:xfrm>
      </p:grpSpPr>
      <p:sp>
        <p:nvSpPr>
          <p:cNvPr id="1111" name="Google Shape;1111;p157"/>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2" name="Google Shape;1112;p157"/>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13" name="Google Shape;1113;p157"/>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p157"/>
          <p:cNvSpPr txBox="1">
            <a:spLocks noGrp="1"/>
          </p:cNvSpPr>
          <p:nvPr>
            <p:ph type="body" idx="3"/>
          </p:nvPr>
        </p:nvSpPr>
        <p:spPr>
          <a:xfrm>
            <a:off x="4673600" y="5646677"/>
            <a:ext cx="40131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5" name="Google Shape;1115;p15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16" name="Google Shape;1116;p15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117"/>
        <p:cNvGrpSpPr/>
        <p:nvPr/>
      </p:nvGrpSpPr>
      <p:grpSpPr>
        <a:xfrm>
          <a:off x="0" y="0"/>
          <a:ext cx="0" cy="0"/>
          <a:chOff x="0" y="0"/>
          <a:chExt cx="0" cy="0"/>
        </a:xfrm>
      </p:grpSpPr>
      <p:sp>
        <p:nvSpPr>
          <p:cNvPr id="1118" name="Google Shape;1118;p158"/>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9" name="Google Shape;1119;p158"/>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20" name="Google Shape;1120;p15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21" name="Google Shape;1121;p158"/>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158"/>
          <p:cNvSpPr txBox="1">
            <a:spLocks noGrp="1"/>
          </p:cNvSpPr>
          <p:nvPr>
            <p:ph type="body" idx="4"/>
          </p:nvPr>
        </p:nvSpPr>
        <p:spPr>
          <a:xfrm>
            <a:off x="4673600" y="5646677"/>
            <a:ext cx="40578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3" name="Google Shape;1123;p158"/>
          <p:cNvSpPr txBox="1">
            <a:spLocks noGrp="1"/>
          </p:cNvSpPr>
          <p:nvPr>
            <p:ph type="body" idx="5"/>
          </p:nvPr>
        </p:nvSpPr>
        <p:spPr>
          <a:xfrm>
            <a:off x="4673600" y="3354831"/>
            <a:ext cx="40131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4" name="Google Shape;1124;p15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25" name="Google Shape;1125;p15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126"/>
        <p:cNvGrpSpPr/>
        <p:nvPr/>
      </p:nvGrpSpPr>
      <p:grpSpPr>
        <a:xfrm>
          <a:off x="0" y="0"/>
          <a:ext cx="0" cy="0"/>
          <a:chOff x="0" y="0"/>
          <a:chExt cx="0" cy="0"/>
        </a:xfrm>
      </p:grpSpPr>
      <p:sp>
        <p:nvSpPr>
          <p:cNvPr id="1127" name="Google Shape;1127;p159"/>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28" name="Google Shape;1128;p15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29" name="Google Shape;1129;p159"/>
          <p:cNvSpPr txBox="1">
            <a:spLocks noGrp="1"/>
          </p:cNvSpPr>
          <p:nvPr>
            <p:ph type="body" idx="1"/>
          </p:nvPr>
        </p:nvSpPr>
        <p:spPr>
          <a:xfrm>
            <a:off x="4683120" y="5646677"/>
            <a:ext cx="40038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0" name="Google Shape;1130;p159"/>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1" name="Google Shape;1131;p159"/>
          <p:cNvSpPr txBox="1">
            <a:spLocks noGrp="1"/>
          </p:cNvSpPr>
          <p:nvPr>
            <p:ph type="body" idx="4"/>
          </p:nvPr>
        </p:nvSpPr>
        <p:spPr>
          <a:xfrm>
            <a:off x="304800" y="5646677"/>
            <a:ext cx="42258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2" name="Google Shape;1132;p15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33" name="Google Shape;1133;p15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134"/>
        <p:cNvGrpSpPr/>
        <p:nvPr/>
      </p:nvGrpSpPr>
      <p:grpSpPr>
        <a:xfrm>
          <a:off x="0" y="0"/>
          <a:ext cx="0" cy="0"/>
          <a:chOff x="0" y="0"/>
          <a:chExt cx="0" cy="0"/>
        </a:xfrm>
      </p:grpSpPr>
      <p:sp>
        <p:nvSpPr>
          <p:cNvPr id="1135" name="Google Shape;1135;p160"/>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6" name="Google Shape;1136;p160"/>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7" name="Google Shape;1137;p160"/>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8" name="Google Shape;1138;p160"/>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9" name="Google Shape;1139;p16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40" name="Google Shape;1140;p160"/>
          <p:cNvSpPr txBox="1">
            <a:spLocks noGrp="1"/>
          </p:cNvSpPr>
          <p:nvPr>
            <p:ph type="body" idx="1"/>
          </p:nvPr>
        </p:nvSpPr>
        <p:spPr>
          <a:xfrm>
            <a:off x="4533898" y="5646677"/>
            <a:ext cx="41529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1" name="Google Shape;1141;p160"/>
          <p:cNvSpPr txBox="1">
            <a:spLocks noGrp="1"/>
          </p:cNvSpPr>
          <p:nvPr>
            <p:ph type="body" idx="6"/>
          </p:nvPr>
        </p:nvSpPr>
        <p:spPr>
          <a:xfrm>
            <a:off x="304800" y="5646677"/>
            <a:ext cx="41592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2" name="Google Shape;1142;p160"/>
          <p:cNvSpPr txBox="1">
            <a:spLocks noGrp="1"/>
          </p:cNvSpPr>
          <p:nvPr>
            <p:ph type="body" idx="7"/>
          </p:nvPr>
        </p:nvSpPr>
        <p:spPr>
          <a:xfrm>
            <a:off x="4530722" y="3354831"/>
            <a:ext cx="41562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3" name="Google Shape;1143;p160"/>
          <p:cNvSpPr txBox="1">
            <a:spLocks noGrp="1"/>
          </p:cNvSpPr>
          <p:nvPr>
            <p:ph type="body" idx="8"/>
          </p:nvPr>
        </p:nvSpPr>
        <p:spPr>
          <a:xfrm>
            <a:off x="304801" y="3354831"/>
            <a:ext cx="4159200" cy="47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4" name="Google Shape;1144;p16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45" name="Google Shape;1145;p16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146"/>
        <p:cNvGrpSpPr/>
        <p:nvPr/>
      </p:nvGrpSpPr>
      <p:grpSpPr>
        <a:xfrm>
          <a:off x="0" y="0"/>
          <a:ext cx="0" cy="0"/>
          <a:chOff x="0" y="0"/>
          <a:chExt cx="0" cy="0"/>
        </a:xfrm>
      </p:grpSpPr>
      <p:sp>
        <p:nvSpPr>
          <p:cNvPr id="1147" name="Google Shape;1147;p161"/>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48" name="Google Shape;1148;p161"/>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49" name="Google Shape;1149;p161"/>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50" name="Google Shape;1150;p161"/>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51" name="Google Shape;1151;p161"/>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52" name="Google Shape;1152;p161"/>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53" name="Google Shape;1153;p161"/>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8"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54" name="Google Shape;1154;p161"/>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55" name="Google Shape;1155;p161"/>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56" name="Google Shape;1156;p161"/>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1157" name="Google Shape;1157;p161"/>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1158" name="Google Shape;1158;p161"/>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1159" name="Google Shape;1159;p161"/>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60" name="Google Shape;1160;p161"/>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61" name="Google Shape;1161;p161"/>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spcBef>
                <a:spcPts val="0"/>
              </a:spcBef>
              <a:spcAft>
                <a:spcPts val="0"/>
              </a:spcAft>
              <a:buNone/>
            </a:pPr>
            <a:fld id="{00000000-1234-1234-1234-123412341234}" type="slidenum">
              <a:rPr lang="en-US"/>
              <a:t>‹#›</a:t>
            </a:fld>
            <a:endParaRPr/>
          </a:p>
        </p:txBody>
      </p:sp>
      <p:sp>
        <p:nvSpPr>
          <p:cNvPr id="1162" name="Google Shape;1162;p161"/>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166"/>
        <p:cNvGrpSpPr/>
        <p:nvPr/>
      </p:nvGrpSpPr>
      <p:grpSpPr>
        <a:xfrm>
          <a:off x="0" y="0"/>
          <a:ext cx="0" cy="0"/>
          <a:chOff x="0" y="0"/>
          <a:chExt cx="0" cy="0"/>
        </a:xfrm>
      </p:grpSpPr>
      <p:sp>
        <p:nvSpPr>
          <p:cNvPr id="1167" name="Google Shape;1167;p1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8" name="Google Shape;1168;p1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69" name="Google Shape;1169;p163"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170" name="Google Shape;1170;p163">
            <a:hlinkClick r:id="rId3"/>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71" name="Google Shape;1171;p163"/>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172" name="Google Shape;1172;p163"/>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173"/>
        <p:cNvGrpSpPr/>
        <p:nvPr/>
      </p:nvGrpSpPr>
      <p:grpSpPr>
        <a:xfrm>
          <a:off x="0" y="0"/>
          <a:ext cx="0" cy="0"/>
          <a:chOff x="0" y="0"/>
          <a:chExt cx="0" cy="0"/>
        </a:xfrm>
      </p:grpSpPr>
      <p:sp>
        <p:nvSpPr>
          <p:cNvPr id="1174" name="Google Shape;1174;p164"/>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75" name="Google Shape;1175;p16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176" name="Google Shape;1176;p16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177" name="Google Shape;1177;p164"/>
          <p:cNvSpPr txBox="1"/>
          <p:nvPr/>
        </p:nvSpPr>
        <p:spPr>
          <a:xfrm>
            <a:off x="216568" y="2852946"/>
            <a:ext cx="8620552" cy="876843"/>
          </a:xfrm>
          <a:prstGeom prst="rect">
            <a:avLst/>
          </a:prstGeom>
          <a:no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23593E"/>
              </a:solidFill>
              <a:latin typeface="Lucida Sans"/>
              <a:ea typeface="Lucida Sans"/>
              <a:cs typeface="Lucida Sans"/>
              <a:sym typeface="Lucida Sans"/>
            </a:endParaRPr>
          </a:p>
        </p:txBody>
      </p:sp>
      <p:sp>
        <p:nvSpPr>
          <p:cNvPr id="1178" name="Google Shape;1178;p164"/>
          <p:cNvSpPr txBox="1">
            <a:spLocks noGrp="1"/>
          </p:cNvSpPr>
          <p:nvPr>
            <p:ph type="title"/>
          </p:nvPr>
        </p:nvSpPr>
        <p:spPr>
          <a:xfrm>
            <a:off x="219320" y="2852946"/>
            <a:ext cx="8617800" cy="87684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79" name="Google Shape;1179;p164"/>
          <p:cNvPicPr preferRelativeResize="0"/>
          <p:nvPr/>
        </p:nvPicPr>
        <p:blipFill rotWithShape="1">
          <a:blip r:embed="rId2">
            <a:alphaModFix/>
          </a:blip>
          <a:srcRect/>
          <a:stretch/>
        </p:blipFill>
        <p:spPr>
          <a:xfrm>
            <a:off x="470080" y="492399"/>
            <a:ext cx="1363579" cy="541772"/>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slide with background">
  <p:cSld name="Title slide with background">
    <p:spTree>
      <p:nvGrpSpPr>
        <p:cNvPr id="1" name="Shape 1180"/>
        <p:cNvGrpSpPr/>
        <p:nvPr/>
      </p:nvGrpSpPr>
      <p:grpSpPr>
        <a:xfrm>
          <a:off x="0" y="0"/>
          <a:ext cx="0" cy="0"/>
          <a:chOff x="0" y="0"/>
          <a:chExt cx="0" cy="0"/>
        </a:xfrm>
      </p:grpSpPr>
      <p:sp>
        <p:nvSpPr>
          <p:cNvPr id="1181" name="Google Shape;1181;p165"/>
          <p:cNvSpPr/>
          <p:nvPr/>
        </p:nvSpPr>
        <p:spPr>
          <a:xfrm>
            <a:off x="0" y="1616927"/>
            <a:ext cx="9144000" cy="351263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Lucida Sans"/>
              <a:ea typeface="Lucida Sans"/>
              <a:cs typeface="Lucida Sans"/>
              <a:sym typeface="Lucida Sans"/>
            </a:endParaRPr>
          </a:p>
        </p:txBody>
      </p:sp>
      <p:sp>
        <p:nvSpPr>
          <p:cNvPr id="1182" name="Google Shape;1182;p165"/>
          <p:cNvSpPr txBox="1">
            <a:spLocks noGrp="1"/>
          </p:cNvSpPr>
          <p:nvPr>
            <p:ph type="title"/>
          </p:nvPr>
        </p:nvSpPr>
        <p:spPr>
          <a:xfrm>
            <a:off x="457200" y="2426823"/>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3" name="Google Shape;1183;p165"/>
          <p:cNvSpPr txBox="1">
            <a:spLocks noGrp="1"/>
          </p:cNvSpPr>
          <p:nvPr>
            <p:ph type="subTitle" idx="1"/>
          </p:nvPr>
        </p:nvSpPr>
        <p:spPr>
          <a:xfrm>
            <a:off x="457199" y="3579086"/>
            <a:ext cx="8229601"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chemeClr val="lt1"/>
              </a:buClr>
              <a:buSzPts val="2000"/>
              <a:buFont typeface="Arial"/>
              <a:buNone/>
              <a:defRPr sz="2000" b="0" i="0" u="none" strike="noStrike" cap="none">
                <a:solidFill>
                  <a:schemeClr val="lt1"/>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184" name="Google Shape;1184;p165"/>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1185"/>
        <p:cNvGrpSpPr/>
        <p:nvPr/>
      </p:nvGrpSpPr>
      <p:grpSpPr>
        <a:xfrm>
          <a:off x="0" y="0"/>
          <a:ext cx="0" cy="0"/>
          <a:chOff x="0" y="0"/>
          <a:chExt cx="0" cy="0"/>
        </a:xfrm>
      </p:grpSpPr>
      <p:sp>
        <p:nvSpPr>
          <p:cNvPr id="1186" name="Google Shape;1186;p166"/>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7" name="Google Shape;1187;p166"/>
          <p:cNvSpPr txBox="1">
            <a:spLocks noGrp="1"/>
          </p:cNvSpPr>
          <p:nvPr>
            <p:ph type="subTitle" idx="1"/>
          </p:nvPr>
        </p:nvSpPr>
        <p:spPr>
          <a:xfrm>
            <a:off x="219317" y="3835562"/>
            <a:ext cx="87858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88" name="Google Shape;1188;p166"/>
          <p:cNvSpPr/>
          <p:nvPr/>
        </p:nvSpPr>
        <p:spPr>
          <a:xfrm>
            <a:off x="-1" y="1737612"/>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189" name="Google Shape;1189;p166"/>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1190"/>
        <p:cNvGrpSpPr/>
        <p:nvPr/>
      </p:nvGrpSpPr>
      <p:grpSpPr>
        <a:xfrm>
          <a:off x="0" y="0"/>
          <a:ext cx="0" cy="0"/>
          <a:chOff x="0" y="0"/>
          <a:chExt cx="0" cy="0"/>
        </a:xfrm>
      </p:grpSpPr>
      <p:sp>
        <p:nvSpPr>
          <p:cNvPr id="1191" name="Google Shape;1191;p167"/>
          <p:cNvSpPr txBox="1">
            <a:spLocks noGrp="1"/>
          </p:cNvSpPr>
          <p:nvPr>
            <p:ph type="ctrTitle"/>
          </p:nvPr>
        </p:nvSpPr>
        <p:spPr>
          <a:xfrm>
            <a:off x="3507950" y="2362434"/>
            <a:ext cx="5497219"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2" name="Google Shape;1192;p167"/>
          <p:cNvSpPr txBox="1">
            <a:spLocks noGrp="1"/>
          </p:cNvSpPr>
          <p:nvPr>
            <p:ph type="subTitle" idx="1"/>
          </p:nvPr>
        </p:nvSpPr>
        <p:spPr>
          <a:xfrm>
            <a:off x="3507949" y="3835562"/>
            <a:ext cx="5497220"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93" name="Google Shape;1193;p167"/>
          <p:cNvSpPr/>
          <p:nvPr/>
        </p:nvSpPr>
        <p:spPr>
          <a:xfrm>
            <a:off x="0" y="1746249"/>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94" name="Google Shape;1194;p167"/>
          <p:cNvSpPr>
            <a:spLocks noGrp="1"/>
          </p:cNvSpPr>
          <p:nvPr>
            <p:ph type="pic" idx="2"/>
          </p:nvPr>
        </p:nvSpPr>
        <p:spPr>
          <a:xfrm>
            <a:off x="0" y="1857374"/>
            <a:ext cx="3349625" cy="3159126"/>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95" name="Google Shape;1195;p167"/>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7" name="Google Shape;117;p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118" name="Google Shape;118;p17"/>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119" name="Google Shape;119;p17"/>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1196"/>
        <p:cNvGrpSpPr/>
        <p:nvPr/>
      </p:nvGrpSpPr>
      <p:grpSpPr>
        <a:xfrm>
          <a:off x="0" y="0"/>
          <a:ext cx="0" cy="0"/>
          <a:chOff x="0" y="0"/>
          <a:chExt cx="0" cy="0"/>
        </a:xfrm>
      </p:grpSpPr>
      <p:sp>
        <p:nvSpPr>
          <p:cNvPr id="1197" name="Google Shape;1197;p168"/>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8" name="Google Shape;1198;p168"/>
          <p:cNvSpPr txBox="1">
            <a:spLocks noGrp="1"/>
          </p:cNvSpPr>
          <p:nvPr>
            <p:ph type="subTitle" idx="1"/>
          </p:nvPr>
        </p:nvSpPr>
        <p:spPr>
          <a:xfrm>
            <a:off x="219317" y="3835562"/>
            <a:ext cx="87858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99" name="Google Shape;1199;p168"/>
          <p:cNvSpPr>
            <a:spLocks noGrp="1"/>
          </p:cNvSpPr>
          <p:nvPr>
            <p:ph type="pic" idx="2"/>
          </p:nvPr>
        </p:nvSpPr>
        <p:spPr>
          <a:xfrm>
            <a:off x="7049319" y="359044"/>
            <a:ext cx="1651000" cy="808038"/>
          </a:xfrm>
          <a:prstGeom prst="rect">
            <a:avLst/>
          </a:prstGeom>
          <a:noFill/>
          <a:ln>
            <a:noFill/>
          </a:ln>
        </p:spPr>
        <p:txBody>
          <a:bodyPr spcFirstLastPara="1" wrap="square" lIns="91425" tIns="45700" rIns="91425" bIns="45700" anchor="t" anchorCtr="0"/>
          <a:lstStyle>
            <a:lvl1pPr marR="0" lvl="0" algn="l" rtl="0">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00" name="Google Shape;1200;p168"/>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1201"/>
        <p:cNvGrpSpPr/>
        <p:nvPr/>
      </p:nvGrpSpPr>
      <p:grpSpPr>
        <a:xfrm>
          <a:off x="0" y="0"/>
          <a:ext cx="0" cy="0"/>
          <a:chOff x="0" y="0"/>
          <a:chExt cx="0" cy="0"/>
        </a:xfrm>
      </p:grpSpPr>
      <p:pic>
        <p:nvPicPr>
          <p:cNvPr id="1202" name="Google Shape;1202;p169" descr="GettyImages_175389704_72dpi_cropped_compressed2.jpg"/>
          <p:cNvPicPr preferRelativeResize="0"/>
          <p:nvPr/>
        </p:nvPicPr>
        <p:blipFill rotWithShape="1">
          <a:blip r:embed="rId2">
            <a:alphaModFix/>
          </a:blip>
          <a:srcRect/>
          <a:stretch/>
        </p:blipFill>
        <p:spPr>
          <a:xfrm>
            <a:off x="0" y="0"/>
            <a:ext cx="9144000" cy="4922874"/>
          </a:xfrm>
          <a:prstGeom prst="rect">
            <a:avLst/>
          </a:prstGeom>
          <a:noFill/>
          <a:ln>
            <a:noFill/>
          </a:ln>
        </p:spPr>
      </p:pic>
      <p:sp>
        <p:nvSpPr>
          <p:cNvPr id="1203" name="Google Shape;1203;p169"/>
          <p:cNvSpPr txBox="1">
            <a:spLocks noGrp="1"/>
          </p:cNvSpPr>
          <p:nvPr>
            <p:ph type="ctrTitle"/>
          </p:nvPr>
        </p:nvSpPr>
        <p:spPr>
          <a:xfrm>
            <a:off x="237698" y="4930555"/>
            <a:ext cx="8684052" cy="94250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4" name="Google Shape;1204;p169"/>
          <p:cNvSpPr txBox="1">
            <a:spLocks noGrp="1"/>
          </p:cNvSpPr>
          <p:nvPr>
            <p:ph type="subTitle" idx="1"/>
          </p:nvPr>
        </p:nvSpPr>
        <p:spPr>
          <a:xfrm>
            <a:off x="237698" y="5873057"/>
            <a:ext cx="86840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205" name="Google Shape;1205;p169"/>
          <p:cNvPicPr preferRelativeResize="0"/>
          <p:nvPr/>
        </p:nvPicPr>
        <p:blipFill rotWithShape="1">
          <a:blip r:embed="rId3">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1206"/>
        <p:cNvGrpSpPr/>
        <p:nvPr/>
      </p:nvGrpSpPr>
      <p:grpSpPr>
        <a:xfrm>
          <a:off x="0" y="0"/>
          <a:ext cx="0" cy="0"/>
          <a:chOff x="0" y="0"/>
          <a:chExt cx="0" cy="0"/>
        </a:xfrm>
      </p:grpSpPr>
      <p:sp>
        <p:nvSpPr>
          <p:cNvPr id="1207" name="Google Shape;1207;p170"/>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sp>
        <p:nvSpPr>
          <p:cNvPr id="1208" name="Google Shape;1208;p170"/>
          <p:cNvSpPr txBox="1">
            <a:spLocks noGrp="1"/>
          </p:cNvSpPr>
          <p:nvPr>
            <p:ph type="title"/>
          </p:nvPr>
        </p:nvSpPr>
        <p:spPr>
          <a:xfrm>
            <a:off x="214314" y="2914650"/>
            <a:ext cx="3675062"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9" name="Google Shape;1209;p170"/>
          <p:cNvSpPr txBox="1">
            <a:spLocks noGrp="1"/>
          </p:cNvSpPr>
          <p:nvPr>
            <p:ph type="body" idx="1"/>
          </p:nvPr>
        </p:nvSpPr>
        <p:spPr>
          <a:xfrm>
            <a:off x="4624613" y="1858449"/>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0" name="Google Shape;1210;p170"/>
          <p:cNvSpPr txBox="1">
            <a:spLocks noGrp="1"/>
          </p:cNvSpPr>
          <p:nvPr>
            <p:ph type="body" idx="2"/>
          </p:nvPr>
        </p:nvSpPr>
        <p:spPr>
          <a:xfrm>
            <a:off x="7209515" y="1858449"/>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1" name="Google Shape;1211;p170"/>
          <p:cNvSpPr txBox="1">
            <a:spLocks noGrp="1"/>
          </p:cNvSpPr>
          <p:nvPr>
            <p:ph type="body" idx="3"/>
          </p:nvPr>
        </p:nvSpPr>
        <p:spPr>
          <a:xfrm>
            <a:off x="4624613" y="240062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2" name="Google Shape;1212;p170"/>
          <p:cNvSpPr txBox="1">
            <a:spLocks noGrp="1"/>
          </p:cNvSpPr>
          <p:nvPr>
            <p:ph type="body" idx="4"/>
          </p:nvPr>
        </p:nvSpPr>
        <p:spPr>
          <a:xfrm>
            <a:off x="7209515" y="240062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3" name="Google Shape;1213;p170"/>
          <p:cNvSpPr txBox="1">
            <a:spLocks noGrp="1"/>
          </p:cNvSpPr>
          <p:nvPr>
            <p:ph type="body" idx="5"/>
          </p:nvPr>
        </p:nvSpPr>
        <p:spPr>
          <a:xfrm>
            <a:off x="4624613" y="295501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4" name="Google Shape;1214;p170"/>
          <p:cNvSpPr txBox="1">
            <a:spLocks noGrp="1"/>
          </p:cNvSpPr>
          <p:nvPr>
            <p:ph type="body" idx="6"/>
          </p:nvPr>
        </p:nvSpPr>
        <p:spPr>
          <a:xfrm>
            <a:off x="7209515" y="295501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5" name="Google Shape;1215;p170"/>
          <p:cNvSpPr txBox="1">
            <a:spLocks noGrp="1"/>
          </p:cNvSpPr>
          <p:nvPr>
            <p:ph type="body" idx="7"/>
          </p:nvPr>
        </p:nvSpPr>
        <p:spPr>
          <a:xfrm>
            <a:off x="4624613" y="350940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6" name="Google Shape;1216;p170"/>
          <p:cNvSpPr txBox="1">
            <a:spLocks noGrp="1"/>
          </p:cNvSpPr>
          <p:nvPr>
            <p:ph type="body" idx="8"/>
          </p:nvPr>
        </p:nvSpPr>
        <p:spPr>
          <a:xfrm>
            <a:off x="7209515" y="350940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7" name="Google Shape;1217;p170"/>
          <p:cNvSpPr txBox="1">
            <a:spLocks noGrp="1"/>
          </p:cNvSpPr>
          <p:nvPr>
            <p:ph type="body" idx="9"/>
          </p:nvPr>
        </p:nvSpPr>
        <p:spPr>
          <a:xfrm>
            <a:off x="4624613" y="406379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8" name="Google Shape;1218;p170"/>
          <p:cNvSpPr txBox="1">
            <a:spLocks noGrp="1"/>
          </p:cNvSpPr>
          <p:nvPr>
            <p:ph type="body" idx="13"/>
          </p:nvPr>
        </p:nvSpPr>
        <p:spPr>
          <a:xfrm>
            <a:off x="7209515" y="406379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9" name="Google Shape;1219;p170"/>
          <p:cNvSpPr txBox="1">
            <a:spLocks noGrp="1"/>
          </p:cNvSpPr>
          <p:nvPr>
            <p:ph type="body" idx="14"/>
          </p:nvPr>
        </p:nvSpPr>
        <p:spPr>
          <a:xfrm>
            <a:off x="4624613" y="4618186"/>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0" name="Google Shape;1220;p170"/>
          <p:cNvSpPr txBox="1">
            <a:spLocks noGrp="1"/>
          </p:cNvSpPr>
          <p:nvPr>
            <p:ph type="body" idx="15"/>
          </p:nvPr>
        </p:nvSpPr>
        <p:spPr>
          <a:xfrm>
            <a:off x="7209515" y="4618186"/>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21" name="Google Shape;1221;p170"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22" name="Google Shape;1222;p170">
            <a:hlinkClick r:id="rId3"/>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223" name="Google Shape;1223;p170"/>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1224"/>
        <p:cNvGrpSpPr/>
        <p:nvPr/>
      </p:nvGrpSpPr>
      <p:grpSpPr>
        <a:xfrm>
          <a:off x="0" y="0"/>
          <a:ext cx="0" cy="0"/>
          <a:chOff x="0" y="0"/>
          <a:chExt cx="0" cy="0"/>
        </a:xfrm>
      </p:grpSpPr>
      <p:pic>
        <p:nvPicPr>
          <p:cNvPr id="1225" name="Google Shape;1225;p171"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1226" name="Google Shape;1226;p171"/>
          <p:cNvSpPr/>
          <p:nvPr/>
        </p:nvSpPr>
        <p:spPr>
          <a:xfrm>
            <a:off x="-2" y="2120455"/>
            <a:ext cx="9144002" cy="3983055"/>
          </a:xfrm>
          <a:prstGeom prst="rect">
            <a:avLst/>
          </a:prstGeom>
          <a:solidFill>
            <a:schemeClr val="lt1">
              <a:alpha val="8980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ucida Sans"/>
              <a:ea typeface="Lucida Sans"/>
              <a:cs typeface="Lucida Sans"/>
              <a:sym typeface="Lucida Sans"/>
            </a:endParaRPr>
          </a:p>
        </p:txBody>
      </p:sp>
      <p:sp>
        <p:nvSpPr>
          <p:cNvPr id="1227" name="Google Shape;1227;p171"/>
          <p:cNvSpPr txBox="1">
            <a:spLocks noGrp="1"/>
          </p:cNvSpPr>
          <p:nvPr>
            <p:ph type="title"/>
          </p:nvPr>
        </p:nvSpPr>
        <p:spPr>
          <a:xfrm>
            <a:off x="214314" y="3629025"/>
            <a:ext cx="3675062"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8" name="Google Shape;1228;p171"/>
          <p:cNvSpPr txBox="1">
            <a:spLocks noGrp="1"/>
          </p:cNvSpPr>
          <p:nvPr>
            <p:ph type="body" idx="1"/>
          </p:nvPr>
        </p:nvSpPr>
        <p:spPr>
          <a:xfrm>
            <a:off x="4624613" y="245678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9" name="Google Shape;1229;p171"/>
          <p:cNvSpPr txBox="1">
            <a:spLocks noGrp="1"/>
          </p:cNvSpPr>
          <p:nvPr>
            <p:ph type="body" idx="2"/>
          </p:nvPr>
        </p:nvSpPr>
        <p:spPr>
          <a:xfrm>
            <a:off x="7209515" y="245678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0" name="Google Shape;1230;p171"/>
          <p:cNvSpPr txBox="1">
            <a:spLocks noGrp="1"/>
          </p:cNvSpPr>
          <p:nvPr>
            <p:ph type="body" idx="3"/>
          </p:nvPr>
        </p:nvSpPr>
        <p:spPr>
          <a:xfrm>
            <a:off x="4624613" y="299896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1" name="Google Shape;1231;p171"/>
          <p:cNvSpPr txBox="1">
            <a:spLocks noGrp="1"/>
          </p:cNvSpPr>
          <p:nvPr>
            <p:ph type="body" idx="4"/>
          </p:nvPr>
        </p:nvSpPr>
        <p:spPr>
          <a:xfrm>
            <a:off x="7209515" y="299896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2" name="Google Shape;1232;p171"/>
          <p:cNvSpPr txBox="1">
            <a:spLocks noGrp="1"/>
          </p:cNvSpPr>
          <p:nvPr>
            <p:ph type="body" idx="5"/>
          </p:nvPr>
        </p:nvSpPr>
        <p:spPr>
          <a:xfrm>
            <a:off x="4624613" y="355335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3" name="Google Shape;1233;p171"/>
          <p:cNvSpPr txBox="1">
            <a:spLocks noGrp="1"/>
          </p:cNvSpPr>
          <p:nvPr>
            <p:ph type="body" idx="6"/>
          </p:nvPr>
        </p:nvSpPr>
        <p:spPr>
          <a:xfrm>
            <a:off x="7209515" y="355335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4" name="Google Shape;1234;p171"/>
          <p:cNvSpPr txBox="1">
            <a:spLocks noGrp="1"/>
          </p:cNvSpPr>
          <p:nvPr>
            <p:ph type="body" idx="7"/>
          </p:nvPr>
        </p:nvSpPr>
        <p:spPr>
          <a:xfrm>
            <a:off x="4624613" y="410774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5" name="Google Shape;1235;p171"/>
          <p:cNvSpPr txBox="1">
            <a:spLocks noGrp="1"/>
          </p:cNvSpPr>
          <p:nvPr>
            <p:ph type="body" idx="8"/>
          </p:nvPr>
        </p:nvSpPr>
        <p:spPr>
          <a:xfrm>
            <a:off x="7209515" y="410774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6" name="Google Shape;1236;p171"/>
          <p:cNvSpPr txBox="1">
            <a:spLocks noGrp="1"/>
          </p:cNvSpPr>
          <p:nvPr>
            <p:ph type="body" idx="9"/>
          </p:nvPr>
        </p:nvSpPr>
        <p:spPr>
          <a:xfrm>
            <a:off x="4624613" y="466213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7" name="Google Shape;1237;p171"/>
          <p:cNvSpPr txBox="1">
            <a:spLocks noGrp="1"/>
          </p:cNvSpPr>
          <p:nvPr>
            <p:ph type="body" idx="13"/>
          </p:nvPr>
        </p:nvSpPr>
        <p:spPr>
          <a:xfrm>
            <a:off x="7209515" y="466213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8" name="Google Shape;1238;p171"/>
          <p:cNvSpPr txBox="1">
            <a:spLocks noGrp="1"/>
          </p:cNvSpPr>
          <p:nvPr>
            <p:ph type="body" idx="14"/>
          </p:nvPr>
        </p:nvSpPr>
        <p:spPr>
          <a:xfrm>
            <a:off x="4624613" y="5216525"/>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9" name="Google Shape;1239;p171"/>
          <p:cNvSpPr txBox="1">
            <a:spLocks noGrp="1"/>
          </p:cNvSpPr>
          <p:nvPr>
            <p:ph type="body" idx="15"/>
          </p:nvPr>
        </p:nvSpPr>
        <p:spPr>
          <a:xfrm>
            <a:off x="7209515" y="5216525"/>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40"/>
        <p:cNvGrpSpPr/>
        <p:nvPr/>
      </p:nvGrpSpPr>
      <p:grpSpPr>
        <a:xfrm>
          <a:off x="0" y="0"/>
          <a:ext cx="0" cy="0"/>
          <a:chOff x="0" y="0"/>
          <a:chExt cx="0" cy="0"/>
        </a:xfrm>
      </p:grpSpPr>
      <p:sp>
        <p:nvSpPr>
          <p:cNvPr id="1241" name="Google Shape;1241;p172"/>
          <p:cNvSpPr/>
          <p:nvPr/>
        </p:nvSpPr>
        <p:spPr>
          <a:xfrm>
            <a:off x="0" y="0"/>
            <a:ext cx="9144000" cy="6858000"/>
          </a:xfrm>
          <a:prstGeom prst="rect">
            <a:avLst/>
          </a:prstGeom>
          <a:solidFill>
            <a:srgbClr val="2A725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42" name="Google Shape;1242;p172"/>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43" name="Google Shape;1243;p172"/>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44" name="Google Shape;1244;p172"/>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45" name="Google Shape;1245;p172"/>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46" name="Google Shape;1246;p172"/>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247"/>
        <p:cNvGrpSpPr/>
        <p:nvPr/>
      </p:nvGrpSpPr>
      <p:grpSpPr>
        <a:xfrm>
          <a:off x="0" y="0"/>
          <a:ext cx="0" cy="0"/>
          <a:chOff x="0" y="0"/>
          <a:chExt cx="0" cy="0"/>
        </a:xfrm>
      </p:grpSpPr>
      <p:sp>
        <p:nvSpPr>
          <p:cNvPr id="1248" name="Google Shape;1248;p173"/>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49" name="Google Shape;1249;p173"/>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0" name="Google Shape;1250;p173"/>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1" name="Google Shape;1251;p173"/>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2" name="Google Shape;1252;p173"/>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3" name="Google Shape;1253;p173"/>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254"/>
        <p:cNvGrpSpPr/>
        <p:nvPr/>
      </p:nvGrpSpPr>
      <p:grpSpPr>
        <a:xfrm>
          <a:off x="0" y="0"/>
          <a:ext cx="0" cy="0"/>
          <a:chOff x="0" y="0"/>
          <a:chExt cx="0" cy="0"/>
        </a:xfrm>
      </p:grpSpPr>
      <p:sp>
        <p:nvSpPr>
          <p:cNvPr id="1255" name="Google Shape;1255;p174"/>
          <p:cNvSpPr/>
          <p:nvPr/>
        </p:nvSpPr>
        <p:spPr>
          <a:xfrm>
            <a:off x="0" y="0"/>
            <a:ext cx="9144000" cy="6858000"/>
          </a:xfrm>
          <a:prstGeom prst="rect">
            <a:avLst/>
          </a:prstGeom>
          <a:solidFill>
            <a:srgbClr val="F1FBF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56" name="Google Shape;1256;p17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7" name="Google Shape;1257;p174"/>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8" name="Google Shape;1258;p17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59" name="Google Shape;1259;p174"/>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60" name="Google Shape;1260;p174"/>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261"/>
        <p:cNvGrpSpPr/>
        <p:nvPr/>
      </p:nvGrpSpPr>
      <p:grpSpPr>
        <a:xfrm>
          <a:off x="0" y="0"/>
          <a:ext cx="0" cy="0"/>
          <a:chOff x="0" y="0"/>
          <a:chExt cx="0" cy="0"/>
        </a:xfrm>
      </p:grpSpPr>
      <p:sp>
        <p:nvSpPr>
          <p:cNvPr id="1262" name="Google Shape;1262;p175"/>
          <p:cNvSpPr/>
          <p:nvPr/>
        </p:nvSpPr>
        <p:spPr>
          <a:xfrm>
            <a:off x="0" y="0"/>
            <a:ext cx="9144000" cy="6858000"/>
          </a:xfrm>
          <a:prstGeom prst="rect">
            <a:avLst/>
          </a:prstGeom>
          <a:solidFill>
            <a:srgbClr val="50524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63" name="Google Shape;1263;p175"/>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64" name="Google Shape;1264;p175"/>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65" name="Google Shape;1265;p175"/>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66" name="Google Shape;1266;p175"/>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Lucida Sans"/>
              <a:ea typeface="Lucida Sans"/>
              <a:cs typeface="Lucida Sans"/>
              <a:sym typeface="Lucida Sans"/>
            </a:endParaRPr>
          </a:p>
        </p:txBody>
      </p:sp>
      <p:sp>
        <p:nvSpPr>
          <p:cNvPr id="1267" name="Google Shape;1267;p175"/>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268"/>
        <p:cNvGrpSpPr/>
        <p:nvPr/>
      </p:nvGrpSpPr>
      <p:grpSpPr>
        <a:xfrm>
          <a:off x="0" y="0"/>
          <a:ext cx="0" cy="0"/>
          <a:chOff x="0" y="0"/>
          <a:chExt cx="0" cy="0"/>
        </a:xfrm>
      </p:grpSpPr>
      <p:sp>
        <p:nvSpPr>
          <p:cNvPr id="1269" name="Google Shape;1269;p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0" name="Google Shape;1270;p176">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71" name="Google Shape;1271;p176"/>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272" name="Google Shape;1272;p176"/>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273"/>
        <p:cNvGrpSpPr/>
        <p:nvPr/>
      </p:nvGrpSpPr>
      <p:grpSpPr>
        <a:xfrm>
          <a:off x="0" y="0"/>
          <a:ext cx="0" cy="0"/>
          <a:chOff x="0" y="0"/>
          <a:chExt cx="0" cy="0"/>
        </a:xfrm>
      </p:grpSpPr>
      <p:sp>
        <p:nvSpPr>
          <p:cNvPr id="1274" name="Google Shape;1274;p177"/>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5" name="Google Shape;1275;p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6" name="Google Shape;1276;p177">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77" name="Google Shape;1277;p177"/>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278" name="Google Shape;1278;p177"/>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2" name="Google Shape;122;p1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23" name="Google Shape;123;p18"/>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124" name="Google Shape;124;p18"/>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279"/>
        <p:cNvGrpSpPr/>
        <p:nvPr/>
      </p:nvGrpSpPr>
      <p:grpSpPr>
        <a:xfrm>
          <a:off x="0" y="0"/>
          <a:ext cx="0" cy="0"/>
          <a:chOff x="0" y="0"/>
          <a:chExt cx="0" cy="0"/>
        </a:xfrm>
      </p:grpSpPr>
      <p:sp>
        <p:nvSpPr>
          <p:cNvPr id="1280" name="Google Shape;1280;p178"/>
          <p:cNvSpPr>
            <a:spLocks noGrp="1"/>
          </p:cNvSpPr>
          <p:nvPr>
            <p:ph type="pic"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1" name="Google Shape;1281;p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2" name="Google Shape;1282;p178">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83" name="Google Shape;1283;p178"/>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284" name="Google Shape;1284;p178"/>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285"/>
        <p:cNvGrpSpPr/>
        <p:nvPr/>
      </p:nvGrpSpPr>
      <p:grpSpPr>
        <a:xfrm>
          <a:off x="0" y="0"/>
          <a:ext cx="0" cy="0"/>
          <a:chOff x="0" y="0"/>
          <a:chExt cx="0" cy="0"/>
        </a:xfrm>
      </p:grpSpPr>
      <p:sp>
        <p:nvSpPr>
          <p:cNvPr id="1286" name="Google Shape;1286;p179"/>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7"/>
        <p:cNvGrpSpPr/>
        <p:nvPr/>
      </p:nvGrpSpPr>
      <p:grpSpPr>
        <a:xfrm>
          <a:off x="0" y="0"/>
          <a:ext cx="0" cy="0"/>
          <a:chOff x="0" y="0"/>
          <a:chExt cx="0" cy="0"/>
        </a:xfrm>
      </p:grpSpPr>
      <p:sp>
        <p:nvSpPr>
          <p:cNvPr id="1288" name="Google Shape;1288;p1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9" name="Google Shape;1289;p180">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90" name="Google Shape;1290;p180"/>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291" name="Google Shape;1291;p180"/>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2"/>
        <p:cNvGrpSpPr/>
        <p:nvPr/>
      </p:nvGrpSpPr>
      <p:grpSpPr>
        <a:xfrm>
          <a:off x="0" y="0"/>
          <a:ext cx="0" cy="0"/>
          <a:chOff x="0" y="0"/>
          <a:chExt cx="0" cy="0"/>
        </a:xfrm>
      </p:grpSpPr>
      <p:sp>
        <p:nvSpPr>
          <p:cNvPr id="1293" name="Google Shape;1293;p181">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94" name="Google Shape;1294;p181"/>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295" name="Google Shape;1295;p181"/>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1296"/>
        <p:cNvGrpSpPr/>
        <p:nvPr/>
      </p:nvGrpSpPr>
      <p:grpSpPr>
        <a:xfrm>
          <a:off x="0" y="0"/>
          <a:ext cx="0" cy="0"/>
          <a:chOff x="0" y="0"/>
          <a:chExt cx="0" cy="0"/>
        </a:xfrm>
      </p:grpSpPr>
      <p:sp>
        <p:nvSpPr>
          <p:cNvPr id="1297" name="Google Shape;1297;p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8" name="Google Shape;1298;p1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99" name="Google Shape;1299;p182" descr="ATC_org.pdf"/>
          <p:cNvPicPr preferRelativeResize="0"/>
          <p:nvPr/>
        </p:nvPicPr>
        <p:blipFill rotWithShape="1">
          <a:blip r:embed="rId2">
            <a:alphaModFix/>
          </a:blip>
          <a:srcRect/>
          <a:stretch/>
        </p:blipFill>
        <p:spPr>
          <a:xfrm>
            <a:off x="140803" y="6519775"/>
            <a:ext cx="1974670" cy="159615"/>
          </a:xfrm>
          <a:prstGeom prst="rect">
            <a:avLst/>
          </a:prstGeom>
          <a:noFill/>
          <a:ln>
            <a:noFill/>
          </a:ln>
        </p:spPr>
      </p:pic>
      <p:sp>
        <p:nvSpPr>
          <p:cNvPr id="1300" name="Google Shape;1300;p182"/>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01" name="Google Shape;1301;p182"/>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2"/>
        <p:cNvGrpSpPr/>
        <p:nvPr/>
      </p:nvGrpSpPr>
      <p:grpSpPr>
        <a:xfrm>
          <a:off x="0" y="0"/>
          <a:ext cx="0" cy="0"/>
          <a:chOff x="0" y="0"/>
          <a:chExt cx="0" cy="0"/>
        </a:xfrm>
      </p:grpSpPr>
      <p:sp>
        <p:nvSpPr>
          <p:cNvPr id="1303" name="Google Shape;1303;p1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4" name="Google Shape;1304;p18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8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6" name="Google Shape;1306;p183"/>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07" name="Google Shape;1307;p183"/>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8"/>
        <p:cNvGrpSpPr/>
        <p:nvPr/>
      </p:nvGrpSpPr>
      <p:grpSpPr>
        <a:xfrm>
          <a:off x="0" y="0"/>
          <a:ext cx="0" cy="0"/>
          <a:chOff x="0" y="0"/>
          <a:chExt cx="0" cy="0"/>
        </a:xfrm>
      </p:grpSpPr>
      <p:sp>
        <p:nvSpPr>
          <p:cNvPr id="1309" name="Google Shape;1309;p1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0" name="Google Shape;1310;p184"/>
          <p:cNvSpPr txBox="1">
            <a:spLocks noGrp="1"/>
          </p:cNvSpPr>
          <p:nvPr>
            <p:ph type="body" idx="1"/>
          </p:nvPr>
        </p:nvSpPr>
        <p:spPr>
          <a:xfrm>
            <a:off x="457200" y="1417638"/>
            <a:ext cx="4040188" cy="7731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11" name="Google Shape;1311;p184"/>
          <p:cNvSpPr txBox="1">
            <a:spLocks noGrp="1"/>
          </p:cNvSpPr>
          <p:nvPr>
            <p:ph type="body" idx="2"/>
          </p:nvPr>
        </p:nvSpPr>
        <p:spPr>
          <a:xfrm>
            <a:off x="457200" y="2190750"/>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2" name="Google Shape;1312;p184"/>
          <p:cNvSpPr txBox="1">
            <a:spLocks noGrp="1"/>
          </p:cNvSpPr>
          <p:nvPr>
            <p:ph type="body" idx="3"/>
          </p:nvPr>
        </p:nvSpPr>
        <p:spPr>
          <a:xfrm>
            <a:off x="4645025" y="1417638"/>
            <a:ext cx="4041775" cy="7731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13" name="Google Shape;1313;p184"/>
          <p:cNvSpPr txBox="1">
            <a:spLocks noGrp="1"/>
          </p:cNvSpPr>
          <p:nvPr>
            <p:ph type="body" idx="4"/>
          </p:nvPr>
        </p:nvSpPr>
        <p:spPr>
          <a:xfrm>
            <a:off x="4645025" y="2190750"/>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4" name="Google Shape;1314;p184"/>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15" name="Google Shape;1315;p184"/>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16"/>
        <p:cNvGrpSpPr/>
        <p:nvPr/>
      </p:nvGrpSpPr>
      <p:grpSpPr>
        <a:xfrm>
          <a:off x="0" y="0"/>
          <a:ext cx="0" cy="0"/>
          <a:chOff x="0" y="0"/>
          <a:chExt cx="0" cy="0"/>
        </a:xfrm>
      </p:grpSpPr>
      <p:sp>
        <p:nvSpPr>
          <p:cNvPr id="1317" name="Google Shape;1317;p185"/>
          <p:cNvSpPr>
            <a:spLocks noGrp="1"/>
          </p:cNvSpPr>
          <p:nvPr>
            <p:ph type="pic" idx="2"/>
          </p:nvPr>
        </p:nvSpPr>
        <p:spPr>
          <a:xfrm>
            <a:off x="4578350" y="1600201"/>
            <a:ext cx="4108450" cy="4525962"/>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8" name="Google Shape;1318;p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9" name="Google Shape;1319;p18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85"/>
          <p:cNvSpPr txBox="1">
            <a:spLocks noGrp="1"/>
          </p:cNvSpPr>
          <p:nvPr>
            <p:ph type="body" idx="3"/>
          </p:nvPr>
        </p:nvSpPr>
        <p:spPr>
          <a:xfrm>
            <a:off x="4578350" y="5646677"/>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1" name="Google Shape;1321;p185"/>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22" name="Google Shape;1322;p185"/>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23"/>
        <p:cNvGrpSpPr/>
        <p:nvPr/>
      </p:nvGrpSpPr>
      <p:grpSpPr>
        <a:xfrm>
          <a:off x="0" y="0"/>
          <a:ext cx="0" cy="0"/>
          <a:chOff x="0" y="0"/>
          <a:chExt cx="0" cy="0"/>
        </a:xfrm>
      </p:grpSpPr>
      <p:sp>
        <p:nvSpPr>
          <p:cNvPr id="1324" name="Google Shape;1324;p186"/>
          <p:cNvSpPr>
            <a:spLocks noGrp="1"/>
          </p:cNvSpPr>
          <p:nvPr>
            <p:ph type="pic" idx="2"/>
          </p:nvPr>
        </p:nvSpPr>
        <p:spPr>
          <a:xfrm>
            <a:off x="4578350" y="3892047"/>
            <a:ext cx="4108450" cy="2234116"/>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25" name="Google Shape;1325;p186"/>
          <p:cNvSpPr>
            <a:spLocks noGrp="1"/>
          </p:cNvSpPr>
          <p:nvPr>
            <p:ph type="pic" idx="3"/>
          </p:nvPr>
        </p:nvSpPr>
        <p:spPr>
          <a:xfrm>
            <a:off x="4578350" y="1600201"/>
            <a:ext cx="4108450" cy="2234116"/>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26" name="Google Shape;1326;p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7" name="Google Shape;1327;p18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8" name="Google Shape;1328;p186"/>
          <p:cNvSpPr txBox="1">
            <a:spLocks noGrp="1"/>
          </p:cNvSpPr>
          <p:nvPr>
            <p:ph type="body" idx="4"/>
          </p:nvPr>
        </p:nvSpPr>
        <p:spPr>
          <a:xfrm>
            <a:off x="4578350" y="5646677"/>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9" name="Google Shape;1329;p186"/>
          <p:cNvSpPr txBox="1">
            <a:spLocks noGrp="1"/>
          </p:cNvSpPr>
          <p:nvPr>
            <p:ph type="body" idx="5"/>
          </p:nvPr>
        </p:nvSpPr>
        <p:spPr>
          <a:xfrm>
            <a:off x="4578350" y="3354831"/>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0" name="Google Shape;1330;p186"/>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31" name="Google Shape;1331;p186"/>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332"/>
        <p:cNvGrpSpPr/>
        <p:nvPr/>
      </p:nvGrpSpPr>
      <p:grpSpPr>
        <a:xfrm>
          <a:off x="0" y="0"/>
          <a:ext cx="0" cy="0"/>
          <a:chOff x="0" y="0"/>
          <a:chExt cx="0" cy="0"/>
        </a:xfrm>
      </p:grpSpPr>
      <p:sp>
        <p:nvSpPr>
          <p:cNvPr id="1333" name="Google Shape;1333;p187"/>
          <p:cNvSpPr>
            <a:spLocks noGrp="1"/>
          </p:cNvSpPr>
          <p:nvPr>
            <p:ph type="pic" idx="2"/>
          </p:nvPr>
        </p:nvSpPr>
        <p:spPr>
          <a:xfrm>
            <a:off x="4616450" y="1600200"/>
            <a:ext cx="4070350" cy="4525963"/>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34" name="Google Shape;1334;p1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5" name="Google Shape;1335;p187"/>
          <p:cNvSpPr txBox="1">
            <a:spLocks noGrp="1"/>
          </p:cNvSpPr>
          <p:nvPr>
            <p:ph type="body" idx="1"/>
          </p:nvPr>
        </p:nvSpPr>
        <p:spPr>
          <a:xfrm>
            <a:off x="4616450" y="5646677"/>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6" name="Google Shape;1336;p187"/>
          <p:cNvSpPr>
            <a:spLocks noGrp="1"/>
          </p:cNvSpPr>
          <p:nvPr>
            <p:ph type="pic" idx="3"/>
          </p:nvPr>
        </p:nvSpPr>
        <p:spPr>
          <a:xfrm>
            <a:off x="457199" y="1600200"/>
            <a:ext cx="4073525" cy="4525963"/>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37" name="Google Shape;1337;p187"/>
          <p:cNvSpPr txBox="1">
            <a:spLocks noGrp="1"/>
          </p:cNvSpPr>
          <p:nvPr>
            <p:ph type="body" idx="4"/>
          </p:nvPr>
        </p:nvSpPr>
        <p:spPr>
          <a:xfrm>
            <a:off x="457198" y="5646677"/>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8" name="Google Shape;1338;p187"/>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39" name="Google Shape;1339;p187"/>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27" name="Google Shape;127;p19"/>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0" name="Google Shape;130;p1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340"/>
        <p:cNvGrpSpPr/>
        <p:nvPr/>
      </p:nvGrpSpPr>
      <p:grpSpPr>
        <a:xfrm>
          <a:off x="0" y="0"/>
          <a:ext cx="0" cy="0"/>
          <a:chOff x="0" y="0"/>
          <a:chExt cx="0" cy="0"/>
        </a:xfrm>
      </p:grpSpPr>
      <p:sp>
        <p:nvSpPr>
          <p:cNvPr id="1341" name="Google Shape;1341;p188"/>
          <p:cNvSpPr>
            <a:spLocks noGrp="1"/>
          </p:cNvSpPr>
          <p:nvPr>
            <p:ph type="pic" idx="2"/>
          </p:nvPr>
        </p:nvSpPr>
        <p:spPr>
          <a:xfrm>
            <a:off x="4616450" y="3892046"/>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2" name="Google Shape;1342;p188"/>
          <p:cNvSpPr>
            <a:spLocks noGrp="1"/>
          </p:cNvSpPr>
          <p:nvPr>
            <p:ph type="pic" idx="3"/>
          </p:nvPr>
        </p:nvSpPr>
        <p:spPr>
          <a:xfrm>
            <a:off x="4616450" y="1600200"/>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3" name="Google Shape;1343;p188"/>
          <p:cNvSpPr>
            <a:spLocks noGrp="1"/>
          </p:cNvSpPr>
          <p:nvPr>
            <p:ph type="pic" idx="4"/>
          </p:nvPr>
        </p:nvSpPr>
        <p:spPr>
          <a:xfrm>
            <a:off x="457198" y="1600200"/>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4" name="Google Shape;1344;p188"/>
          <p:cNvSpPr>
            <a:spLocks noGrp="1"/>
          </p:cNvSpPr>
          <p:nvPr>
            <p:ph type="pic" idx="5"/>
          </p:nvPr>
        </p:nvSpPr>
        <p:spPr>
          <a:xfrm>
            <a:off x="460373" y="3892046"/>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5" name="Google Shape;1345;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6" name="Google Shape;1346;p188"/>
          <p:cNvSpPr txBox="1">
            <a:spLocks noGrp="1"/>
          </p:cNvSpPr>
          <p:nvPr>
            <p:ph type="body" idx="1"/>
          </p:nvPr>
        </p:nvSpPr>
        <p:spPr>
          <a:xfrm>
            <a:off x="4616450" y="5646677"/>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7" name="Google Shape;1347;p188"/>
          <p:cNvSpPr txBox="1">
            <a:spLocks noGrp="1"/>
          </p:cNvSpPr>
          <p:nvPr>
            <p:ph type="body" idx="6"/>
          </p:nvPr>
        </p:nvSpPr>
        <p:spPr>
          <a:xfrm>
            <a:off x="457198" y="5646677"/>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8" name="Google Shape;1348;p188"/>
          <p:cNvSpPr txBox="1">
            <a:spLocks noGrp="1"/>
          </p:cNvSpPr>
          <p:nvPr>
            <p:ph type="body" idx="7"/>
          </p:nvPr>
        </p:nvSpPr>
        <p:spPr>
          <a:xfrm>
            <a:off x="4616450" y="3354831"/>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9" name="Google Shape;1349;p188"/>
          <p:cNvSpPr txBox="1">
            <a:spLocks noGrp="1"/>
          </p:cNvSpPr>
          <p:nvPr>
            <p:ph type="body" idx="8"/>
          </p:nvPr>
        </p:nvSpPr>
        <p:spPr>
          <a:xfrm>
            <a:off x="454023" y="3354831"/>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0" name="Google Shape;1350;p188"/>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000" b="0" i="0" u="none" strike="noStrike" cap="none">
              <a:solidFill>
                <a:srgbClr val="000000"/>
              </a:solidFill>
              <a:latin typeface="Lucida Sans"/>
              <a:ea typeface="Lucida Sans"/>
              <a:cs typeface="Lucida Sans"/>
              <a:sym typeface="Lucida Sans"/>
            </a:endParaRPr>
          </a:p>
        </p:txBody>
      </p:sp>
      <p:pic>
        <p:nvPicPr>
          <p:cNvPr id="1351" name="Google Shape;1351;p188"/>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Google Shape;133;p20"/>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5" name="Google Shape;135;p20"/>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3"/>
          </p:nvPr>
        </p:nvSpPr>
        <p:spPr>
          <a:xfrm>
            <a:off x="4673600" y="5646676"/>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8" name="Google Shape;138;p2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 name="Google Shape;20;p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 name="Google Shape;21;p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 name="Google Shape;23;p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Google Shape;140;p21"/>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Google Shape;141;p2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3" name="Google Shape;143;p2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body" idx="4"/>
          </p:nvPr>
        </p:nvSpPr>
        <p:spPr>
          <a:xfrm>
            <a:off x="4673600" y="5646676"/>
            <a:ext cx="4057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1"/>
          <p:cNvSpPr txBox="1">
            <a:spLocks noGrp="1"/>
          </p:cNvSpPr>
          <p:nvPr>
            <p:ph type="body" idx="5"/>
          </p:nvPr>
        </p:nvSpPr>
        <p:spPr>
          <a:xfrm>
            <a:off x="4673600" y="3354830"/>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47" name="Google Shape;147;p2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Google Shape;149;p22"/>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51" name="Google Shape;151;p22"/>
          <p:cNvSpPr txBox="1">
            <a:spLocks noGrp="1"/>
          </p:cNvSpPr>
          <p:nvPr>
            <p:ph type="body" idx="1"/>
          </p:nvPr>
        </p:nvSpPr>
        <p:spPr>
          <a:xfrm>
            <a:off x="4683119" y="5646676"/>
            <a:ext cx="4003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body" idx="4"/>
          </p:nvPr>
        </p:nvSpPr>
        <p:spPr>
          <a:xfrm>
            <a:off x="304800" y="5646676"/>
            <a:ext cx="4225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5" name="Google Shape;155;p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Google Shape;157;p23"/>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Google Shape;158;p23"/>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23"/>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23"/>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Google Shape;161;p2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2" name="Google Shape;162;p23"/>
          <p:cNvSpPr txBox="1">
            <a:spLocks noGrp="1"/>
          </p:cNvSpPr>
          <p:nvPr>
            <p:ph type="body" idx="1"/>
          </p:nvPr>
        </p:nvSpPr>
        <p:spPr>
          <a:xfrm>
            <a:off x="4533898" y="5646676"/>
            <a:ext cx="41529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body" idx="6"/>
          </p:nvPr>
        </p:nvSpPr>
        <p:spPr>
          <a:xfrm>
            <a:off x="304800" y="5646676"/>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body" idx="7"/>
          </p:nvPr>
        </p:nvSpPr>
        <p:spPr>
          <a:xfrm>
            <a:off x="4530721" y="3354830"/>
            <a:ext cx="4156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3"/>
          <p:cNvSpPr txBox="1">
            <a:spLocks noGrp="1"/>
          </p:cNvSpPr>
          <p:nvPr>
            <p:ph type="body" idx="8"/>
          </p:nvPr>
        </p:nvSpPr>
        <p:spPr>
          <a:xfrm>
            <a:off x="304801" y="3354830"/>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67" name="Google Shape;167;p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71"/>
        <p:cNvGrpSpPr/>
        <p:nvPr/>
      </p:nvGrpSpPr>
      <p:grpSpPr>
        <a:xfrm>
          <a:off x="0" y="0"/>
          <a:ext cx="0" cy="0"/>
          <a:chOff x="0" y="0"/>
          <a:chExt cx="0" cy="0"/>
        </a:xfrm>
      </p:grpSpPr>
      <p:sp>
        <p:nvSpPr>
          <p:cNvPr id="172" name="Google Shape;172;p25"/>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3" name="Google Shape;173;p25"/>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4" name="Google Shape;174;p25"/>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25"/>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6" name="Google Shape;176;p2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77" name="Google Shape;177;p25"/>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78"/>
        <p:cNvGrpSpPr/>
        <p:nvPr/>
      </p:nvGrpSpPr>
      <p:grpSpPr>
        <a:xfrm>
          <a:off x="0" y="0"/>
          <a:ext cx="0" cy="0"/>
          <a:chOff x="0" y="0"/>
          <a:chExt cx="0" cy="0"/>
        </a:xfrm>
      </p:grpSpPr>
      <p:sp>
        <p:nvSpPr>
          <p:cNvPr id="179" name="Google Shape;179;p26"/>
          <p:cNvSpPr txBox="1">
            <a:spLocks noGrp="1"/>
          </p:cNvSpPr>
          <p:nvPr>
            <p:ph type="ctrTitle"/>
          </p:nvPr>
        </p:nvSpPr>
        <p:spPr>
          <a:xfrm>
            <a:off x="219319"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0" name="Google Shape;180;p26"/>
          <p:cNvSpPr txBox="1">
            <a:spLocks noGrp="1"/>
          </p:cNvSpPr>
          <p:nvPr>
            <p:ph type="subTitle" idx="1"/>
          </p:nvPr>
        </p:nvSpPr>
        <p:spPr>
          <a:xfrm>
            <a:off x="219320"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1" name="Google Shape;181;p26"/>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82" name="Google Shape;182;p26"/>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83" name="Google Shape;183;p26"/>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4"/>
        <p:cNvGrpSpPr/>
        <p:nvPr/>
      </p:nvGrpSpPr>
      <p:grpSpPr>
        <a:xfrm>
          <a:off x="0" y="0"/>
          <a:ext cx="0" cy="0"/>
          <a:chOff x="0" y="0"/>
          <a:chExt cx="0" cy="0"/>
        </a:xfrm>
      </p:grpSpPr>
      <p:sp>
        <p:nvSpPr>
          <p:cNvPr id="185" name="Google Shape;185;p27"/>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6" name="Google Shape;186;p2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7" name="Google Shape;187;p2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8" name="Google Shape;188;p2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9" name="Google Shape;189;p2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0" name="Google Shape;190;p27"/>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91" name="Google Shape;191;p27"/>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92"/>
        <p:cNvGrpSpPr/>
        <p:nvPr/>
      </p:nvGrpSpPr>
      <p:grpSpPr>
        <a:xfrm>
          <a:off x="0" y="0"/>
          <a:ext cx="0" cy="0"/>
          <a:chOff x="0" y="0"/>
          <a:chExt cx="0" cy="0"/>
        </a:xfrm>
      </p:grpSpPr>
      <p:sp>
        <p:nvSpPr>
          <p:cNvPr id="193" name="Google Shape;193;p28"/>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94" name="Google Shape;194;p28"/>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5" name="Google Shape;195;p28"/>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6" name="Google Shape;196;p28"/>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Google Shape;197;p28"/>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8" name="Google Shape;198;p28"/>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99" name="Google Shape;199;p28"/>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00"/>
        <p:cNvGrpSpPr/>
        <p:nvPr/>
      </p:nvGrpSpPr>
      <p:grpSpPr>
        <a:xfrm>
          <a:off x="0" y="0"/>
          <a:ext cx="0" cy="0"/>
          <a:chOff x="0" y="0"/>
          <a:chExt cx="0" cy="0"/>
        </a:xfrm>
      </p:grpSpPr>
      <p:sp>
        <p:nvSpPr>
          <p:cNvPr id="201" name="Google Shape;201;p29"/>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2" name="Google Shape;202;p29"/>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3" name="Google Shape;203;p29"/>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4" name="Google Shape;204;p29"/>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5" name="Google Shape;205;p29"/>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6" name="Google Shape;206;p29"/>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207" name="Google Shape;207;p29"/>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0" name="Google Shape;210;p30"/>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1" name="Google Shape;211;p30"/>
          <p:cNvSpPr txBox="1">
            <a:spLocks noGrp="1"/>
          </p:cNvSpPr>
          <p:nvPr>
            <p:ph type="body" idx="2"/>
          </p:nvPr>
        </p:nvSpPr>
        <p:spPr>
          <a:xfrm>
            <a:off x="304800" y="2015410"/>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2" name="Google Shape;212;p30"/>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3" name="Google Shape;213;p30"/>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4" name="Google Shape;214;p3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15" name="Google Shape;215;p3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216" name="Google Shape;216;p30"/>
          <p:cNvSpPr/>
          <p:nvPr/>
        </p:nvSpPr>
        <p:spPr>
          <a:xfrm>
            <a:off x="3542585" y="6519775"/>
            <a:ext cx="1906800" cy="175500"/>
          </a:xfrm>
          <a:prstGeom prst="rect">
            <a:avLst/>
          </a:prstGeom>
          <a:no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217"/>
        <p:cNvGrpSpPr/>
        <p:nvPr/>
      </p:nvGrpSpPr>
      <p:grpSpPr>
        <a:xfrm>
          <a:off x="0" y="0"/>
          <a:ext cx="0" cy="0"/>
          <a:chOff x="0" y="0"/>
          <a:chExt cx="0" cy="0"/>
        </a:xfrm>
      </p:grpSpPr>
      <p:sp>
        <p:nvSpPr>
          <p:cNvPr id="218" name="Google Shape;218;p31"/>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9" name="Google Shape;219;p31"/>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0" name="Google Shape;220;p31"/>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1" name="Google Shape;221;p3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Google Shape;222;p3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 name="Google Shape;27;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 name="Google Shape;28;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 name="Google Shape;29;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 name="Google Shape;30;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1" name="Google Shape;31;p4"/>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2" name="Google Shape;32;p4"/>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223"/>
        <p:cNvGrpSpPr/>
        <p:nvPr/>
      </p:nvGrpSpPr>
      <p:grpSpPr>
        <a:xfrm>
          <a:off x="0" y="0"/>
          <a:ext cx="0" cy="0"/>
          <a:chOff x="0" y="0"/>
          <a:chExt cx="0" cy="0"/>
        </a:xfrm>
      </p:grpSpPr>
      <p:sp>
        <p:nvSpPr>
          <p:cNvPr id="224" name="Google Shape;224;p32"/>
          <p:cNvSpPr txBox="1">
            <a:spLocks noGrp="1"/>
          </p:cNvSpPr>
          <p:nvPr>
            <p:ph type="ctrTitle"/>
          </p:nvPr>
        </p:nvSpPr>
        <p:spPr>
          <a:xfrm>
            <a:off x="219319"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25" name="Google Shape;225;p32"/>
          <p:cNvSpPr txBox="1">
            <a:spLocks noGrp="1"/>
          </p:cNvSpPr>
          <p:nvPr>
            <p:ph type="subTitle" idx="1"/>
          </p:nvPr>
        </p:nvSpPr>
        <p:spPr>
          <a:xfrm>
            <a:off x="219316"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Google Shape;226;p32"/>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7" name="Google Shape;227;p32"/>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8" name="Google Shape;228;p3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31" name="Google Shape;231;p3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2" name="Google Shape;232;p3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33" name="Google Shape;233;p3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34"/>
        <p:cNvGrpSpPr/>
        <p:nvPr/>
      </p:nvGrpSpPr>
      <p:grpSpPr>
        <a:xfrm>
          <a:off x="0" y="0"/>
          <a:ext cx="0" cy="0"/>
          <a:chOff x="0" y="0"/>
          <a:chExt cx="0" cy="0"/>
        </a:xfrm>
      </p:grpSpPr>
      <p:sp>
        <p:nvSpPr>
          <p:cNvPr id="235" name="Google Shape;235;p3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34"/>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37" name="Google Shape;237;p3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8" name="Google Shape;238;p3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39" name="Google Shape;239;p3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240"/>
        <p:cNvGrpSpPr/>
        <p:nvPr/>
      </p:nvGrpSpPr>
      <p:grpSpPr>
        <a:xfrm>
          <a:off x="0" y="0"/>
          <a:ext cx="0" cy="0"/>
          <a:chOff x="0" y="0"/>
          <a:chExt cx="0" cy="0"/>
        </a:xfrm>
      </p:grpSpPr>
      <p:sp>
        <p:nvSpPr>
          <p:cNvPr id="241" name="Google Shape;241;p35"/>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Google Shape;242;p35"/>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43" name="Google Shape;243;p3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44" name="Google Shape;244;p3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45" name="Google Shape;245;p35"/>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46"/>
        <p:cNvGrpSpPr/>
        <p:nvPr/>
      </p:nvGrpSpPr>
      <p:grpSpPr>
        <a:xfrm>
          <a:off x="0" y="0"/>
          <a:ext cx="0" cy="0"/>
          <a:chOff x="0" y="0"/>
          <a:chExt cx="0" cy="0"/>
        </a:xfrm>
      </p:grpSpPr>
      <p:sp>
        <p:nvSpPr>
          <p:cNvPr id="247" name="Google Shape;247;p3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248" name="Google Shape;248;p3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249" name="Google Shape;249;p36"/>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50" name="Google Shape;250;p36"/>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36"/>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36"/>
          <p:cNvSpPr txBox="1">
            <a:spLocks noGrp="1"/>
          </p:cNvSpPr>
          <p:nvPr>
            <p:ph type="body" idx="3"/>
          </p:nvPr>
        </p:nvSpPr>
        <p:spPr>
          <a:xfrm>
            <a:off x="4624612" y="240062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36"/>
          <p:cNvSpPr txBox="1">
            <a:spLocks noGrp="1"/>
          </p:cNvSpPr>
          <p:nvPr>
            <p:ph type="body" idx="4"/>
          </p:nvPr>
        </p:nvSpPr>
        <p:spPr>
          <a:xfrm>
            <a:off x="7209514" y="240062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6"/>
          <p:cNvSpPr txBox="1">
            <a:spLocks noGrp="1"/>
          </p:cNvSpPr>
          <p:nvPr>
            <p:ph type="body" idx="5"/>
          </p:nvPr>
        </p:nvSpPr>
        <p:spPr>
          <a:xfrm>
            <a:off x="4624612" y="295501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Google Shape;255;p36"/>
          <p:cNvSpPr txBox="1">
            <a:spLocks noGrp="1"/>
          </p:cNvSpPr>
          <p:nvPr>
            <p:ph type="body" idx="6"/>
          </p:nvPr>
        </p:nvSpPr>
        <p:spPr>
          <a:xfrm>
            <a:off x="7209514" y="295501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Google Shape;256;p36"/>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36"/>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Google Shape;258;p36"/>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36"/>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36"/>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Google Shape;261;p36"/>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2" name="Google Shape;262;p3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263"/>
        <p:cNvGrpSpPr/>
        <p:nvPr/>
      </p:nvGrpSpPr>
      <p:grpSpPr>
        <a:xfrm>
          <a:off x="0" y="0"/>
          <a:ext cx="0" cy="0"/>
          <a:chOff x="0" y="0"/>
          <a:chExt cx="0" cy="0"/>
        </a:xfrm>
      </p:grpSpPr>
      <p:sp>
        <p:nvSpPr>
          <p:cNvPr id="264" name="Google Shape;264;p37"/>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7" name="Google Shape;267;p3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68" name="Google Shape;268;p3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69" name="Google Shape;269;p38"/>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270"/>
        <p:cNvGrpSpPr/>
        <p:nvPr/>
      </p:nvGrpSpPr>
      <p:grpSpPr>
        <a:xfrm>
          <a:off x="0" y="0"/>
          <a:ext cx="0" cy="0"/>
          <a:chOff x="0" y="0"/>
          <a:chExt cx="0" cy="0"/>
        </a:xfrm>
      </p:grpSpPr>
      <p:sp>
        <p:nvSpPr>
          <p:cNvPr id="271" name="Google Shape;271;p3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2" name="Google Shape;272;p3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73" name="Google Shape;273;p3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274"/>
        <p:cNvGrpSpPr/>
        <p:nvPr/>
      </p:nvGrpSpPr>
      <p:grpSpPr>
        <a:xfrm>
          <a:off x="0" y="0"/>
          <a:ext cx="0" cy="0"/>
          <a:chOff x="0" y="0"/>
          <a:chExt cx="0" cy="0"/>
        </a:xfrm>
      </p:grpSpPr>
      <p:sp>
        <p:nvSpPr>
          <p:cNvPr id="275" name="Google Shape;275;p40"/>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6" name="Google Shape;276;p4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277" name="Google Shape;277;p40"/>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278" name="Google Shape;278;p40"/>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279"/>
        <p:cNvGrpSpPr/>
        <p:nvPr/>
      </p:nvGrpSpPr>
      <p:grpSpPr>
        <a:xfrm>
          <a:off x="0" y="0"/>
          <a:ext cx="0" cy="0"/>
          <a:chOff x="0" y="0"/>
          <a:chExt cx="0" cy="0"/>
        </a:xfrm>
      </p:grpSpPr>
      <p:sp>
        <p:nvSpPr>
          <p:cNvPr id="280" name="Google Shape;280;p4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1" name="Google Shape;281;p4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82" name="Google Shape;282;p41"/>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283" name="Google Shape;283;p41"/>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 name="Google Shape;35;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 name="Google Shape;36;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 name="Google Shape;37;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8" name="Google Shape;38;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 name="Google Shape;39;p5"/>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0" name="Google Shape;40;p5"/>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04800" y="279398"/>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86" name="Google Shape;286;p42"/>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42"/>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4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9" name="Google Shape;289;p4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290" name="Google Shape;290;p42"/>
          <p:cNvSpPr/>
          <p:nvPr/>
        </p:nvSpPr>
        <p:spPr>
          <a:xfrm>
            <a:off x="3542585" y="6519775"/>
            <a:ext cx="1906800" cy="175500"/>
          </a:xfrm>
          <a:prstGeom prst="rect">
            <a:avLst/>
          </a:prstGeom>
          <a:no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91"/>
        <p:cNvGrpSpPr/>
        <p:nvPr/>
      </p:nvGrpSpPr>
      <p:grpSpPr>
        <a:xfrm>
          <a:off x="0" y="0"/>
          <a:ext cx="0" cy="0"/>
          <a:chOff x="0" y="0"/>
          <a:chExt cx="0" cy="0"/>
        </a:xfrm>
      </p:grpSpPr>
      <p:sp>
        <p:nvSpPr>
          <p:cNvPr id="292" name="Google Shape;292;p43"/>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Google Shape;293;p4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4" name="Google Shape;294;p4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43"/>
          <p:cNvSpPr txBox="1">
            <a:spLocks noGrp="1"/>
          </p:cNvSpPr>
          <p:nvPr>
            <p:ph type="body" idx="3"/>
          </p:nvPr>
        </p:nvSpPr>
        <p:spPr>
          <a:xfrm>
            <a:off x="4673600" y="5646676"/>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Google Shape;296;p4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97" name="Google Shape;297;p4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298"/>
        <p:cNvGrpSpPr/>
        <p:nvPr/>
      </p:nvGrpSpPr>
      <p:grpSpPr>
        <a:xfrm>
          <a:off x="0" y="0"/>
          <a:ext cx="0" cy="0"/>
          <a:chOff x="0" y="0"/>
          <a:chExt cx="0" cy="0"/>
        </a:xfrm>
      </p:grpSpPr>
      <p:sp>
        <p:nvSpPr>
          <p:cNvPr id="299" name="Google Shape;299;p44"/>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Google Shape;300;p44"/>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Google Shape;301;p44"/>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02" name="Google Shape;302;p4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44"/>
          <p:cNvSpPr txBox="1">
            <a:spLocks noGrp="1"/>
          </p:cNvSpPr>
          <p:nvPr>
            <p:ph type="body" idx="4"/>
          </p:nvPr>
        </p:nvSpPr>
        <p:spPr>
          <a:xfrm>
            <a:off x="4673600" y="5646676"/>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Google Shape;304;p44"/>
          <p:cNvSpPr txBox="1">
            <a:spLocks noGrp="1"/>
          </p:cNvSpPr>
          <p:nvPr>
            <p:ph type="body" idx="5"/>
          </p:nvPr>
        </p:nvSpPr>
        <p:spPr>
          <a:xfrm>
            <a:off x="4673600" y="3354830"/>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Google Shape;305;p4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06" name="Google Shape;306;p4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07"/>
        <p:cNvGrpSpPr/>
        <p:nvPr/>
      </p:nvGrpSpPr>
      <p:grpSpPr>
        <a:xfrm>
          <a:off x="0" y="0"/>
          <a:ext cx="0" cy="0"/>
          <a:chOff x="0" y="0"/>
          <a:chExt cx="0" cy="0"/>
        </a:xfrm>
      </p:grpSpPr>
      <p:sp>
        <p:nvSpPr>
          <p:cNvPr id="308" name="Google Shape;308;p45"/>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Google Shape;309;p45"/>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10" name="Google Shape;310;p45"/>
          <p:cNvSpPr txBox="1">
            <a:spLocks noGrp="1"/>
          </p:cNvSpPr>
          <p:nvPr>
            <p:ph type="body" idx="1"/>
          </p:nvPr>
        </p:nvSpPr>
        <p:spPr>
          <a:xfrm>
            <a:off x="4683119" y="5646676"/>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Google Shape;311;p45"/>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Google Shape;312;p45"/>
          <p:cNvSpPr txBox="1">
            <a:spLocks noGrp="1"/>
          </p:cNvSpPr>
          <p:nvPr>
            <p:ph type="body" idx="4"/>
          </p:nvPr>
        </p:nvSpPr>
        <p:spPr>
          <a:xfrm>
            <a:off x="304800" y="5646676"/>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Google Shape;313;p4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14" name="Google Shape;314;p4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15"/>
        <p:cNvGrpSpPr/>
        <p:nvPr/>
      </p:nvGrpSpPr>
      <p:grpSpPr>
        <a:xfrm>
          <a:off x="0" y="0"/>
          <a:ext cx="0" cy="0"/>
          <a:chOff x="0" y="0"/>
          <a:chExt cx="0" cy="0"/>
        </a:xfrm>
      </p:grpSpPr>
      <p:sp>
        <p:nvSpPr>
          <p:cNvPr id="316" name="Google Shape;316;p46"/>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Google Shape;317;p46"/>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Google Shape;318;p46"/>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Google Shape;319;p46"/>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Google Shape;320;p46"/>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1" name="Google Shape;321;p46"/>
          <p:cNvSpPr txBox="1">
            <a:spLocks noGrp="1"/>
          </p:cNvSpPr>
          <p:nvPr>
            <p:ph type="body" idx="1"/>
          </p:nvPr>
        </p:nvSpPr>
        <p:spPr>
          <a:xfrm>
            <a:off x="4533898" y="5646676"/>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Google Shape;322;p46"/>
          <p:cNvSpPr txBox="1">
            <a:spLocks noGrp="1"/>
          </p:cNvSpPr>
          <p:nvPr>
            <p:ph type="body" idx="6"/>
          </p:nvPr>
        </p:nvSpPr>
        <p:spPr>
          <a:xfrm>
            <a:off x="304800" y="5646676"/>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Google Shape;323;p46"/>
          <p:cNvSpPr txBox="1">
            <a:spLocks noGrp="1"/>
          </p:cNvSpPr>
          <p:nvPr>
            <p:ph type="body" idx="7"/>
          </p:nvPr>
        </p:nvSpPr>
        <p:spPr>
          <a:xfrm>
            <a:off x="4530721" y="3354830"/>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4" name="Google Shape;324;p46"/>
          <p:cNvSpPr txBox="1">
            <a:spLocks noGrp="1"/>
          </p:cNvSpPr>
          <p:nvPr>
            <p:ph type="body" idx="8"/>
          </p:nvPr>
        </p:nvSpPr>
        <p:spPr>
          <a:xfrm>
            <a:off x="304801" y="3354830"/>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Google Shape;325;p4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26" name="Google Shape;326;p4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330"/>
        <p:cNvGrpSpPr/>
        <p:nvPr/>
      </p:nvGrpSpPr>
      <p:grpSpPr>
        <a:xfrm>
          <a:off x="0" y="0"/>
          <a:ext cx="0" cy="0"/>
          <a:chOff x="0" y="0"/>
          <a:chExt cx="0" cy="0"/>
        </a:xfrm>
      </p:grpSpPr>
      <p:sp>
        <p:nvSpPr>
          <p:cNvPr id="331" name="Google Shape;331;p48"/>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2" name="Google Shape;332;p48"/>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33" name="Google Shape;333;p48"/>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4" name="Google Shape;334;p48"/>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5" name="Google Shape;335;p4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336" name="Google Shape;336;p4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337"/>
        <p:cNvGrpSpPr/>
        <p:nvPr/>
      </p:nvGrpSpPr>
      <p:grpSpPr>
        <a:xfrm>
          <a:off x="0" y="0"/>
          <a:ext cx="0" cy="0"/>
          <a:chOff x="0" y="0"/>
          <a:chExt cx="0" cy="0"/>
        </a:xfrm>
      </p:grpSpPr>
      <p:sp>
        <p:nvSpPr>
          <p:cNvPr id="338" name="Google Shape;338;p49"/>
          <p:cNvSpPr/>
          <p:nvPr/>
        </p:nvSpPr>
        <p:spPr>
          <a:xfrm>
            <a:off x="0" y="0"/>
            <a:ext cx="9144000" cy="6858000"/>
          </a:xfrm>
          <a:prstGeom prst="rect">
            <a:avLst/>
          </a:prstGeom>
          <a:solidFill>
            <a:srgbClr val="1C9963"/>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9" name="Google Shape;339;p4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0" name="Google Shape;340;p4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1" name="Google Shape;341;p4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2" name="Google Shape;342;p4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3" name="Google Shape;343;p49"/>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44" name="Google Shape;344;p49"/>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5"/>
        <p:cNvGrpSpPr/>
        <p:nvPr/>
      </p:nvGrpSpPr>
      <p:grpSpPr>
        <a:xfrm>
          <a:off x="0" y="0"/>
          <a:ext cx="0" cy="0"/>
          <a:chOff x="0" y="0"/>
          <a:chExt cx="0" cy="0"/>
        </a:xfrm>
      </p:grpSpPr>
      <p:sp>
        <p:nvSpPr>
          <p:cNvPr id="346" name="Google Shape;346;p50"/>
          <p:cNvSpPr/>
          <p:nvPr/>
        </p:nvSpPr>
        <p:spPr>
          <a:xfrm>
            <a:off x="0" y="0"/>
            <a:ext cx="9144000" cy="6858000"/>
          </a:xfrm>
          <a:prstGeom prst="rect">
            <a:avLst/>
          </a:prstGeom>
          <a:solidFill>
            <a:srgbClr val="A9B0AC"/>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47" name="Google Shape;347;p5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8" name="Google Shape;348;p5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9" name="Google Shape;349;p5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0" name="Google Shape;350;p5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1" name="Google Shape;351;p50"/>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52" name="Google Shape;352;p50"/>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53"/>
        <p:cNvGrpSpPr/>
        <p:nvPr/>
      </p:nvGrpSpPr>
      <p:grpSpPr>
        <a:xfrm>
          <a:off x="0" y="0"/>
          <a:ext cx="0" cy="0"/>
          <a:chOff x="0" y="0"/>
          <a:chExt cx="0" cy="0"/>
        </a:xfrm>
      </p:grpSpPr>
      <p:sp>
        <p:nvSpPr>
          <p:cNvPr id="354" name="Google Shape;354;p51"/>
          <p:cNvSpPr/>
          <p:nvPr/>
        </p:nvSpPr>
        <p:spPr>
          <a:xfrm>
            <a:off x="0" y="0"/>
            <a:ext cx="9144000" cy="6858000"/>
          </a:xfrm>
          <a:prstGeom prst="rect">
            <a:avLst/>
          </a:prstGeom>
          <a:solidFill>
            <a:srgbClr val="464646"/>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5" name="Google Shape;355;p5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6" name="Google Shape;356;p5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7" name="Google Shape;357;p5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8" name="Google Shape;358;p5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9" name="Google Shape;359;p51"/>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60" name="Google Shape;360;p51"/>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361"/>
        <p:cNvGrpSpPr/>
        <p:nvPr/>
      </p:nvGrpSpPr>
      <p:grpSpPr>
        <a:xfrm>
          <a:off x="0" y="0"/>
          <a:ext cx="0" cy="0"/>
          <a:chOff x="0" y="0"/>
          <a:chExt cx="0" cy="0"/>
        </a:xfrm>
      </p:grpSpPr>
      <p:sp>
        <p:nvSpPr>
          <p:cNvPr id="362" name="Google Shape;362;p52"/>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63" name="Google Shape;363;p52"/>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64" name="Google Shape;364;p52"/>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365" name="Google Shape;365;p52"/>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366" name="Google Shape;366;p52"/>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 name="Google Shape;43;p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4" name="Google Shape;44;p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69" name="Google Shape;369;p53"/>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0" name="Google Shape;370;p53"/>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1" name="Google Shape;371;p53"/>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2" name="Google Shape;372;p5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3" name="Google Shape;373;p5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74" name="Google Shape;374;p5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375" name="Google Shape;375;p53">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376"/>
        <p:cNvGrpSpPr/>
        <p:nvPr/>
      </p:nvGrpSpPr>
      <p:grpSpPr>
        <a:xfrm>
          <a:off x="0" y="0"/>
          <a:ext cx="0" cy="0"/>
          <a:chOff x="0" y="0"/>
          <a:chExt cx="0" cy="0"/>
        </a:xfrm>
      </p:grpSpPr>
      <p:sp>
        <p:nvSpPr>
          <p:cNvPr id="377" name="Google Shape;377;p54"/>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78" name="Google Shape;378;p54"/>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79" name="Google Shape;379;p54"/>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80" name="Google Shape;380;p54"/>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1" name="Google Shape;381;p54"/>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382"/>
        <p:cNvGrpSpPr/>
        <p:nvPr/>
      </p:nvGrpSpPr>
      <p:grpSpPr>
        <a:xfrm>
          <a:off x="0" y="0"/>
          <a:ext cx="0" cy="0"/>
          <a:chOff x="0" y="0"/>
          <a:chExt cx="0" cy="0"/>
        </a:xfrm>
      </p:grpSpPr>
      <p:sp>
        <p:nvSpPr>
          <p:cNvPr id="383" name="Google Shape;383;p55"/>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4" name="Google Shape;384;p55"/>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5" name="Google Shape;385;p55"/>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86" name="Google Shape;386;p55"/>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7" name="Google Shape;387;p55"/>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88"/>
        <p:cNvGrpSpPr/>
        <p:nvPr/>
      </p:nvGrpSpPr>
      <p:grpSpPr>
        <a:xfrm>
          <a:off x="0" y="0"/>
          <a:ext cx="0" cy="0"/>
          <a:chOff x="0" y="0"/>
          <a:chExt cx="0" cy="0"/>
        </a:xfrm>
      </p:grpSpPr>
      <p:sp>
        <p:nvSpPr>
          <p:cNvPr id="389" name="Google Shape;389;p56"/>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90" name="Google Shape;390;p5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1" name="Google Shape;391;p5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392" name="Google Shape;392;p5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393"/>
        <p:cNvGrpSpPr/>
        <p:nvPr/>
      </p:nvGrpSpPr>
      <p:grpSpPr>
        <a:xfrm>
          <a:off x="0" y="0"/>
          <a:ext cx="0" cy="0"/>
          <a:chOff x="0" y="0"/>
          <a:chExt cx="0" cy="0"/>
        </a:xfrm>
      </p:grpSpPr>
      <p:sp>
        <p:nvSpPr>
          <p:cNvPr id="394" name="Google Shape;394;p57"/>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5" name="Google Shape;395;p57"/>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96" name="Google Shape;396;p5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7" name="Google Shape;397;p5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398" name="Google Shape;398;p57"/>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399"/>
        <p:cNvGrpSpPr/>
        <p:nvPr/>
      </p:nvGrpSpPr>
      <p:grpSpPr>
        <a:xfrm>
          <a:off x="0" y="0"/>
          <a:ext cx="0" cy="0"/>
          <a:chOff x="0" y="0"/>
          <a:chExt cx="0" cy="0"/>
        </a:xfrm>
      </p:grpSpPr>
      <p:sp>
        <p:nvSpPr>
          <p:cNvPr id="400" name="Google Shape;400;p58"/>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Google Shape;401;p58"/>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02" name="Google Shape;402;p5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03" name="Google Shape;403;p5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404" name="Google Shape;404;p5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05"/>
        <p:cNvGrpSpPr/>
        <p:nvPr/>
      </p:nvGrpSpPr>
      <p:grpSpPr>
        <a:xfrm>
          <a:off x="0" y="0"/>
          <a:ext cx="0" cy="0"/>
          <a:chOff x="0" y="0"/>
          <a:chExt cx="0" cy="0"/>
        </a:xfrm>
      </p:grpSpPr>
      <p:sp>
        <p:nvSpPr>
          <p:cNvPr id="406" name="Google Shape;406;p5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407" name="Google Shape;407;p5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408" name="Google Shape;408;p59"/>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09" name="Google Shape;409;p59"/>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Google Shape;410;p59"/>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1" name="Google Shape;411;p59"/>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2" name="Google Shape;412;p59"/>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3" name="Google Shape;413;p59"/>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4" name="Google Shape;414;p59"/>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Google Shape;415;p59"/>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6" name="Google Shape;416;p59"/>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7" name="Google Shape;417;p59"/>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Google Shape;418;p59"/>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9" name="Google Shape;419;p59"/>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0" name="Google Shape;420;p59"/>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1" name="Google Shape;421;p5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422"/>
        <p:cNvGrpSpPr/>
        <p:nvPr/>
      </p:nvGrpSpPr>
      <p:grpSpPr>
        <a:xfrm>
          <a:off x="0" y="0"/>
          <a:ext cx="0" cy="0"/>
          <a:chOff x="0" y="0"/>
          <a:chExt cx="0" cy="0"/>
        </a:xfrm>
      </p:grpSpPr>
      <p:sp>
        <p:nvSpPr>
          <p:cNvPr id="423" name="Google Shape;423;p60"/>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26" name="Google Shape;426;p6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27" name="Google Shape;427;p6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428" name="Google Shape;428;p6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29"/>
        <p:cNvGrpSpPr/>
        <p:nvPr/>
      </p:nvGrpSpPr>
      <p:grpSpPr>
        <a:xfrm>
          <a:off x="0" y="0"/>
          <a:ext cx="0" cy="0"/>
          <a:chOff x="0" y="0"/>
          <a:chExt cx="0" cy="0"/>
        </a:xfrm>
      </p:grpSpPr>
      <p:sp>
        <p:nvSpPr>
          <p:cNvPr id="430" name="Google Shape;430;p6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1" name="Google Shape;431;p6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432" name="Google Shape;432;p6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7" name="Google Shape;47;p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 name="Google Shape;48;p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9" name="Google Shape;49;p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433"/>
        <p:cNvGrpSpPr/>
        <p:nvPr/>
      </p:nvGrpSpPr>
      <p:grpSpPr>
        <a:xfrm>
          <a:off x="0" y="0"/>
          <a:ext cx="0" cy="0"/>
          <a:chOff x="0" y="0"/>
          <a:chExt cx="0" cy="0"/>
        </a:xfrm>
      </p:grpSpPr>
      <p:sp>
        <p:nvSpPr>
          <p:cNvPr id="434" name="Google Shape;434;p63"/>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5" name="Google Shape;435;p6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436" name="Google Shape;436;p63"/>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437" name="Google Shape;437;p63"/>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438"/>
        <p:cNvGrpSpPr/>
        <p:nvPr/>
      </p:nvGrpSpPr>
      <p:grpSpPr>
        <a:xfrm>
          <a:off x="0" y="0"/>
          <a:ext cx="0" cy="0"/>
          <a:chOff x="0" y="0"/>
          <a:chExt cx="0" cy="0"/>
        </a:xfrm>
      </p:grpSpPr>
      <p:sp>
        <p:nvSpPr>
          <p:cNvPr id="439" name="Google Shape;439;p6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0" name="Google Shape;440;p6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441" name="Google Shape;441;p64"/>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442" name="Google Shape;442;p64"/>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3"/>
        <p:cNvGrpSpPr/>
        <p:nvPr/>
      </p:nvGrpSpPr>
      <p:grpSpPr>
        <a:xfrm>
          <a:off x="0" y="0"/>
          <a:ext cx="0" cy="0"/>
          <a:chOff x="0" y="0"/>
          <a:chExt cx="0" cy="0"/>
        </a:xfrm>
      </p:grpSpPr>
      <p:sp>
        <p:nvSpPr>
          <p:cNvPr id="444" name="Google Shape;444;p65"/>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45" name="Google Shape;445;p65"/>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65"/>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6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8" name="Google Shape;448;p6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449" name="Google Shape;449;p65">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450"/>
        <p:cNvGrpSpPr/>
        <p:nvPr/>
      </p:nvGrpSpPr>
      <p:grpSpPr>
        <a:xfrm>
          <a:off x="0" y="0"/>
          <a:ext cx="0" cy="0"/>
          <a:chOff x="0" y="0"/>
          <a:chExt cx="0" cy="0"/>
        </a:xfrm>
      </p:grpSpPr>
      <p:sp>
        <p:nvSpPr>
          <p:cNvPr id="451" name="Google Shape;451;p66"/>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2" name="Google Shape;452;p66"/>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3" name="Google Shape;453;p66"/>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p66"/>
          <p:cNvSpPr txBox="1">
            <a:spLocks noGrp="1"/>
          </p:cNvSpPr>
          <p:nvPr>
            <p:ph type="body" idx="3"/>
          </p:nvPr>
        </p:nvSpPr>
        <p:spPr>
          <a:xfrm>
            <a:off x="4673600" y="5646677"/>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Google Shape;455;p6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56" name="Google Shape;456;p6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457"/>
        <p:cNvGrpSpPr/>
        <p:nvPr/>
      </p:nvGrpSpPr>
      <p:grpSpPr>
        <a:xfrm>
          <a:off x="0" y="0"/>
          <a:ext cx="0" cy="0"/>
          <a:chOff x="0" y="0"/>
          <a:chExt cx="0" cy="0"/>
        </a:xfrm>
      </p:grpSpPr>
      <p:sp>
        <p:nvSpPr>
          <p:cNvPr id="458" name="Google Shape;458;p67"/>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9" name="Google Shape;459;p67"/>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0" name="Google Shape;460;p67"/>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61" name="Google Shape;461;p67"/>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2" name="Google Shape;462;p67"/>
          <p:cNvSpPr txBox="1">
            <a:spLocks noGrp="1"/>
          </p:cNvSpPr>
          <p:nvPr>
            <p:ph type="body" idx="4"/>
          </p:nvPr>
        </p:nvSpPr>
        <p:spPr>
          <a:xfrm>
            <a:off x="4673600" y="5646677"/>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3" name="Google Shape;463;p67"/>
          <p:cNvSpPr txBox="1">
            <a:spLocks noGrp="1"/>
          </p:cNvSpPr>
          <p:nvPr>
            <p:ph type="body" idx="5"/>
          </p:nvPr>
        </p:nvSpPr>
        <p:spPr>
          <a:xfrm>
            <a:off x="4673600" y="3354831"/>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Google Shape;464;p6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65" name="Google Shape;465;p6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466"/>
        <p:cNvGrpSpPr/>
        <p:nvPr/>
      </p:nvGrpSpPr>
      <p:grpSpPr>
        <a:xfrm>
          <a:off x="0" y="0"/>
          <a:ext cx="0" cy="0"/>
          <a:chOff x="0" y="0"/>
          <a:chExt cx="0" cy="0"/>
        </a:xfrm>
      </p:grpSpPr>
      <p:sp>
        <p:nvSpPr>
          <p:cNvPr id="467" name="Google Shape;467;p68"/>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8" name="Google Shape;468;p6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69" name="Google Shape;469;p68"/>
          <p:cNvSpPr txBox="1">
            <a:spLocks noGrp="1"/>
          </p:cNvSpPr>
          <p:nvPr>
            <p:ph type="body" idx="1"/>
          </p:nvPr>
        </p:nvSpPr>
        <p:spPr>
          <a:xfrm>
            <a:off x="4683120" y="5646677"/>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0" name="Google Shape;470;p68"/>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1" name="Google Shape;471;p68"/>
          <p:cNvSpPr txBox="1">
            <a:spLocks noGrp="1"/>
          </p:cNvSpPr>
          <p:nvPr>
            <p:ph type="body" idx="4"/>
          </p:nvPr>
        </p:nvSpPr>
        <p:spPr>
          <a:xfrm>
            <a:off x="304800" y="5646677"/>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2" name="Google Shape;472;p6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73" name="Google Shape;473;p6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474"/>
        <p:cNvGrpSpPr/>
        <p:nvPr/>
      </p:nvGrpSpPr>
      <p:grpSpPr>
        <a:xfrm>
          <a:off x="0" y="0"/>
          <a:ext cx="0" cy="0"/>
          <a:chOff x="0" y="0"/>
          <a:chExt cx="0" cy="0"/>
        </a:xfrm>
      </p:grpSpPr>
      <p:sp>
        <p:nvSpPr>
          <p:cNvPr id="475" name="Google Shape;475;p69"/>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6" name="Google Shape;476;p69"/>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7" name="Google Shape;477;p69"/>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8" name="Google Shape;478;p69"/>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9" name="Google Shape;479;p6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80" name="Google Shape;480;p69"/>
          <p:cNvSpPr txBox="1">
            <a:spLocks noGrp="1"/>
          </p:cNvSpPr>
          <p:nvPr>
            <p:ph type="body" idx="1"/>
          </p:nvPr>
        </p:nvSpPr>
        <p:spPr>
          <a:xfrm>
            <a:off x="4533898" y="5646677"/>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1" name="Google Shape;481;p69"/>
          <p:cNvSpPr txBox="1">
            <a:spLocks noGrp="1"/>
          </p:cNvSpPr>
          <p:nvPr>
            <p:ph type="body" idx="6"/>
          </p:nvPr>
        </p:nvSpPr>
        <p:spPr>
          <a:xfrm>
            <a:off x="304800" y="5646677"/>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2" name="Google Shape;482;p69"/>
          <p:cNvSpPr txBox="1">
            <a:spLocks noGrp="1"/>
          </p:cNvSpPr>
          <p:nvPr>
            <p:ph type="body" idx="7"/>
          </p:nvPr>
        </p:nvSpPr>
        <p:spPr>
          <a:xfrm>
            <a:off x="4530722" y="3354831"/>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3" name="Google Shape;483;p69"/>
          <p:cNvSpPr txBox="1">
            <a:spLocks noGrp="1"/>
          </p:cNvSpPr>
          <p:nvPr>
            <p:ph type="body" idx="8"/>
          </p:nvPr>
        </p:nvSpPr>
        <p:spPr>
          <a:xfrm>
            <a:off x="304801" y="3354831"/>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4" name="Google Shape;484;p6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5" name="Google Shape;485;p6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6"/>
        <p:cNvGrpSpPr/>
        <p:nvPr/>
      </p:nvGrpSpPr>
      <p:grpSpPr>
        <a:xfrm>
          <a:off x="0" y="0"/>
          <a:ext cx="0" cy="0"/>
          <a:chOff x="0" y="0"/>
          <a:chExt cx="0" cy="0"/>
        </a:xfrm>
      </p:grpSpPr>
      <p:sp>
        <p:nvSpPr>
          <p:cNvPr id="487" name="Google Shape;487;p70"/>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88" name="Google Shape;488;p70"/>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89" name="Google Shape;489;p70"/>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0" name="Google Shape;490;p70"/>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1" name="Google Shape;491;p70"/>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2" name="Google Shape;492;p70"/>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3" name="Google Shape;493;p70"/>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494" name="Google Shape;494;p70"/>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5" name="Google Shape;495;p70"/>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6" name="Google Shape;496;p70"/>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497" name="Google Shape;497;p70"/>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498" name="Google Shape;498;p70"/>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499" name="Google Shape;499;p70"/>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0" name="Google Shape;500;p70"/>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1" name="Google Shape;501;p70"/>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spcBef>
                <a:spcPts val="0"/>
              </a:spcBef>
              <a:spcAft>
                <a:spcPts val="0"/>
              </a:spcAft>
              <a:buNone/>
            </a:pPr>
            <a:fld id="{00000000-1234-1234-1234-123412341234}" type="slidenum">
              <a:rPr lang="en-US"/>
              <a:t>‹#›</a:t>
            </a:fld>
            <a:endParaRPr/>
          </a:p>
        </p:txBody>
      </p:sp>
      <p:sp>
        <p:nvSpPr>
          <p:cNvPr id="502" name="Google Shape;502;p70"/>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506"/>
        <p:cNvGrpSpPr/>
        <p:nvPr/>
      </p:nvGrpSpPr>
      <p:grpSpPr>
        <a:xfrm>
          <a:off x="0" y="0"/>
          <a:ext cx="0" cy="0"/>
          <a:chOff x="0" y="0"/>
          <a:chExt cx="0" cy="0"/>
        </a:xfrm>
      </p:grpSpPr>
      <p:sp>
        <p:nvSpPr>
          <p:cNvPr id="507" name="Google Shape;507;p72"/>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0514F"/>
              </a:buClr>
              <a:buSzPts val="1400"/>
              <a:buFont typeface="Allerta"/>
              <a:buNone/>
              <a:defRPr sz="2800" b="0" i="0" u="none" strike="noStrike" cap="none">
                <a:solidFill>
                  <a:srgbClr val="50514F"/>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08" name="Google Shape;508;p72"/>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200"/>
              <a:buFont typeface="Arial"/>
              <a:buNone/>
              <a:defRPr sz="2000" b="0" i="0" u="none" strike="noStrike" cap="none">
                <a:solidFill>
                  <a:srgbClr val="595959"/>
                </a:solidFill>
                <a:latin typeface="Allerta"/>
                <a:ea typeface="Allerta"/>
                <a:cs typeface="Allerta"/>
                <a:sym typeface="Allerta"/>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9" name="Google Shape;509;p72"/>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0" name="Google Shape;510;p72"/>
          <p:cNvPicPr preferRelativeResize="0"/>
          <p:nvPr/>
        </p:nvPicPr>
        <p:blipFill rotWithShape="1">
          <a:blip r:embed="rId2">
            <a:alphaModFix/>
          </a:blip>
          <a:srcRect/>
          <a:stretch/>
        </p:blipFill>
        <p:spPr>
          <a:xfrm>
            <a:off x="304801" y="394130"/>
            <a:ext cx="2235200" cy="210147"/>
          </a:xfrm>
          <a:prstGeom prst="rect">
            <a:avLst/>
          </a:prstGeom>
          <a:noFill/>
          <a:ln>
            <a:noFill/>
          </a:ln>
        </p:spPr>
      </p:pic>
      <p:pic>
        <p:nvPicPr>
          <p:cNvPr id="511" name="Google Shape;511;p72"/>
          <p:cNvPicPr preferRelativeResize="0"/>
          <p:nvPr/>
        </p:nvPicPr>
        <p:blipFill rotWithShape="1">
          <a:blip r:embed="rId3">
            <a:alphaModFix/>
          </a:blip>
          <a:srcRect/>
          <a:stretch/>
        </p:blipFill>
        <p:spPr>
          <a:xfrm>
            <a:off x="219320" y="6108700"/>
            <a:ext cx="1193798" cy="48154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512"/>
        <p:cNvGrpSpPr/>
        <p:nvPr/>
      </p:nvGrpSpPr>
      <p:grpSpPr>
        <a:xfrm>
          <a:off x="0" y="0"/>
          <a:ext cx="0" cy="0"/>
          <a:chOff x="0" y="0"/>
          <a:chExt cx="0" cy="0"/>
        </a:xfrm>
      </p:grpSpPr>
      <p:sp>
        <p:nvSpPr>
          <p:cNvPr id="513" name="Google Shape;513;p7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Calibri"/>
              <a:ea typeface="Calibri"/>
              <a:cs typeface="Calibri"/>
              <a:sym typeface="Calibri"/>
            </a:endParaRPr>
          </a:p>
        </p:txBody>
      </p:sp>
      <p:sp>
        <p:nvSpPr>
          <p:cNvPr id="514" name="Google Shape;514;p7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sp>
        <p:nvSpPr>
          <p:cNvPr id="515" name="Google Shape;515;p73"/>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16" name="Google Shape;516;p73"/>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7" name="Google Shape;517;p73"/>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8" name="Google Shape;518;p73"/>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9" name="Google Shape;519;p73"/>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0" name="Google Shape;520;p73"/>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1" name="Google Shape;521;p73"/>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2" name="Google Shape;522;p73"/>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3" name="Google Shape;523;p73"/>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4" name="Google Shape;524;p73"/>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5" name="Google Shape;525;p73"/>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6" name="Google Shape;526;p73"/>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7" name="Google Shape;527;p73"/>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8" name="Google Shape;528;p73"/>
          <p:cNvPicPr preferRelativeResize="0"/>
          <p:nvPr/>
        </p:nvPicPr>
        <p:blipFill rotWithShape="1">
          <a:blip r:embed="rId2">
            <a:alphaModFix/>
          </a:blip>
          <a:srcRect/>
          <a:stretch/>
        </p:blipFill>
        <p:spPr>
          <a:xfrm>
            <a:off x="1625600" y="6446662"/>
            <a:ext cx="5881235" cy="3657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 name="Google Shape;52;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 name="Google Shape;53;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 name="Google Shape;54;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5" name="Google Shape;55;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6" name="Google Shape;56;p8"/>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7" name="Google Shape;57;p8"/>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29"/>
        <p:cNvGrpSpPr/>
        <p:nvPr/>
      </p:nvGrpSpPr>
      <p:grpSpPr>
        <a:xfrm>
          <a:off x="0" y="0"/>
          <a:ext cx="0" cy="0"/>
          <a:chOff x="0" y="0"/>
          <a:chExt cx="0" cy="0"/>
        </a:xfrm>
      </p:grpSpPr>
      <p:sp>
        <p:nvSpPr>
          <p:cNvPr id="530" name="Google Shape;530;p74"/>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1" name="Google Shape;531;p74"/>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32" name="Google Shape;532;p74"/>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3" name="Google Shape;533;p74"/>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p7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535" name="Google Shape;535;p74"/>
          <p:cNvPicPr preferRelativeResize="0"/>
          <p:nvPr/>
        </p:nvPicPr>
        <p:blipFill rotWithShape="1">
          <a:blip r:embed="rId2">
            <a:alphaModFix/>
          </a:blip>
          <a:srcRect/>
          <a:stretch/>
        </p:blipFill>
        <p:spPr>
          <a:xfrm>
            <a:off x="1625600" y="6446662"/>
            <a:ext cx="5881235" cy="36576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536"/>
        <p:cNvGrpSpPr/>
        <p:nvPr/>
      </p:nvGrpSpPr>
      <p:grpSpPr>
        <a:xfrm>
          <a:off x="0" y="0"/>
          <a:ext cx="0" cy="0"/>
          <a:chOff x="0" y="0"/>
          <a:chExt cx="0" cy="0"/>
        </a:xfrm>
      </p:grpSpPr>
      <p:sp>
        <p:nvSpPr>
          <p:cNvPr id="537" name="Google Shape;537;p75"/>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8" name="Google Shape;538;p75"/>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39" name="Google Shape;539;p7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0" name="Google Shape;540;p7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541" name="Google Shape;541;p75"/>
          <p:cNvPicPr preferRelativeResize="0"/>
          <p:nvPr/>
        </p:nvPicPr>
        <p:blipFill rotWithShape="1">
          <a:blip r:embed="rId2">
            <a:alphaModFix/>
          </a:blip>
          <a:srcRect/>
          <a:stretch/>
        </p:blipFill>
        <p:spPr>
          <a:xfrm>
            <a:off x="1625600" y="6446662"/>
            <a:ext cx="5881235" cy="36576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542"/>
        <p:cNvGrpSpPr/>
        <p:nvPr/>
      </p:nvGrpSpPr>
      <p:grpSpPr>
        <a:xfrm>
          <a:off x="0" y="0"/>
          <a:ext cx="0" cy="0"/>
          <a:chOff x="0" y="0"/>
          <a:chExt cx="0" cy="0"/>
        </a:xfrm>
      </p:grpSpPr>
      <p:sp>
        <p:nvSpPr>
          <p:cNvPr id="543" name="Google Shape;543;p76"/>
          <p:cNvSpPr/>
          <p:nvPr/>
        </p:nvSpPr>
        <p:spPr>
          <a:xfrm>
            <a:off x="0" y="0"/>
            <a:ext cx="9144000" cy="68580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7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45" name="Google Shape;545;p7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46" name="Google Shape;546;p76"/>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47" name="Google Shape;547;p7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48" name="Google Shape;548;p76"/>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549" name="Google Shape;549;p76"/>
          <p:cNvPicPr preferRelativeResize="0"/>
          <p:nvPr/>
        </p:nvPicPr>
        <p:blipFill rotWithShape="1">
          <a:blip r:embed="rId2">
            <a:alphaModFix/>
          </a:blip>
          <a:srcRect/>
          <a:stretch/>
        </p:blipFill>
        <p:spPr>
          <a:xfrm>
            <a:off x="304816" y="394130"/>
            <a:ext cx="2235200" cy="210147"/>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550"/>
        <p:cNvGrpSpPr/>
        <p:nvPr/>
      </p:nvGrpSpPr>
      <p:grpSpPr>
        <a:xfrm>
          <a:off x="0" y="0"/>
          <a:ext cx="0" cy="0"/>
          <a:chOff x="0" y="0"/>
          <a:chExt cx="0" cy="0"/>
        </a:xfrm>
      </p:grpSpPr>
      <p:sp>
        <p:nvSpPr>
          <p:cNvPr id="551" name="Google Shape;551;p77"/>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52" name="Google Shape;552;p77"/>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200"/>
              <a:buFont typeface="Arial"/>
              <a:buNone/>
              <a:defRPr sz="2000" b="0" i="0" u="none" strike="noStrike" cap="none">
                <a:solidFill>
                  <a:srgbClr val="595959"/>
                </a:solidFill>
                <a:latin typeface="Allerta"/>
                <a:ea typeface="Allerta"/>
                <a:cs typeface="Allerta"/>
                <a:sym typeface="Allerta"/>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53" name="Google Shape;553;p77"/>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77"/>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55" name="Google Shape;555;p77"/>
          <p:cNvPicPr preferRelativeResize="0"/>
          <p:nvPr/>
        </p:nvPicPr>
        <p:blipFill rotWithShape="1">
          <a:blip r:embed="rId2">
            <a:alphaModFix/>
          </a:blip>
          <a:srcRect/>
          <a:stretch/>
        </p:blipFill>
        <p:spPr>
          <a:xfrm>
            <a:off x="304801" y="394130"/>
            <a:ext cx="2235200" cy="210147"/>
          </a:xfrm>
          <a:prstGeom prst="rect">
            <a:avLst/>
          </a:prstGeom>
          <a:noFill/>
          <a:ln>
            <a:noFill/>
          </a:ln>
        </p:spPr>
      </p:pic>
      <p:pic>
        <p:nvPicPr>
          <p:cNvPr id="556" name="Google Shape;556;p77"/>
          <p:cNvPicPr preferRelativeResize="0"/>
          <p:nvPr/>
        </p:nvPicPr>
        <p:blipFill rotWithShape="1">
          <a:blip r:embed="rId3">
            <a:alphaModFix/>
          </a:blip>
          <a:srcRect/>
          <a:stretch/>
        </p:blipFill>
        <p:spPr>
          <a:xfrm>
            <a:off x="219320" y="6108700"/>
            <a:ext cx="1193798" cy="48154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557"/>
        <p:cNvGrpSpPr/>
        <p:nvPr/>
      </p:nvGrpSpPr>
      <p:grpSpPr>
        <a:xfrm>
          <a:off x="0" y="0"/>
          <a:ext cx="0" cy="0"/>
          <a:chOff x="0" y="0"/>
          <a:chExt cx="0" cy="0"/>
        </a:xfrm>
      </p:grpSpPr>
      <p:sp>
        <p:nvSpPr>
          <p:cNvPr id="558" name="Google Shape;558;p78"/>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59" name="Google Shape;559;p78"/>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llerta"/>
                <a:ea typeface="Allerta"/>
                <a:cs typeface="Allerta"/>
                <a:sym typeface="Allerta"/>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60" name="Google Shape;560;p78"/>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1" name="Google Shape;561;p78"/>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R="0" lvl="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2" name="Google Shape;562;p78"/>
          <p:cNvPicPr preferRelativeResize="0"/>
          <p:nvPr/>
        </p:nvPicPr>
        <p:blipFill rotWithShape="1">
          <a:blip r:embed="rId2">
            <a:alphaModFix/>
          </a:blip>
          <a:srcRect/>
          <a:stretch/>
        </p:blipFill>
        <p:spPr>
          <a:xfrm>
            <a:off x="304801" y="394130"/>
            <a:ext cx="2235200" cy="210147"/>
          </a:xfrm>
          <a:prstGeom prst="rect">
            <a:avLst/>
          </a:prstGeom>
          <a:noFill/>
          <a:ln>
            <a:noFill/>
          </a:ln>
        </p:spPr>
      </p:pic>
      <p:pic>
        <p:nvPicPr>
          <p:cNvPr id="563" name="Google Shape;563;p78"/>
          <p:cNvPicPr preferRelativeResize="0"/>
          <p:nvPr/>
        </p:nvPicPr>
        <p:blipFill rotWithShape="1">
          <a:blip r:embed="rId3">
            <a:alphaModFix/>
          </a:blip>
          <a:srcRect/>
          <a:stretch/>
        </p:blipFill>
        <p:spPr>
          <a:xfrm>
            <a:off x="219320" y="6108700"/>
            <a:ext cx="1193798" cy="481546"/>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64"/>
        <p:cNvGrpSpPr/>
        <p:nvPr/>
      </p:nvGrpSpPr>
      <p:grpSpPr>
        <a:xfrm>
          <a:off x="0" y="0"/>
          <a:ext cx="0" cy="0"/>
          <a:chOff x="0" y="0"/>
          <a:chExt cx="0" cy="0"/>
        </a:xfrm>
      </p:grpSpPr>
      <p:sp>
        <p:nvSpPr>
          <p:cNvPr id="565" name="Google Shape;565;p79"/>
          <p:cNvSpPr/>
          <p:nvPr/>
        </p:nvSpPr>
        <p:spPr>
          <a:xfrm>
            <a:off x="0" y="0"/>
            <a:ext cx="9144000" cy="68580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7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67" name="Google Shape;567;p7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68" name="Google Shape;568;p7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69" name="Google Shape;569;p7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70" name="Google Shape;570;p79"/>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571" name="Google Shape;571;p79"/>
          <p:cNvPicPr preferRelativeResize="0"/>
          <p:nvPr/>
        </p:nvPicPr>
        <p:blipFill rotWithShape="1">
          <a:blip r:embed="rId2">
            <a:alphaModFix/>
          </a:blip>
          <a:srcRect/>
          <a:stretch/>
        </p:blipFill>
        <p:spPr>
          <a:xfrm>
            <a:off x="304816" y="394130"/>
            <a:ext cx="2235200" cy="21014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572"/>
        <p:cNvGrpSpPr/>
        <p:nvPr/>
      </p:nvGrpSpPr>
      <p:grpSpPr>
        <a:xfrm>
          <a:off x="0" y="0"/>
          <a:ext cx="0" cy="0"/>
          <a:chOff x="0" y="0"/>
          <a:chExt cx="0" cy="0"/>
        </a:xfrm>
      </p:grpSpPr>
      <p:sp>
        <p:nvSpPr>
          <p:cNvPr id="573" name="Google Shape;573;p80"/>
          <p:cNvSpPr/>
          <p:nvPr/>
        </p:nvSpPr>
        <p:spPr>
          <a:xfrm>
            <a:off x="0" y="0"/>
            <a:ext cx="9144000" cy="68580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4" name="Google Shape;574;p8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75" name="Google Shape;575;p8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76" name="Google Shape;576;p8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77" name="Google Shape;577;p8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578" name="Google Shape;578;p80"/>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579" name="Google Shape;579;p80"/>
          <p:cNvPicPr preferRelativeResize="0"/>
          <p:nvPr/>
        </p:nvPicPr>
        <p:blipFill rotWithShape="1">
          <a:blip r:embed="rId2">
            <a:alphaModFix/>
          </a:blip>
          <a:srcRect/>
          <a:stretch/>
        </p:blipFill>
        <p:spPr>
          <a:xfrm>
            <a:off x="304816" y="394130"/>
            <a:ext cx="2235200" cy="21014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580"/>
        <p:cNvGrpSpPr/>
        <p:nvPr/>
      </p:nvGrpSpPr>
      <p:grpSpPr>
        <a:xfrm>
          <a:off x="0" y="0"/>
          <a:ext cx="0" cy="0"/>
          <a:chOff x="0" y="0"/>
          <a:chExt cx="0" cy="0"/>
        </a:xfrm>
      </p:grpSpPr>
      <p:sp>
        <p:nvSpPr>
          <p:cNvPr id="581" name="Google Shape;581;p81"/>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82" name="Google Shape;582;p8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8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584" name="Google Shape;584;p81"/>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585"/>
        <p:cNvGrpSpPr/>
        <p:nvPr/>
      </p:nvGrpSpPr>
      <p:grpSpPr>
        <a:xfrm>
          <a:off x="0" y="0"/>
          <a:ext cx="0" cy="0"/>
          <a:chOff x="0" y="0"/>
          <a:chExt cx="0" cy="0"/>
        </a:xfrm>
      </p:grpSpPr>
      <p:sp>
        <p:nvSpPr>
          <p:cNvPr id="586" name="Google Shape;586;p82"/>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7" name="Google Shape;587;p82"/>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88" name="Google Shape;588;p8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p8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590" name="Google Shape;590;p82"/>
          <p:cNvPicPr preferRelativeResize="0"/>
          <p:nvPr/>
        </p:nvPicPr>
        <p:blipFill rotWithShape="1">
          <a:blip r:embed="rId2">
            <a:alphaModFix/>
          </a:blip>
          <a:srcRect/>
          <a:stretch/>
        </p:blipFill>
        <p:spPr>
          <a:xfrm>
            <a:off x="1625600" y="6459362"/>
            <a:ext cx="5881235" cy="36576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591"/>
        <p:cNvGrpSpPr/>
        <p:nvPr/>
      </p:nvGrpSpPr>
      <p:grpSpPr>
        <a:xfrm>
          <a:off x="0" y="0"/>
          <a:ext cx="0" cy="0"/>
          <a:chOff x="0" y="0"/>
          <a:chExt cx="0" cy="0"/>
        </a:xfrm>
      </p:grpSpPr>
      <p:sp>
        <p:nvSpPr>
          <p:cNvPr id="592" name="Google Shape;592;p83"/>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0" name="Google Shape;60;p9"/>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Google Shape;64;p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 name="Google Shape;65;p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3"/>
        <p:cNvGrpSpPr/>
        <p:nvPr/>
      </p:nvGrpSpPr>
      <p:grpSpPr>
        <a:xfrm>
          <a:off x="0" y="0"/>
          <a:ext cx="0" cy="0"/>
          <a:chOff x="0" y="0"/>
          <a:chExt cx="0" cy="0"/>
        </a:xfrm>
      </p:grpSpPr>
      <p:sp>
        <p:nvSpPr>
          <p:cNvPr id="594" name="Google Shape;594;p84"/>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5" name="Google Shape;595;p8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6" name="Google Shape;596;p8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597" name="Google Shape;597;p84"/>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598"/>
        <p:cNvGrpSpPr/>
        <p:nvPr/>
      </p:nvGrpSpPr>
      <p:grpSpPr>
        <a:xfrm>
          <a:off x="0" y="0"/>
          <a:ext cx="0" cy="0"/>
          <a:chOff x="0" y="0"/>
          <a:chExt cx="0" cy="0"/>
        </a:xfrm>
      </p:grpSpPr>
      <p:sp>
        <p:nvSpPr>
          <p:cNvPr id="599" name="Google Shape;599;p8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p8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601" name="Google Shape;601;p85"/>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2"/>
        <p:cNvGrpSpPr/>
        <p:nvPr/>
      </p:nvGrpSpPr>
      <p:grpSpPr>
        <a:xfrm>
          <a:off x="0" y="0"/>
          <a:ext cx="0" cy="0"/>
          <a:chOff x="0" y="0"/>
          <a:chExt cx="0" cy="0"/>
        </a:xfrm>
      </p:grpSpPr>
      <p:sp>
        <p:nvSpPr>
          <p:cNvPr id="603" name="Google Shape;603;p86"/>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04" name="Google Shape;604;p86"/>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86"/>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8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7" name="Google Shape;607;p8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sp>
        <p:nvSpPr>
          <p:cNvPr id="608" name="Google Shape;608;p86">
            <a:hlinkClick r:id="rId2"/>
          </p:cNvPr>
          <p:cNvSpPr/>
          <p:nvPr/>
        </p:nvSpPr>
        <p:spPr>
          <a:xfrm>
            <a:off x="3542586" y="6519775"/>
            <a:ext cx="1906800" cy="1755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9" name="Google Shape;609;p86"/>
          <p:cNvPicPr preferRelativeResize="0"/>
          <p:nvPr/>
        </p:nvPicPr>
        <p:blipFill rotWithShape="1">
          <a:blip r:embed="rId3">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0"/>
        <p:cNvGrpSpPr/>
        <p:nvPr/>
      </p:nvGrpSpPr>
      <p:grpSpPr>
        <a:xfrm>
          <a:off x="0" y="0"/>
          <a:ext cx="0" cy="0"/>
          <a:chOff x="0" y="0"/>
          <a:chExt cx="0" cy="0"/>
        </a:xfrm>
      </p:grpSpPr>
      <p:sp>
        <p:nvSpPr>
          <p:cNvPr id="611" name="Google Shape;611;p87"/>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12" name="Google Shape;612;p87"/>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3" name="Google Shape;613;p87"/>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4" name="Google Shape;614;p87"/>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5" name="Google Shape;615;p87"/>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6" name="Google Shape;616;p8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7" name="Google Shape;617;p8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sp>
        <p:nvSpPr>
          <p:cNvPr id="618" name="Google Shape;618;p87">
            <a:hlinkClick r:id="rId2"/>
          </p:cNvPr>
          <p:cNvSpPr/>
          <p:nvPr/>
        </p:nvSpPr>
        <p:spPr>
          <a:xfrm>
            <a:off x="3542586" y="6519775"/>
            <a:ext cx="1906800" cy="1755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9" name="Google Shape;619;p87"/>
          <p:cNvPicPr preferRelativeResize="0"/>
          <p:nvPr/>
        </p:nvPicPr>
        <p:blipFill rotWithShape="1">
          <a:blip r:embed="rId3">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620"/>
        <p:cNvGrpSpPr/>
        <p:nvPr/>
      </p:nvGrpSpPr>
      <p:grpSpPr>
        <a:xfrm>
          <a:off x="0" y="0"/>
          <a:ext cx="0" cy="0"/>
          <a:chOff x="0" y="0"/>
          <a:chExt cx="0" cy="0"/>
        </a:xfrm>
      </p:grpSpPr>
      <p:sp>
        <p:nvSpPr>
          <p:cNvPr id="621" name="Google Shape;621;p88"/>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2" name="Google Shape;622;p8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23" name="Google Shape;623;p88"/>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4" name="Google Shape;624;p88"/>
          <p:cNvSpPr txBox="1">
            <a:spLocks noGrp="1"/>
          </p:cNvSpPr>
          <p:nvPr>
            <p:ph type="body" idx="3"/>
          </p:nvPr>
        </p:nvSpPr>
        <p:spPr>
          <a:xfrm>
            <a:off x="4673600" y="5646677"/>
            <a:ext cx="40131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5" name="Google Shape;625;p8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6" name="Google Shape;626;p8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627" name="Google Shape;627;p88"/>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628"/>
        <p:cNvGrpSpPr/>
        <p:nvPr/>
      </p:nvGrpSpPr>
      <p:grpSpPr>
        <a:xfrm>
          <a:off x="0" y="0"/>
          <a:ext cx="0" cy="0"/>
          <a:chOff x="0" y="0"/>
          <a:chExt cx="0" cy="0"/>
        </a:xfrm>
      </p:grpSpPr>
      <p:sp>
        <p:nvSpPr>
          <p:cNvPr id="629" name="Google Shape;629;p89"/>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0" name="Google Shape;630;p89"/>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1" name="Google Shape;631;p8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32" name="Google Shape;632;p89"/>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89"/>
          <p:cNvSpPr txBox="1">
            <a:spLocks noGrp="1"/>
          </p:cNvSpPr>
          <p:nvPr>
            <p:ph type="body" idx="4"/>
          </p:nvPr>
        </p:nvSpPr>
        <p:spPr>
          <a:xfrm>
            <a:off x="4673600" y="5646677"/>
            <a:ext cx="40578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4" name="Google Shape;634;p89"/>
          <p:cNvSpPr txBox="1">
            <a:spLocks noGrp="1"/>
          </p:cNvSpPr>
          <p:nvPr>
            <p:ph type="body" idx="5"/>
          </p:nvPr>
        </p:nvSpPr>
        <p:spPr>
          <a:xfrm>
            <a:off x="4673600" y="3354831"/>
            <a:ext cx="40131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5" name="Google Shape;635;p8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p8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637" name="Google Shape;637;p89"/>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638"/>
        <p:cNvGrpSpPr/>
        <p:nvPr/>
      </p:nvGrpSpPr>
      <p:grpSpPr>
        <a:xfrm>
          <a:off x="0" y="0"/>
          <a:ext cx="0" cy="0"/>
          <a:chOff x="0" y="0"/>
          <a:chExt cx="0" cy="0"/>
        </a:xfrm>
      </p:grpSpPr>
      <p:sp>
        <p:nvSpPr>
          <p:cNvPr id="639" name="Google Shape;639;p90"/>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0" name="Google Shape;640;p9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41" name="Google Shape;641;p90"/>
          <p:cNvSpPr txBox="1">
            <a:spLocks noGrp="1"/>
          </p:cNvSpPr>
          <p:nvPr>
            <p:ph type="body" idx="1"/>
          </p:nvPr>
        </p:nvSpPr>
        <p:spPr>
          <a:xfrm>
            <a:off x="4683120" y="5646677"/>
            <a:ext cx="40038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2" name="Google Shape;642;p90"/>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3" name="Google Shape;643;p90"/>
          <p:cNvSpPr txBox="1">
            <a:spLocks noGrp="1"/>
          </p:cNvSpPr>
          <p:nvPr>
            <p:ph type="body" idx="4"/>
          </p:nvPr>
        </p:nvSpPr>
        <p:spPr>
          <a:xfrm>
            <a:off x="304800" y="5646677"/>
            <a:ext cx="42258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4" name="Google Shape;644;p9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9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646" name="Google Shape;646;p90"/>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647"/>
        <p:cNvGrpSpPr/>
        <p:nvPr/>
      </p:nvGrpSpPr>
      <p:grpSpPr>
        <a:xfrm>
          <a:off x="0" y="0"/>
          <a:ext cx="0" cy="0"/>
          <a:chOff x="0" y="0"/>
          <a:chExt cx="0" cy="0"/>
        </a:xfrm>
      </p:grpSpPr>
      <p:sp>
        <p:nvSpPr>
          <p:cNvPr id="648" name="Google Shape;648;p91"/>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9" name="Google Shape;649;p91"/>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0" name="Google Shape;650;p91"/>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1" name="Google Shape;651;p91"/>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2" name="Google Shape;652;p91"/>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53" name="Google Shape;653;p91"/>
          <p:cNvSpPr txBox="1">
            <a:spLocks noGrp="1"/>
          </p:cNvSpPr>
          <p:nvPr>
            <p:ph type="body" idx="1"/>
          </p:nvPr>
        </p:nvSpPr>
        <p:spPr>
          <a:xfrm>
            <a:off x="4533898" y="5646677"/>
            <a:ext cx="41529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4" name="Google Shape;654;p91"/>
          <p:cNvSpPr txBox="1">
            <a:spLocks noGrp="1"/>
          </p:cNvSpPr>
          <p:nvPr>
            <p:ph type="body" idx="6"/>
          </p:nvPr>
        </p:nvSpPr>
        <p:spPr>
          <a:xfrm>
            <a:off x="304800" y="5646677"/>
            <a:ext cx="41592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5" name="Google Shape;655;p91"/>
          <p:cNvSpPr txBox="1">
            <a:spLocks noGrp="1"/>
          </p:cNvSpPr>
          <p:nvPr>
            <p:ph type="body" idx="7"/>
          </p:nvPr>
        </p:nvSpPr>
        <p:spPr>
          <a:xfrm>
            <a:off x="4530722" y="3354831"/>
            <a:ext cx="41562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6" name="Google Shape;656;p91"/>
          <p:cNvSpPr txBox="1">
            <a:spLocks noGrp="1"/>
          </p:cNvSpPr>
          <p:nvPr>
            <p:ph type="body" idx="8"/>
          </p:nvPr>
        </p:nvSpPr>
        <p:spPr>
          <a:xfrm>
            <a:off x="304801" y="3354831"/>
            <a:ext cx="41592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7" name="Google Shape;657;p9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9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659" name="Google Shape;659;p91"/>
          <p:cNvPicPr preferRelativeResize="0"/>
          <p:nvPr/>
        </p:nvPicPr>
        <p:blipFill rotWithShape="1">
          <a:blip r:embed="rId2">
            <a:alphaModFix/>
          </a:blip>
          <a:srcRect/>
          <a:stretch/>
        </p:blipFill>
        <p:spPr>
          <a:xfrm>
            <a:off x="1625600" y="6433962"/>
            <a:ext cx="5881235" cy="36576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663"/>
        <p:cNvGrpSpPr/>
        <p:nvPr/>
      </p:nvGrpSpPr>
      <p:grpSpPr>
        <a:xfrm>
          <a:off x="0" y="0"/>
          <a:ext cx="0" cy="0"/>
          <a:chOff x="0" y="0"/>
          <a:chExt cx="0" cy="0"/>
        </a:xfrm>
      </p:grpSpPr>
      <p:sp>
        <p:nvSpPr>
          <p:cNvPr id="664" name="Google Shape;664;p93"/>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5" name="Google Shape;665;p93"/>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66" name="Google Shape;666;p93"/>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667" name="Google Shape;667;p93"/>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668" name="Google Shape;668;p93"/>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669"/>
        <p:cNvGrpSpPr/>
        <p:nvPr/>
      </p:nvGrpSpPr>
      <p:grpSpPr>
        <a:xfrm>
          <a:off x="0" y="0"/>
          <a:ext cx="0" cy="0"/>
          <a:chOff x="0" y="0"/>
          <a:chExt cx="0" cy="0"/>
        </a:xfrm>
      </p:grpSpPr>
      <p:sp>
        <p:nvSpPr>
          <p:cNvPr id="670" name="Google Shape;670;p94"/>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1" name="Google Shape;671;p94"/>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2" name="Google Shape;672;p94"/>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3" name="Google Shape;673;p94"/>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4" name="Google Shape;674;p9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675" name="Google Shape;675;p9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 name="Google Shape;69;p10"/>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Google Shape;70;p1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 name="Google Shape;71;p1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508000" marR="0" lvl="0" indent="-165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Google Shape;72;p10"/>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676"/>
        <p:cNvGrpSpPr/>
        <p:nvPr/>
      </p:nvGrpSpPr>
      <p:grpSpPr>
        <a:xfrm>
          <a:off x="0" y="0"/>
          <a:ext cx="0" cy="0"/>
          <a:chOff x="0" y="0"/>
          <a:chExt cx="0" cy="0"/>
        </a:xfrm>
      </p:grpSpPr>
      <p:sp>
        <p:nvSpPr>
          <p:cNvPr id="677" name="Google Shape;677;p95"/>
          <p:cNvSpPr/>
          <p:nvPr/>
        </p:nvSpPr>
        <p:spPr>
          <a:xfrm>
            <a:off x="0" y="0"/>
            <a:ext cx="9144000" cy="6858000"/>
          </a:xfrm>
          <a:prstGeom prst="rect">
            <a:avLst/>
          </a:prstGeom>
          <a:solidFill>
            <a:srgbClr val="1C9963"/>
          </a:solidFill>
          <a:ln>
            <a:noFill/>
          </a:ln>
          <a:effectLst>
            <a:outerShdw blurRad="39999"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8" name="Google Shape;678;p9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9" name="Google Shape;679;p9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0" name="Google Shape;680;p9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1" name="Google Shape;681;p9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2" name="Google Shape;682;p95"/>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83" name="Google Shape;683;p95"/>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684"/>
        <p:cNvGrpSpPr/>
        <p:nvPr/>
      </p:nvGrpSpPr>
      <p:grpSpPr>
        <a:xfrm>
          <a:off x="0" y="0"/>
          <a:ext cx="0" cy="0"/>
          <a:chOff x="0" y="0"/>
          <a:chExt cx="0" cy="0"/>
        </a:xfrm>
      </p:grpSpPr>
      <p:sp>
        <p:nvSpPr>
          <p:cNvPr id="685" name="Google Shape;685;p9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86" name="Google Shape;686;p9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687" name="Google Shape;687;p96"/>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88"/>
        <p:cNvGrpSpPr/>
        <p:nvPr/>
      </p:nvGrpSpPr>
      <p:grpSpPr>
        <a:xfrm>
          <a:off x="0" y="0"/>
          <a:ext cx="0" cy="0"/>
          <a:chOff x="0" y="0"/>
          <a:chExt cx="0" cy="0"/>
        </a:xfrm>
      </p:grpSpPr>
      <p:sp>
        <p:nvSpPr>
          <p:cNvPr id="689" name="Google Shape;689;p97"/>
          <p:cNvSpPr/>
          <p:nvPr/>
        </p:nvSpPr>
        <p:spPr>
          <a:xfrm>
            <a:off x="0" y="0"/>
            <a:ext cx="9144000" cy="6858000"/>
          </a:xfrm>
          <a:prstGeom prst="rect">
            <a:avLst/>
          </a:prstGeom>
          <a:solidFill>
            <a:srgbClr val="A9B0AC"/>
          </a:solidFill>
          <a:ln>
            <a:noFill/>
          </a:ln>
          <a:effectLst>
            <a:outerShdw blurRad="39999"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90" name="Google Shape;690;p9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91" name="Google Shape;691;p97"/>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92" name="Google Shape;692;p9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93" name="Google Shape;693;p97"/>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94" name="Google Shape;694;p97"/>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95" name="Google Shape;695;p97"/>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6"/>
        <p:cNvGrpSpPr/>
        <p:nvPr/>
      </p:nvGrpSpPr>
      <p:grpSpPr>
        <a:xfrm>
          <a:off x="0" y="0"/>
          <a:ext cx="0" cy="0"/>
          <a:chOff x="0" y="0"/>
          <a:chExt cx="0" cy="0"/>
        </a:xfrm>
      </p:grpSpPr>
      <p:sp>
        <p:nvSpPr>
          <p:cNvPr id="697" name="Google Shape;697;p98"/>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8" name="Google Shape;698;p98"/>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98"/>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9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01" name="Google Shape;701;p9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702" name="Google Shape;702;p98">
            <a:hlinkClick r:id="rId2"/>
          </p:cNvPr>
          <p:cNvSpPr/>
          <p:nvPr/>
        </p:nvSpPr>
        <p:spPr>
          <a:xfrm>
            <a:off x="3542585" y="6519775"/>
            <a:ext cx="1906800" cy="175500"/>
          </a:xfrm>
          <a:prstGeom prst="rect">
            <a:avLst/>
          </a:prstGeom>
          <a:noFill/>
          <a:ln>
            <a:noFill/>
          </a:ln>
          <a:effectLst>
            <a:outerShdw blurRad="39999"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703"/>
        <p:cNvGrpSpPr/>
        <p:nvPr/>
      </p:nvGrpSpPr>
      <p:grpSpPr>
        <a:xfrm>
          <a:off x="0" y="0"/>
          <a:ext cx="0" cy="0"/>
          <a:chOff x="0" y="0"/>
          <a:chExt cx="0" cy="0"/>
        </a:xfrm>
      </p:grpSpPr>
      <p:sp>
        <p:nvSpPr>
          <p:cNvPr id="704" name="Google Shape;704;p99"/>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5" name="Google Shape;705;p9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06" name="Google Shape;706;p9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707" name="Google Shape;707;p9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08"/>
        <p:cNvGrpSpPr/>
        <p:nvPr/>
      </p:nvGrpSpPr>
      <p:grpSpPr>
        <a:xfrm>
          <a:off x="0" y="0"/>
          <a:ext cx="0" cy="0"/>
          <a:chOff x="0" y="0"/>
          <a:chExt cx="0" cy="0"/>
        </a:xfrm>
      </p:grpSpPr>
      <p:sp>
        <p:nvSpPr>
          <p:cNvPr id="709" name="Google Shape;709;p100"/>
          <p:cNvSpPr/>
          <p:nvPr/>
        </p:nvSpPr>
        <p:spPr>
          <a:xfrm>
            <a:off x="0" y="0"/>
            <a:ext cx="9144000" cy="6858000"/>
          </a:xfrm>
          <a:prstGeom prst="rect">
            <a:avLst/>
          </a:prstGeom>
          <a:solidFill>
            <a:srgbClr val="464646"/>
          </a:solidFill>
          <a:ln>
            <a:noFill/>
          </a:ln>
          <a:effectLst>
            <a:outerShdw blurRad="39999"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0" name="Google Shape;710;p100"/>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11" name="Google Shape;711;p100"/>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12" name="Google Shape;712;p100"/>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13" name="Google Shape;713;p100"/>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14" name="Google Shape;714;p100"/>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15" name="Google Shape;715;p100"/>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6"/>
        <p:cNvGrpSpPr/>
        <p:nvPr/>
      </p:nvGrpSpPr>
      <p:grpSpPr>
        <a:xfrm>
          <a:off x="0" y="0"/>
          <a:ext cx="0" cy="0"/>
          <a:chOff x="0" y="0"/>
          <a:chExt cx="0" cy="0"/>
        </a:xfrm>
      </p:grpSpPr>
      <p:sp>
        <p:nvSpPr>
          <p:cNvPr id="717" name="Google Shape;717;p101"/>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8" name="Google Shape;718;p101"/>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9" name="Google Shape;719;p101"/>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0" name="Google Shape;720;p101"/>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1" name="Google Shape;721;p101"/>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2" name="Google Shape;722;p10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23" name="Google Shape;723;p10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724" name="Google Shape;724;p101">
            <a:hlinkClick r:id="rId2"/>
          </p:cNvPr>
          <p:cNvSpPr/>
          <p:nvPr/>
        </p:nvSpPr>
        <p:spPr>
          <a:xfrm>
            <a:off x="3542585" y="6519775"/>
            <a:ext cx="1906800" cy="175500"/>
          </a:xfrm>
          <a:prstGeom prst="rect">
            <a:avLst/>
          </a:prstGeom>
          <a:noFill/>
          <a:ln>
            <a:noFill/>
          </a:ln>
          <a:effectLst>
            <a:outerShdw blurRad="39999"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725"/>
        <p:cNvGrpSpPr/>
        <p:nvPr/>
      </p:nvGrpSpPr>
      <p:grpSpPr>
        <a:xfrm>
          <a:off x="0" y="0"/>
          <a:ext cx="0" cy="0"/>
          <a:chOff x="0" y="0"/>
          <a:chExt cx="0" cy="0"/>
        </a:xfrm>
      </p:grpSpPr>
      <p:sp>
        <p:nvSpPr>
          <p:cNvPr id="726" name="Google Shape;726;p102"/>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7" name="Google Shape;727;p102"/>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28" name="Google Shape;728;p102"/>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29" name="Google Shape;729;p102"/>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30" name="Google Shape;730;p10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1"/>
        <p:cNvGrpSpPr/>
        <p:nvPr/>
      </p:nvGrpSpPr>
      <p:grpSpPr>
        <a:xfrm>
          <a:off x="0" y="0"/>
          <a:ext cx="0" cy="0"/>
          <a:chOff x="0" y="0"/>
          <a:chExt cx="0" cy="0"/>
        </a:xfrm>
      </p:grpSpPr>
      <p:sp>
        <p:nvSpPr>
          <p:cNvPr id="732" name="Google Shape;732;p103"/>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3" name="Google Shape;733;p103"/>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34" name="Google Shape;734;p103"/>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35" name="Google Shape;735;p103"/>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R="0" lvl="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36" name="Google Shape;736;p103"/>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37"/>
        <p:cNvGrpSpPr/>
        <p:nvPr/>
      </p:nvGrpSpPr>
      <p:grpSpPr>
        <a:xfrm>
          <a:off x="0" y="0"/>
          <a:ext cx="0" cy="0"/>
          <a:chOff x="0" y="0"/>
          <a:chExt cx="0" cy="0"/>
        </a:xfrm>
      </p:grpSpPr>
      <p:sp>
        <p:nvSpPr>
          <p:cNvPr id="738" name="Google Shape;738;p10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9" name="Google Shape;739;p104"/>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0" name="Google Shape;740;p10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41" name="Google Shape;741;p10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742" name="Google Shape;742;p10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theme" Target="../theme/theme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theme" Target="../theme/theme6.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theme" Target="../theme/theme7.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0" name="Google Shape;170;p2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9" name="Google Shape;329;p4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05" name="Google Shape;505;p7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0"/>
        <p:cNvGrpSpPr/>
        <p:nvPr/>
      </p:nvGrpSpPr>
      <p:grpSpPr>
        <a:xfrm>
          <a:off x="0" y="0"/>
          <a:ext cx="0" cy="0"/>
          <a:chOff x="0" y="0"/>
          <a:chExt cx="0" cy="0"/>
        </a:xfrm>
      </p:grpSpPr>
      <p:sp>
        <p:nvSpPr>
          <p:cNvPr id="661" name="Google Shape;661;p9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2" name="Google Shape;662;p9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9"/>
        <p:cNvGrpSpPr/>
        <p:nvPr/>
      </p:nvGrpSpPr>
      <p:grpSpPr>
        <a:xfrm>
          <a:off x="0" y="0"/>
          <a:ext cx="0" cy="0"/>
          <a:chOff x="0" y="0"/>
          <a:chExt cx="0" cy="0"/>
        </a:xfrm>
      </p:grpSpPr>
      <p:sp>
        <p:nvSpPr>
          <p:cNvPr id="820" name="Google Shape;820;p1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21" name="Google Shape;821;p11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7"/>
        <p:cNvGrpSpPr/>
        <p:nvPr/>
      </p:nvGrpSpPr>
      <p:grpSpPr>
        <a:xfrm>
          <a:off x="0" y="0"/>
          <a:ext cx="0" cy="0"/>
          <a:chOff x="0" y="0"/>
          <a:chExt cx="0" cy="0"/>
        </a:xfrm>
      </p:grpSpPr>
      <p:sp>
        <p:nvSpPr>
          <p:cNvPr id="988" name="Google Shape;988;p1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89" name="Google Shape;989;p13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3"/>
        <p:cNvGrpSpPr/>
        <p:nvPr/>
      </p:nvGrpSpPr>
      <p:grpSpPr>
        <a:xfrm>
          <a:off x="0" y="0"/>
          <a:ext cx="0" cy="0"/>
          <a:chOff x="0" y="0"/>
          <a:chExt cx="0" cy="0"/>
        </a:xfrm>
      </p:grpSpPr>
      <p:sp>
        <p:nvSpPr>
          <p:cNvPr id="1164" name="Google Shape;1164;p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5" name="Google Shape;1165;p1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openxmlformats.org/officeDocument/2006/relationships/hyperlink" Target="https://vimeo.com/285151275"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285152847/1ef4a70271" TargetMode="External"/><Relationship Id="rId2" Type="http://schemas.openxmlformats.org/officeDocument/2006/relationships/notesSlide" Target="../notesSlides/notesSlide20.xml"/><Relationship Id="rId1" Type="http://schemas.openxmlformats.org/officeDocument/2006/relationships/slideLayout" Target="../slideLayouts/slideLayout70.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0.xml"/><Relationship Id="rId4" Type="http://schemas.openxmlformats.org/officeDocument/2006/relationships/hyperlink" Target="https://vimeo.com/285154279/92b324b4a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0.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0.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0.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hyperlink" Target="http://www.achievethecore.org" TargetMode="External"/><Relationship Id="rId4" Type="http://schemas.openxmlformats.org/officeDocument/2006/relationships/hyperlink" Target="http://www.achievethecore.org/ca-signup"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3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2.xml"/></Relationships>
</file>

<file path=ppt/slides/_rels/slide45.xml.rels><?xml version="1.0" encoding="UTF-8" standalone="yes"?>
<Relationships xmlns="http://schemas.openxmlformats.org/package/2006/relationships"><Relationship Id="rId3" Type="http://schemas.openxmlformats.org/officeDocument/2006/relationships/hyperlink" Target="https://event.on24.com/wcc/r/1811952/6D7DD08DDA79F81DD5C55B5B42710063" TargetMode="External"/><Relationship Id="rId2" Type="http://schemas.openxmlformats.org/officeDocument/2006/relationships/notesSlide" Target="../notesSlides/notesSlide45.xml"/><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189"/>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358" name="Google Shape;1358;p189"/>
          <p:cNvSpPr txBox="1">
            <a:spLocks noGrp="1"/>
          </p:cNvSpPr>
          <p:nvPr>
            <p:ph type="ctrTitle"/>
          </p:nvPr>
        </p:nvSpPr>
        <p:spPr>
          <a:xfrm>
            <a:off x="219317" y="2372472"/>
            <a:ext cx="8619900" cy="850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750"/>
              <a:buFont typeface="Arial"/>
              <a:buNone/>
            </a:pPr>
            <a:r>
              <a:rPr lang="en-US" sz="3000" b="1">
                <a:solidFill>
                  <a:srgbClr val="575757"/>
                </a:solidFill>
              </a:rPr>
              <a:t>Don't Make Every Math Strategy a Separate Lesson: Developing Understanding and Skill with K-4 Operations</a:t>
            </a:r>
            <a:endParaRPr sz="2800" b="0" i="0" u="none" strike="noStrike" cap="none">
              <a:solidFill>
                <a:srgbClr val="50514F"/>
              </a:solidFill>
              <a:latin typeface="Lucida Sans"/>
              <a:ea typeface="Lucida Sans"/>
              <a:cs typeface="Lucida Sans"/>
              <a:sym typeface="Lucida Sans"/>
            </a:endParaRPr>
          </a:p>
        </p:txBody>
      </p:sp>
      <p:sp>
        <p:nvSpPr>
          <p:cNvPr id="1359" name="Google Shape;1359;p189"/>
          <p:cNvSpPr txBox="1">
            <a:spLocks noGrp="1"/>
          </p:cNvSpPr>
          <p:nvPr>
            <p:ph type="subTitle" idx="1"/>
          </p:nvPr>
        </p:nvSpPr>
        <p:spPr>
          <a:xfrm>
            <a:off x="219318" y="3832457"/>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endParaRPr/>
          </a:p>
          <a:p>
            <a:pPr marL="0" marR="0" lvl="0" indent="0" algn="l" rtl="0">
              <a:lnSpc>
                <a:spcPct val="100000"/>
              </a:lnSpc>
              <a:spcBef>
                <a:spcPts val="400"/>
              </a:spcBef>
              <a:spcAft>
                <a:spcPts val="0"/>
              </a:spcAft>
              <a:buClr>
                <a:srgbClr val="595959"/>
              </a:buClr>
              <a:buSzPts val="500"/>
              <a:buFont typeface="Arial"/>
              <a:buNone/>
            </a:pPr>
            <a:r>
              <a:rPr lang="en-US">
                <a:solidFill>
                  <a:srgbClr val="575757"/>
                </a:solidFill>
              </a:rPr>
              <a:t>August 8, 2018</a:t>
            </a:r>
            <a:endParaRPr/>
          </a:p>
        </p:txBody>
      </p:sp>
      <p:sp>
        <p:nvSpPr>
          <p:cNvPr id="1360" name="Google Shape;1360;p189"/>
          <p:cNvSpPr txBox="1"/>
          <p:nvPr/>
        </p:nvSpPr>
        <p:spPr>
          <a:xfrm>
            <a:off x="3590432" y="5448560"/>
            <a:ext cx="5343900" cy="901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450"/>
              <a:buFont typeface="Calibri"/>
              <a:buNone/>
            </a:pPr>
            <a:r>
              <a:rPr lang="en-US" sz="1800" b="0" i="0" u="none" strike="noStrike" cap="none">
                <a:solidFill>
                  <a:srgbClr val="575757"/>
                </a:solidFill>
                <a:latin typeface="Lucida Sans"/>
                <a:ea typeface="Lucida Sans"/>
                <a:cs typeface="Lucida Sans"/>
                <a:sym typeface="Lucida Sans"/>
              </a:rPr>
              <a:t>The webinar will begin shortly.  You may wish to download the handouts (check the tab on your webinar control panel) while you wait.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pic>
        <p:nvPicPr>
          <p:cNvPr id="1425" name="Google Shape;1425;p198"/>
          <p:cNvPicPr preferRelativeResize="0"/>
          <p:nvPr/>
        </p:nvPicPr>
        <p:blipFill>
          <a:blip r:embed="rId3">
            <a:alphaModFix/>
          </a:blip>
          <a:stretch>
            <a:fillRect/>
          </a:stretch>
        </p:blipFill>
        <p:spPr>
          <a:xfrm>
            <a:off x="477700" y="398925"/>
            <a:ext cx="8029575" cy="1415683"/>
          </a:xfrm>
          <a:prstGeom prst="rect">
            <a:avLst/>
          </a:prstGeom>
          <a:noFill/>
          <a:ln>
            <a:noFill/>
          </a:ln>
        </p:spPr>
      </p:pic>
      <p:pic>
        <p:nvPicPr>
          <p:cNvPr id="1426" name="Google Shape;1426;p198"/>
          <p:cNvPicPr preferRelativeResize="0"/>
          <p:nvPr/>
        </p:nvPicPr>
        <p:blipFill>
          <a:blip r:embed="rId4">
            <a:alphaModFix/>
          </a:blip>
          <a:stretch>
            <a:fillRect/>
          </a:stretch>
        </p:blipFill>
        <p:spPr>
          <a:xfrm>
            <a:off x="477700" y="1814599"/>
            <a:ext cx="7928526" cy="3758825"/>
          </a:xfrm>
          <a:prstGeom prst="rect">
            <a:avLst/>
          </a:prstGeom>
          <a:noFill/>
          <a:ln>
            <a:noFill/>
          </a:ln>
        </p:spPr>
      </p:pic>
      <p:sp>
        <p:nvSpPr>
          <p:cNvPr id="1427" name="Google Shape;1427;p198"/>
          <p:cNvSpPr txBox="1"/>
          <p:nvPr/>
        </p:nvSpPr>
        <p:spPr>
          <a:xfrm>
            <a:off x="674713" y="5730375"/>
            <a:ext cx="7534500" cy="645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u="sng">
                <a:solidFill>
                  <a:schemeClr val="hlink"/>
                </a:solidFill>
                <a:latin typeface="Lucida Sans"/>
                <a:ea typeface="Lucida Sans"/>
                <a:cs typeface="Lucida Sans"/>
                <a:sym typeface="Lucida Sans"/>
                <a:hlinkClick r:id="rId5"/>
              </a:rPr>
              <a:t>Click here</a:t>
            </a:r>
            <a:r>
              <a:rPr lang="en-US" sz="1800">
                <a:solidFill>
                  <a:srgbClr val="595959"/>
                </a:solidFill>
                <a:latin typeface="Lucida Sans"/>
                <a:ea typeface="Lucida Sans"/>
                <a:cs typeface="Lucida Sans"/>
                <a:sym typeface="Lucida Sans"/>
              </a:rPr>
              <a:t> to view the video.</a:t>
            </a:r>
            <a:endParaRPr sz="1800">
              <a:solidFill>
                <a:srgbClr val="595959"/>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99"/>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latin typeface="Lucida Sans"/>
                <a:ea typeface="Lucida Sans"/>
                <a:cs typeface="Lucida Sans"/>
                <a:sym typeface="Lucida Sans"/>
              </a:rPr>
              <a:t>Who Learns What When?</a:t>
            </a:r>
            <a:endParaRPr sz="2800">
              <a:latin typeface="Lucida Sans"/>
              <a:ea typeface="Lucida Sans"/>
              <a:cs typeface="Lucida Sans"/>
              <a:sym typeface="Lucida Sans"/>
            </a:endParaRPr>
          </a:p>
        </p:txBody>
      </p:sp>
      <p:sp>
        <p:nvSpPr>
          <p:cNvPr id="1434" name="Google Shape;1434;p199"/>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spcBef>
                <a:spcPts val="440"/>
              </a:spcBef>
              <a:spcAft>
                <a:spcPts val="0"/>
              </a:spcAft>
              <a:buNone/>
            </a:pPr>
            <a:endParaRPr/>
          </a:p>
        </p:txBody>
      </p:sp>
      <p:pic>
        <p:nvPicPr>
          <p:cNvPr id="1435" name="Google Shape;1435;p199"/>
          <p:cNvPicPr preferRelativeResize="0"/>
          <p:nvPr/>
        </p:nvPicPr>
        <p:blipFill rotWithShape="1">
          <a:blip r:embed="rId3">
            <a:alphaModFix/>
          </a:blip>
          <a:srcRect t="14338" b="2056"/>
          <a:stretch/>
        </p:blipFill>
        <p:spPr>
          <a:xfrm>
            <a:off x="223825" y="1368598"/>
            <a:ext cx="8696325" cy="480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200"/>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solidFill>
                  <a:srgbClr val="3F3F39"/>
                </a:solidFill>
                <a:latin typeface="Lucida Sans"/>
                <a:ea typeface="Lucida Sans"/>
                <a:cs typeface="Lucida Sans"/>
                <a:sym typeface="Lucida Sans"/>
              </a:rPr>
              <a:t>A Careful Progression to Addition Fluency</a:t>
            </a:r>
            <a:endParaRPr sz="2800">
              <a:latin typeface="Lucida Sans"/>
              <a:ea typeface="Lucida Sans"/>
              <a:cs typeface="Lucida Sans"/>
              <a:sym typeface="Lucida Sans"/>
            </a:endParaRPr>
          </a:p>
        </p:txBody>
      </p:sp>
      <p:sp>
        <p:nvSpPr>
          <p:cNvPr id="1442" name="Google Shape;1442;p200"/>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graphicFrame>
        <p:nvGraphicFramePr>
          <p:cNvPr id="1443" name="Google Shape;1443;p200"/>
          <p:cNvGraphicFramePr/>
          <p:nvPr/>
        </p:nvGraphicFramePr>
        <p:xfrm>
          <a:off x="528063" y="1504800"/>
          <a:ext cx="3000000" cy="3000000"/>
        </p:xfrm>
        <a:graphic>
          <a:graphicData uri="http://schemas.openxmlformats.org/drawingml/2006/table">
            <a:tbl>
              <a:tblPr>
                <a:noFill/>
                <a:tableStyleId>{1DEE996E-ADCD-496F-A851-CB82B6CAAB14}</a:tableStyleId>
              </a:tblPr>
              <a:tblGrid>
                <a:gridCol w="1155400">
                  <a:extLst>
                    <a:ext uri="{9D8B030D-6E8A-4147-A177-3AD203B41FA5}">
                      <a16:colId xmlns:a16="http://schemas.microsoft.com/office/drawing/2014/main" val="20000"/>
                    </a:ext>
                  </a:extLst>
                </a:gridCol>
                <a:gridCol w="1119700">
                  <a:extLst>
                    <a:ext uri="{9D8B030D-6E8A-4147-A177-3AD203B41FA5}">
                      <a16:colId xmlns:a16="http://schemas.microsoft.com/office/drawing/2014/main" val="20001"/>
                    </a:ext>
                  </a:extLst>
                </a:gridCol>
                <a:gridCol w="1119700">
                  <a:extLst>
                    <a:ext uri="{9D8B030D-6E8A-4147-A177-3AD203B41FA5}">
                      <a16:colId xmlns:a16="http://schemas.microsoft.com/office/drawing/2014/main" val="20002"/>
                    </a:ext>
                  </a:extLst>
                </a:gridCol>
                <a:gridCol w="1119700">
                  <a:extLst>
                    <a:ext uri="{9D8B030D-6E8A-4147-A177-3AD203B41FA5}">
                      <a16:colId xmlns:a16="http://schemas.microsoft.com/office/drawing/2014/main" val="20003"/>
                    </a:ext>
                  </a:extLst>
                </a:gridCol>
                <a:gridCol w="1119700">
                  <a:extLst>
                    <a:ext uri="{9D8B030D-6E8A-4147-A177-3AD203B41FA5}">
                      <a16:colId xmlns:a16="http://schemas.microsoft.com/office/drawing/2014/main" val="20004"/>
                    </a:ext>
                  </a:extLst>
                </a:gridCol>
                <a:gridCol w="1119700">
                  <a:extLst>
                    <a:ext uri="{9D8B030D-6E8A-4147-A177-3AD203B41FA5}">
                      <a16:colId xmlns:a16="http://schemas.microsoft.com/office/drawing/2014/main" val="20005"/>
                    </a:ext>
                  </a:extLst>
                </a:gridCol>
                <a:gridCol w="1119700">
                  <a:extLst>
                    <a:ext uri="{9D8B030D-6E8A-4147-A177-3AD203B41FA5}">
                      <a16:colId xmlns:a16="http://schemas.microsoft.com/office/drawing/2014/main" val="20006"/>
                    </a:ext>
                  </a:extLst>
                </a:gridCol>
              </a:tblGrid>
              <a:tr h="756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5</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20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a:t>
                      </a:r>
                      <a:r>
                        <a:rPr lang="en-US" sz="1400" u="none" strike="noStrike" cap="none">
                          <a:latin typeface="Lucida Sans"/>
                          <a:ea typeface="Lucida Sans"/>
                          <a:cs typeface="Lucida Sans"/>
                          <a:sym typeface="Lucida Sans"/>
                        </a:rPr>
                        <a:t>1,000,000</a:t>
                      </a:r>
                      <a:endParaRPr/>
                    </a:p>
                  </a:txBody>
                  <a:tcPr marL="91425" marR="91425" marT="91425" marB="91425"/>
                </a:tc>
                <a:extLst>
                  <a:ext uri="{0D108BD9-81ED-4DB2-BD59-A6C34878D82A}">
                    <a16:rowId xmlns:a16="http://schemas.microsoft.com/office/drawing/2014/main" val="10000"/>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K</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1</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2</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3"/>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3</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4"/>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4</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5"/>
                  </a:ext>
                </a:extLst>
              </a:tr>
            </a:tbl>
          </a:graphicData>
        </a:graphic>
      </p:graphicFrame>
      <p:pic>
        <p:nvPicPr>
          <p:cNvPr id="1444" name="Google Shape;1444;p200"/>
          <p:cNvPicPr preferRelativeResize="0"/>
          <p:nvPr/>
        </p:nvPicPr>
        <p:blipFill rotWithShape="1">
          <a:blip r:embed="rId3">
            <a:alphaModFix/>
          </a:blip>
          <a:srcRect r="68509"/>
          <a:stretch/>
        </p:blipFill>
        <p:spPr>
          <a:xfrm>
            <a:off x="1829898" y="2314573"/>
            <a:ext cx="702274" cy="669037"/>
          </a:xfrm>
          <a:prstGeom prst="rect">
            <a:avLst/>
          </a:prstGeom>
          <a:noFill/>
          <a:ln>
            <a:noFill/>
          </a:ln>
        </p:spPr>
      </p:pic>
      <p:pic>
        <p:nvPicPr>
          <p:cNvPr id="1445" name="Google Shape;1445;p200"/>
          <p:cNvPicPr preferRelativeResize="0"/>
          <p:nvPr/>
        </p:nvPicPr>
        <p:blipFill rotWithShape="1">
          <a:blip r:embed="rId3">
            <a:alphaModFix/>
          </a:blip>
          <a:srcRect l="33617" r="32711"/>
          <a:stretch/>
        </p:blipFill>
        <p:spPr>
          <a:xfrm>
            <a:off x="3041400" y="2314575"/>
            <a:ext cx="750903" cy="669025"/>
          </a:xfrm>
          <a:prstGeom prst="rect">
            <a:avLst/>
          </a:prstGeom>
          <a:noFill/>
          <a:ln>
            <a:noFill/>
          </a:ln>
        </p:spPr>
      </p:pic>
      <p:pic>
        <p:nvPicPr>
          <p:cNvPr id="1446" name="Google Shape;1446;p200"/>
          <p:cNvPicPr preferRelativeResize="0"/>
          <p:nvPr/>
        </p:nvPicPr>
        <p:blipFill rotWithShape="1">
          <a:blip r:embed="rId3">
            <a:alphaModFix/>
          </a:blip>
          <a:srcRect l="33617" r="32711"/>
          <a:stretch/>
        </p:blipFill>
        <p:spPr>
          <a:xfrm>
            <a:off x="4184400" y="3076575"/>
            <a:ext cx="750903" cy="669025"/>
          </a:xfrm>
          <a:prstGeom prst="rect">
            <a:avLst/>
          </a:prstGeom>
          <a:noFill/>
          <a:ln>
            <a:noFill/>
          </a:ln>
        </p:spPr>
      </p:pic>
      <p:pic>
        <p:nvPicPr>
          <p:cNvPr id="1447" name="Google Shape;1447;p200"/>
          <p:cNvPicPr preferRelativeResize="0"/>
          <p:nvPr/>
        </p:nvPicPr>
        <p:blipFill rotWithShape="1">
          <a:blip r:embed="rId3">
            <a:alphaModFix/>
          </a:blip>
          <a:srcRect l="33617" r="32711"/>
          <a:stretch/>
        </p:blipFill>
        <p:spPr>
          <a:xfrm>
            <a:off x="6394200" y="3838575"/>
            <a:ext cx="750903" cy="669025"/>
          </a:xfrm>
          <a:prstGeom prst="rect">
            <a:avLst/>
          </a:prstGeom>
          <a:noFill/>
          <a:ln>
            <a:noFill/>
          </a:ln>
        </p:spPr>
      </p:pic>
      <p:pic>
        <p:nvPicPr>
          <p:cNvPr id="1448" name="Google Shape;1448;p200"/>
          <p:cNvPicPr preferRelativeResize="0"/>
          <p:nvPr/>
        </p:nvPicPr>
        <p:blipFill rotWithShape="1">
          <a:blip r:embed="rId3">
            <a:alphaModFix/>
          </a:blip>
          <a:srcRect r="68509"/>
          <a:stretch/>
        </p:blipFill>
        <p:spPr>
          <a:xfrm>
            <a:off x="3049098" y="3076573"/>
            <a:ext cx="702274" cy="669037"/>
          </a:xfrm>
          <a:prstGeom prst="rect">
            <a:avLst/>
          </a:prstGeom>
          <a:noFill/>
          <a:ln>
            <a:noFill/>
          </a:ln>
        </p:spPr>
      </p:pic>
      <p:pic>
        <p:nvPicPr>
          <p:cNvPr id="1449" name="Google Shape;1449;p200"/>
          <p:cNvPicPr preferRelativeResize="0"/>
          <p:nvPr/>
        </p:nvPicPr>
        <p:blipFill rotWithShape="1">
          <a:blip r:embed="rId3">
            <a:alphaModFix/>
          </a:blip>
          <a:srcRect r="68509"/>
          <a:stretch/>
        </p:blipFill>
        <p:spPr>
          <a:xfrm>
            <a:off x="4192098" y="3838573"/>
            <a:ext cx="702274" cy="669037"/>
          </a:xfrm>
          <a:prstGeom prst="rect">
            <a:avLst/>
          </a:prstGeom>
          <a:noFill/>
          <a:ln w="28575" cap="flat" cmpd="sng">
            <a:solidFill>
              <a:srgbClr val="4A86E8"/>
            </a:solidFill>
            <a:prstDash val="solid"/>
            <a:round/>
            <a:headEnd type="none" w="sm" len="sm"/>
            <a:tailEnd type="none" w="sm" len="sm"/>
          </a:ln>
        </p:spPr>
      </p:pic>
      <p:pic>
        <p:nvPicPr>
          <p:cNvPr id="1450" name="Google Shape;1450;p200"/>
          <p:cNvPicPr preferRelativeResize="0"/>
          <p:nvPr/>
        </p:nvPicPr>
        <p:blipFill rotWithShape="1">
          <a:blip r:embed="rId3">
            <a:alphaModFix/>
          </a:blip>
          <a:srcRect r="68509"/>
          <a:stretch/>
        </p:blipFill>
        <p:spPr>
          <a:xfrm>
            <a:off x="5258898" y="3838573"/>
            <a:ext cx="702274" cy="669037"/>
          </a:xfrm>
          <a:prstGeom prst="rect">
            <a:avLst/>
          </a:prstGeom>
          <a:noFill/>
          <a:ln>
            <a:noFill/>
          </a:ln>
        </p:spPr>
      </p:pic>
      <p:pic>
        <p:nvPicPr>
          <p:cNvPr id="1451" name="Google Shape;1451;p200"/>
          <p:cNvPicPr preferRelativeResize="0"/>
          <p:nvPr/>
        </p:nvPicPr>
        <p:blipFill rotWithShape="1">
          <a:blip r:embed="rId3">
            <a:alphaModFix/>
          </a:blip>
          <a:srcRect r="68509"/>
          <a:stretch/>
        </p:blipFill>
        <p:spPr>
          <a:xfrm>
            <a:off x="6401898" y="4600573"/>
            <a:ext cx="702274" cy="669037"/>
          </a:xfrm>
          <a:prstGeom prst="rect">
            <a:avLst/>
          </a:prstGeom>
          <a:noFill/>
          <a:ln>
            <a:noFill/>
          </a:ln>
        </p:spPr>
      </p:pic>
      <p:pic>
        <p:nvPicPr>
          <p:cNvPr id="1452" name="Google Shape;1452;p200"/>
          <p:cNvPicPr preferRelativeResize="0"/>
          <p:nvPr/>
        </p:nvPicPr>
        <p:blipFill rotWithShape="1">
          <a:blip r:embed="rId3">
            <a:alphaModFix/>
          </a:blip>
          <a:srcRect r="68509"/>
          <a:stretch/>
        </p:blipFill>
        <p:spPr>
          <a:xfrm>
            <a:off x="7544898" y="5362573"/>
            <a:ext cx="702274" cy="669037"/>
          </a:xfrm>
          <a:prstGeom prst="rect">
            <a:avLst/>
          </a:prstGeom>
          <a:noFill/>
          <a:ln>
            <a:noFill/>
          </a:ln>
        </p:spPr>
      </p:pic>
      <p:pic>
        <p:nvPicPr>
          <p:cNvPr id="1453" name="Google Shape;1453;p200"/>
          <p:cNvPicPr preferRelativeResize="0"/>
          <p:nvPr/>
        </p:nvPicPr>
        <p:blipFill rotWithShape="1">
          <a:blip r:embed="rId3">
            <a:alphaModFix/>
          </a:blip>
          <a:srcRect l="33617" r="32711"/>
          <a:stretch/>
        </p:blipFill>
        <p:spPr>
          <a:xfrm>
            <a:off x="5210269" y="3076575"/>
            <a:ext cx="750903" cy="669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201"/>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solidFill>
                  <a:srgbClr val="3F3F39"/>
                </a:solidFill>
                <a:latin typeface="Lucida Sans"/>
                <a:ea typeface="Lucida Sans"/>
                <a:cs typeface="Lucida Sans"/>
                <a:sym typeface="Lucida Sans"/>
              </a:rPr>
              <a:t>Procedural Skill and Fluency</a:t>
            </a:r>
            <a:endParaRPr sz="2800">
              <a:latin typeface="Lucida Sans"/>
              <a:ea typeface="Lucida Sans"/>
              <a:cs typeface="Lucida Sans"/>
              <a:sym typeface="Lucida Sans"/>
            </a:endParaRPr>
          </a:p>
        </p:txBody>
      </p:sp>
      <p:sp>
        <p:nvSpPr>
          <p:cNvPr id="1460" name="Google Shape;1460;p201"/>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sp>
        <p:nvSpPr>
          <p:cNvPr id="1461" name="Google Shape;1461;p201"/>
          <p:cNvSpPr/>
          <p:nvPr/>
        </p:nvSpPr>
        <p:spPr>
          <a:xfrm>
            <a:off x="525850" y="1417650"/>
            <a:ext cx="5670900" cy="4863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1"/>
          <p:cNvSpPr txBox="1"/>
          <p:nvPr/>
        </p:nvSpPr>
        <p:spPr>
          <a:xfrm>
            <a:off x="1013950" y="2111850"/>
            <a:ext cx="44901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Lucida Sans"/>
              <a:buNone/>
            </a:pPr>
            <a:r>
              <a:rPr lang="en-US" sz="3000" b="1" i="0" u="none" strike="noStrike" cap="none">
                <a:solidFill>
                  <a:srgbClr val="000000"/>
                </a:solidFill>
                <a:latin typeface="Lucida Sans"/>
                <a:ea typeface="Lucida Sans"/>
                <a:cs typeface="Lucida Sans"/>
                <a:sym typeface="Lucida Sans"/>
              </a:rPr>
              <a:t>Procedural Skill </a:t>
            </a:r>
            <a:r>
              <a:rPr lang="en-US" sz="3000" b="1">
                <a:latin typeface="Lucida Sans"/>
                <a:ea typeface="Lucida Sans"/>
                <a:cs typeface="Lucida Sans"/>
                <a:sym typeface="Lucida Sans"/>
              </a:rPr>
              <a:t>and Fluency Standards</a:t>
            </a:r>
            <a:endParaRPr/>
          </a:p>
        </p:txBody>
      </p:sp>
      <p:grpSp>
        <p:nvGrpSpPr>
          <p:cNvPr id="1463" name="Google Shape;1463;p201"/>
          <p:cNvGrpSpPr/>
          <p:nvPr/>
        </p:nvGrpSpPr>
        <p:grpSpPr>
          <a:xfrm>
            <a:off x="1901775" y="3949050"/>
            <a:ext cx="3490450" cy="1673100"/>
            <a:chOff x="2896375" y="4210100"/>
            <a:chExt cx="3490450" cy="1673100"/>
          </a:xfrm>
        </p:grpSpPr>
        <p:sp>
          <p:nvSpPr>
            <p:cNvPr id="1464" name="Google Shape;1464;p201"/>
            <p:cNvSpPr/>
            <p:nvPr/>
          </p:nvSpPr>
          <p:spPr>
            <a:xfrm>
              <a:off x="2896375" y="4210100"/>
              <a:ext cx="2901600" cy="1673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1"/>
            <p:cNvSpPr txBox="1"/>
            <p:nvPr/>
          </p:nvSpPr>
          <p:spPr>
            <a:xfrm>
              <a:off x="3485225" y="4224075"/>
              <a:ext cx="29016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Lucida Sans"/>
                <a:buNone/>
              </a:pPr>
              <a:r>
                <a:rPr lang="en-US" sz="3000" b="1" i="0" u="none" strike="noStrike" cap="none">
                  <a:solidFill>
                    <a:srgbClr val="000000"/>
                  </a:solidFill>
                  <a:latin typeface="Lucida Sans"/>
                  <a:ea typeface="Lucida Sans"/>
                  <a:cs typeface="Lucida Sans"/>
                  <a:sym typeface="Lucida Sans"/>
                </a:rPr>
                <a:t>Fluency Standards</a:t>
              </a:r>
              <a:endParaRPr/>
            </a:p>
          </p:txBody>
        </p:sp>
      </p:grpSp>
      <p:sp>
        <p:nvSpPr>
          <p:cNvPr id="1466" name="Google Shape;1466;p201"/>
          <p:cNvSpPr txBox="1"/>
          <p:nvPr/>
        </p:nvSpPr>
        <p:spPr>
          <a:xfrm>
            <a:off x="6611625" y="3949050"/>
            <a:ext cx="24648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Lucida Sans"/>
              <a:buNone/>
            </a:pPr>
            <a:r>
              <a:rPr lang="en-US" sz="3000" b="1" i="0" u="none" strike="noStrike" cap="none">
                <a:solidFill>
                  <a:srgbClr val="000000"/>
                </a:solidFill>
                <a:latin typeface="Lucida Sans"/>
                <a:ea typeface="Lucida Sans"/>
                <a:cs typeface="Lucida Sans"/>
                <a:sym typeface="Lucida Sans"/>
              </a:rPr>
              <a:t>Know from Memory Standards</a:t>
            </a:r>
            <a:endParaRPr/>
          </a:p>
        </p:txBody>
      </p:sp>
      <p:sp>
        <p:nvSpPr>
          <p:cNvPr id="1467" name="Google Shape;1467;p201"/>
          <p:cNvSpPr/>
          <p:nvPr/>
        </p:nvSpPr>
        <p:spPr>
          <a:xfrm>
            <a:off x="3391100" y="5266625"/>
            <a:ext cx="208500" cy="2085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8" name="Google Shape;1468;p201"/>
          <p:cNvSpPr/>
          <p:nvPr/>
        </p:nvSpPr>
        <p:spPr>
          <a:xfrm>
            <a:off x="3704550" y="5333775"/>
            <a:ext cx="208500" cy="2085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469" name="Google Shape;1469;p201"/>
          <p:cNvCxnSpPr>
            <a:stCxn id="1468" idx="6"/>
          </p:cNvCxnSpPr>
          <p:nvPr/>
        </p:nvCxnSpPr>
        <p:spPr>
          <a:xfrm rot="10800000" flipH="1">
            <a:off x="3913050" y="4319325"/>
            <a:ext cx="2784000" cy="11187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201"/>
          <p:cNvCxnSpPr>
            <a:stCxn id="1467" idx="7"/>
          </p:cNvCxnSpPr>
          <p:nvPr/>
        </p:nvCxnSpPr>
        <p:spPr>
          <a:xfrm rot="10800000" flipH="1">
            <a:off x="3569066" y="4338359"/>
            <a:ext cx="3127800" cy="958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fade">
                                      <p:cBhvr>
                                        <p:cTn id="7" dur="1000"/>
                                        <p:tgtEl>
                                          <p:spTgt spid="14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6"/>
                                        </p:tgtEl>
                                        <p:attrNameLst>
                                          <p:attrName>style.visibility</p:attrName>
                                        </p:attrNameLst>
                                      </p:cBhvr>
                                      <p:to>
                                        <p:strVal val="visible"/>
                                      </p:to>
                                    </p:set>
                                    <p:animEffect transition="in" filter="fade">
                                      <p:cBhvr>
                                        <p:cTn id="12" dur="1000"/>
                                        <p:tgtEl>
                                          <p:spTgt spid="1466"/>
                                        </p:tgtEl>
                                      </p:cBhvr>
                                    </p:animEffect>
                                  </p:childTnLst>
                                </p:cTn>
                              </p:par>
                              <p:par>
                                <p:cTn id="13" presetID="10" presetClass="entr" presetSubtype="0" fill="hold" nodeType="withEffect">
                                  <p:stCondLst>
                                    <p:cond delay="0"/>
                                  </p:stCondLst>
                                  <p:childTnLst>
                                    <p:set>
                                      <p:cBhvr>
                                        <p:cTn id="14" dur="1" fill="hold">
                                          <p:stCondLst>
                                            <p:cond delay="0"/>
                                          </p:stCondLst>
                                        </p:cTn>
                                        <p:tgtEl>
                                          <p:spTgt spid="1468"/>
                                        </p:tgtEl>
                                        <p:attrNameLst>
                                          <p:attrName>style.visibility</p:attrName>
                                        </p:attrNameLst>
                                      </p:cBhvr>
                                      <p:to>
                                        <p:strVal val="visible"/>
                                      </p:to>
                                    </p:set>
                                    <p:animEffect transition="in" filter="fade">
                                      <p:cBhvr>
                                        <p:cTn id="15" dur="1000"/>
                                        <p:tgtEl>
                                          <p:spTgt spid="1468"/>
                                        </p:tgtEl>
                                      </p:cBhvr>
                                    </p:animEffect>
                                  </p:childTnLst>
                                </p:cTn>
                              </p:par>
                              <p:par>
                                <p:cTn id="16" presetID="10" presetClass="entr" presetSubtype="0" fill="hold" nodeType="withEffect">
                                  <p:stCondLst>
                                    <p:cond delay="0"/>
                                  </p:stCondLst>
                                  <p:childTnLst>
                                    <p:set>
                                      <p:cBhvr>
                                        <p:cTn id="17" dur="1" fill="hold">
                                          <p:stCondLst>
                                            <p:cond delay="0"/>
                                          </p:stCondLst>
                                        </p:cTn>
                                        <p:tgtEl>
                                          <p:spTgt spid="1469"/>
                                        </p:tgtEl>
                                        <p:attrNameLst>
                                          <p:attrName>style.visibility</p:attrName>
                                        </p:attrNameLst>
                                      </p:cBhvr>
                                      <p:to>
                                        <p:strVal val="visible"/>
                                      </p:to>
                                    </p:set>
                                    <p:animEffect transition="in" filter="fade">
                                      <p:cBhvr>
                                        <p:cTn id="18" dur="1000"/>
                                        <p:tgtEl>
                                          <p:spTgt spid="1469"/>
                                        </p:tgtEl>
                                      </p:cBhvr>
                                    </p:animEffect>
                                  </p:childTnLst>
                                </p:cTn>
                              </p:par>
                              <p:par>
                                <p:cTn id="19" presetID="10" presetClass="entr" presetSubtype="0" fill="hold" nodeType="withEffect">
                                  <p:stCondLst>
                                    <p:cond delay="0"/>
                                  </p:stCondLst>
                                  <p:childTnLst>
                                    <p:set>
                                      <p:cBhvr>
                                        <p:cTn id="20" dur="1" fill="hold">
                                          <p:stCondLst>
                                            <p:cond delay="0"/>
                                          </p:stCondLst>
                                        </p:cTn>
                                        <p:tgtEl>
                                          <p:spTgt spid="1470"/>
                                        </p:tgtEl>
                                        <p:attrNameLst>
                                          <p:attrName>style.visibility</p:attrName>
                                        </p:attrNameLst>
                                      </p:cBhvr>
                                      <p:to>
                                        <p:strVal val="visible"/>
                                      </p:to>
                                    </p:set>
                                    <p:animEffect transition="in" filter="fade">
                                      <p:cBhvr>
                                        <p:cTn id="21" dur="1000"/>
                                        <p:tgtEl>
                                          <p:spTgt spid="1470"/>
                                        </p:tgtEl>
                                      </p:cBhvr>
                                    </p:animEffect>
                                  </p:childTnLst>
                                </p:cTn>
                              </p:par>
                              <p:par>
                                <p:cTn id="22" presetID="10" presetClass="entr" presetSubtype="0" fill="hold" nodeType="withEffect">
                                  <p:stCondLst>
                                    <p:cond delay="0"/>
                                  </p:stCondLst>
                                  <p:childTnLst>
                                    <p:set>
                                      <p:cBhvr>
                                        <p:cTn id="23" dur="1" fill="hold">
                                          <p:stCondLst>
                                            <p:cond delay="0"/>
                                          </p:stCondLst>
                                        </p:cTn>
                                        <p:tgtEl>
                                          <p:spTgt spid="1467"/>
                                        </p:tgtEl>
                                        <p:attrNameLst>
                                          <p:attrName>style.visibility</p:attrName>
                                        </p:attrNameLst>
                                      </p:cBhvr>
                                      <p:to>
                                        <p:strVal val="visible"/>
                                      </p:to>
                                    </p:set>
                                    <p:animEffect transition="in" filter="fade">
                                      <p:cBhvr>
                                        <p:cTn id="24" dur="1000"/>
                                        <p:tgtEl>
                                          <p:spTgt spid="1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202"/>
          <p:cNvSpPr txBox="1">
            <a:spLocks noGrp="1"/>
          </p:cNvSpPr>
          <p:nvPr>
            <p:ph type="title"/>
          </p:nvPr>
        </p:nvSpPr>
        <p:spPr>
          <a:xfrm>
            <a:off x="5219575" y="4628550"/>
            <a:ext cx="3730500" cy="1955400"/>
          </a:xfrm>
          <a:prstGeom prst="rect">
            <a:avLst/>
          </a:pr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en-US" sz="2400">
                <a:solidFill>
                  <a:srgbClr val="FFFFFF"/>
                </a:solidFill>
                <a:latin typeface="Lucida Sans"/>
                <a:ea typeface="Lucida Sans"/>
                <a:cs typeface="Lucida Sans"/>
                <a:sym typeface="Lucida Sans"/>
              </a:rPr>
              <a:t>Which diagram resonates with you? Why?</a:t>
            </a:r>
            <a:endParaRPr sz="1400">
              <a:solidFill>
                <a:srgbClr val="FFFFFF"/>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sz="1200" b="0" i="0" u="none" strike="noStrike" cap="none">
                <a:solidFill>
                  <a:schemeClr val="lt1"/>
                </a:solidFill>
                <a:latin typeface="Lucida Sans"/>
                <a:ea typeface="Lucida Sans"/>
                <a:cs typeface="Lucida Sans"/>
                <a:sym typeface="Lucida Sans"/>
              </a:rPr>
              <a:t> </a:t>
            </a:r>
            <a:br>
              <a:rPr lang="en-US" sz="1200" b="0" i="0" u="none" strike="noStrike" cap="none">
                <a:solidFill>
                  <a:schemeClr val="lt1"/>
                </a:solidFill>
                <a:latin typeface="Lucida Sans"/>
                <a:ea typeface="Lucida Sans"/>
                <a:cs typeface="Lucida Sans"/>
                <a:sym typeface="Lucida Sans"/>
              </a:rPr>
            </a:br>
            <a:r>
              <a:rPr lang="en-US" sz="1600" b="0" i="0" u="none" strike="noStrike" cap="none">
                <a:solidFill>
                  <a:schemeClr val="lt1"/>
                </a:solidFill>
                <a:latin typeface="Lucida Sans"/>
                <a:ea typeface="Lucida Sans"/>
                <a:cs typeface="Lucida Sans"/>
                <a:sym typeface="Lucida Sans"/>
              </a:rPr>
              <a:t>Please use the Questions tab on your control panel to respond.</a:t>
            </a:r>
            <a:endParaRPr sz="1600" b="0" i="0" u="none" strike="noStrike" cap="none">
              <a:solidFill>
                <a:schemeClr val="lt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lt1"/>
              </a:buClr>
              <a:buSzPts val="700"/>
              <a:buFont typeface="Allerta"/>
              <a:buNone/>
            </a:pPr>
            <a:endParaRPr sz="1200">
              <a:latin typeface="Lucida Sans"/>
              <a:ea typeface="Lucida Sans"/>
              <a:cs typeface="Lucida Sans"/>
              <a:sym typeface="Lucida Sans"/>
            </a:endParaRPr>
          </a:p>
        </p:txBody>
      </p:sp>
      <p:grpSp>
        <p:nvGrpSpPr>
          <p:cNvPr id="1476" name="Google Shape;1476;p202"/>
          <p:cNvGrpSpPr/>
          <p:nvPr/>
        </p:nvGrpSpPr>
        <p:grpSpPr>
          <a:xfrm>
            <a:off x="560647" y="2420748"/>
            <a:ext cx="4167450" cy="3622268"/>
            <a:chOff x="2820225" y="891450"/>
            <a:chExt cx="3175200" cy="3175200"/>
          </a:xfrm>
        </p:grpSpPr>
        <p:sp>
          <p:nvSpPr>
            <p:cNvPr id="1477" name="Google Shape;1477;p202"/>
            <p:cNvSpPr/>
            <p:nvPr/>
          </p:nvSpPr>
          <p:spPr>
            <a:xfrm rot="10800000">
              <a:off x="2820225" y="891450"/>
              <a:ext cx="3175200" cy="3175200"/>
            </a:xfrm>
            <a:prstGeom prst="blockArc">
              <a:avLst>
                <a:gd name="adj1" fmla="val 5399801"/>
                <a:gd name="adj2" fmla="val 3012680"/>
                <a:gd name="adj3" fmla="val 6939"/>
              </a:avLst>
            </a:prstGeom>
            <a:gradFill>
              <a:gsLst>
                <a:gs pos="0">
                  <a:srgbClr val="1DDB78"/>
                </a:gs>
                <a:gs pos="100000">
                  <a:srgbClr val="126339"/>
                </a:gs>
              </a:gsLst>
              <a:lin ang="5400012" scaled="0"/>
            </a:gra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2"/>
            <p:cNvSpPr/>
            <p:nvPr/>
          </p:nvSpPr>
          <p:spPr>
            <a:xfrm rot="10800000">
              <a:off x="3175023" y="1179900"/>
              <a:ext cx="450600" cy="450600"/>
            </a:xfrm>
            <a:prstGeom prst="rtTriangle">
              <a:avLst/>
            </a:prstGeom>
            <a:gradFill>
              <a:gsLst>
                <a:gs pos="0">
                  <a:srgbClr val="1DDB78"/>
                </a:gs>
                <a:gs pos="100000">
                  <a:srgbClr val="126339"/>
                </a:gs>
              </a:gsLst>
              <a:lin ang="5400012" scaled="0"/>
            </a:gra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9" name="Google Shape;1479;p202"/>
          <p:cNvSpPr/>
          <p:nvPr/>
        </p:nvSpPr>
        <p:spPr>
          <a:xfrm>
            <a:off x="3943150" y="4001661"/>
            <a:ext cx="1446000" cy="460500"/>
          </a:xfrm>
          <a:prstGeom prst="round1Rect">
            <a:avLst>
              <a:gd name="adj" fmla="val 50000"/>
            </a:avLst>
          </a:prstGeom>
          <a:solidFill>
            <a:srgbClr val="23593E"/>
          </a:soli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200"/>
              <a:buFont typeface="Roboto"/>
              <a:buNone/>
            </a:pPr>
            <a:r>
              <a:rPr lang="en-US" sz="1200" i="0" u="none" strike="noStrike" cap="none">
                <a:solidFill>
                  <a:srgbClr val="FFFFFF"/>
                </a:solidFill>
                <a:latin typeface="Lucida Sans"/>
                <a:ea typeface="Lucida Sans"/>
                <a:cs typeface="Lucida Sans"/>
                <a:sym typeface="Lucida Sans"/>
              </a:rPr>
              <a:t>Procedural Skill</a:t>
            </a:r>
            <a:r>
              <a:rPr lang="en-US" sz="800" i="0" u="none" strike="noStrike" cap="none">
                <a:solidFill>
                  <a:srgbClr val="FFFFFF"/>
                </a:solidFill>
                <a:latin typeface="Lucida Sans"/>
                <a:ea typeface="Lucida Sans"/>
                <a:cs typeface="Lucida Sans"/>
                <a:sym typeface="Lucida Sans"/>
              </a:rPr>
              <a:t> </a:t>
            </a:r>
            <a:endParaRPr>
              <a:latin typeface="Lucida Sans"/>
              <a:ea typeface="Lucida Sans"/>
              <a:cs typeface="Lucida Sans"/>
              <a:sym typeface="Lucida Sans"/>
            </a:endParaRPr>
          </a:p>
        </p:txBody>
      </p:sp>
      <p:sp>
        <p:nvSpPr>
          <p:cNvPr id="1480" name="Google Shape;1480;p202"/>
          <p:cNvSpPr/>
          <p:nvPr/>
        </p:nvSpPr>
        <p:spPr>
          <a:xfrm>
            <a:off x="1702400" y="2344544"/>
            <a:ext cx="1652100" cy="460500"/>
          </a:xfrm>
          <a:prstGeom prst="round1Rect">
            <a:avLst>
              <a:gd name="adj" fmla="val 50000"/>
            </a:avLst>
          </a:prstGeom>
          <a:solidFill>
            <a:srgbClr val="23593E"/>
          </a:soli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200"/>
              <a:buFont typeface="Roboto"/>
              <a:buNone/>
            </a:pPr>
            <a:r>
              <a:rPr lang="en-US" sz="1200" i="0" u="none" strike="noStrike" cap="none">
                <a:solidFill>
                  <a:srgbClr val="FFFFFF"/>
                </a:solidFill>
                <a:latin typeface="Lucida Sans"/>
                <a:ea typeface="Lucida Sans"/>
                <a:cs typeface="Lucida Sans"/>
                <a:sym typeface="Lucida Sans"/>
              </a:rPr>
              <a:t>Conceptual Understanding</a:t>
            </a:r>
            <a:endParaRPr>
              <a:latin typeface="Lucida Sans"/>
              <a:ea typeface="Lucida Sans"/>
              <a:cs typeface="Lucida Sans"/>
              <a:sym typeface="Lucida Sans"/>
            </a:endParaRPr>
          </a:p>
        </p:txBody>
      </p:sp>
      <p:sp>
        <p:nvSpPr>
          <p:cNvPr id="1481" name="Google Shape;1481;p202"/>
          <p:cNvSpPr/>
          <p:nvPr/>
        </p:nvSpPr>
        <p:spPr>
          <a:xfrm>
            <a:off x="1933525" y="5582519"/>
            <a:ext cx="1652100" cy="460500"/>
          </a:xfrm>
          <a:prstGeom prst="round1Rect">
            <a:avLst>
              <a:gd name="adj" fmla="val 50000"/>
            </a:avLst>
          </a:prstGeom>
          <a:solidFill>
            <a:srgbClr val="23593E"/>
          </a:soli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200"/>
              <a:buFont typeface="Roboto"/>
              <a:buNone/>
            </a:pPr>
            <a:r>
              <a:rPr lang="en-US" sz="1200" i="0" u="none" strike="noStrike" cap="none">
                <a:solidFill>
                  <a:srgbClr val="FFFFFF"/>
                </a:solidFill>
                <a:latin typeface="Lucida Sans"/>
                <a:ea typeface="Lucida Sans"/>
                <a:cs typeface="Lucida Sans"/>
                <a:sym typeface="Lucida Sans"/>
              </a:rPr>
              <a:t>Conceptual Understanding</a:t>
            </a:r>
            <a:endParaRPr>
              <a:latin typeface="Lucida Sans"/>
              <a:ea typeface="Lucida Sans"/>
              <a:cs typeface="Lucida Sans"/>
              <a:sym typeface="Lucida Sans"/>
            </a:endParaRPr>
          </a:p>
        </p:txBody>
      </p:sp>
      <p:sp>
        <p:nvSpPr>
          <p:cNvPr id="1482" name="Google Shape;1482;p202"/>
          <p:cNvSpPr/>
          <p:nvPr/>
        </p:nvSpPr>
        <p:spPr>
          <a:xfrm>
            <a:off x="76675" y="4001649"/>
            <a:ext cx="1446000" cy="460500"/>
          </a:xfrm>
          <a:prstGeom prst="round1Rect">
            <a:avLst>
              <a:gd name="adj" fmla="val 50000"/>
            </a:avLst>
          </a:prstGeom>
          <a:solidFill>
            <a:srgbClr val="23593E"/>
          </a:soli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200"/>
              <a:buFont typeface="Roboto"/>
              <a:buNone/>
            </a:pPr>
            <a:r>
              <a:rPr lang="en-US" sz="1200" i="0" u="none" strike="noStrike" cap="none">
                <a:solidFill>
                  <a:srgbClr val="FFFFFF"/>
                </a:solidFill>
                <a:latin typeface="Lucida Sans"/>
                <a:ea typeface="Lucida Sans"/>
                <a:cs typeface="Lucida Sans"/>
                <a:sym typeface="Lucida Sans"/>
              </a:rPr>
              <a:t>Procedural Skill</a:t>
            </a:r>
            <a:endParaRPr sz="800" i="0" u="none" strike="noStrike" cap="none">
              <a:solidFill>
                <a:srgbClr val="FFFFFF"/>
              </a:solidFill>
              <a:latin typeface="Lucida Sans"/>
              <a:ea typeface="Lucida Sans"/>
              <a:cs typeface="Lucida Sans"/>
              <a:sym typeface="Lucida Sans"/>
            </a:endParaRPr>
          </a:p>
        </p:txBody>
      </p:sp>
      <p:sp>
        <p:nvSpPr>
          <p:cNvPr id="1483" name="Google Shape;1483;p202"/>
          <p:cNvSpPr/>
          <p:nvPr/>
        </p:nvSpPr>
        <p:spPr>
          <a:xfrm>
            <a:off x="2395324" y="3963536"/>
            <a:ext cx="569180" cy="4605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FFFF"/>
                </a:solidFill>
                <a:latin typeface="Arial"/>
              </a:rPr>
              <a:t>#2</a:t>
            </a:r>
          </a:p>
        </p:txBody>
      </p:sp>
      <p:sp>
        <p:nvSpPr>
          <p:cNvPr id="1484" name="Google Shape;1484;p202"/>
          <p:cNvSpPr/>
          <p:nvPr/>
        </p:nvSpPr>
        <p:spPr>
          <a:xfrm>
            <a:off x="1304675" y="1328819"/>
            <a:ext cx="1652100" cy="460500"/>
          </a:xfrm>
          <a:prstGeom prst="round1Rect">
            <a:avLst>
              <a:gd name="adj" fmla="val 50000"/>
            </a:avLst>
          </a:prstGeom>
          <a:solidFill>
            <a:srgbClr val="23593E"/>
          </a:soli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200"/>
              <a:buFont typeface="Roboto"/>
              <a:buNone/>
            </a:pPr>
            <a:r>
              <a:rPr lang="en-US" sz="1200" i="0" u="none" strike="noStrike" cap="none">
                <a:solidFill>
                  <a:srgbClr val="FFFFFF"/>
                </a:solidFill>
                <a:latin typeface="Lucida Sans"/>
                <a:ea typeface="Lucida Sans"/>
                <a:cs typeface="Lucida Sans"/>
                <a:sym typeface="Lucida Sans"/>
              </a:rPr>
              <a:t>Conceptual Understanding</a:t>
            </a:r>
            <a:endParaRPr>
              <a:latin typeface="Lucida Sans"/>
              <a:ea typeface="Lucida Sans"/>
              <a:cs typeface="Lucida Sans"/>
              <a:sym typeface="Lucida Sans"/>
            </a:endParaRPr>
          </a:p>
        </p:txBody>
      </p:sp>
      <p:sp>
        <p:nvSpPr>
          <p:cNvPr id="1485" name="Google Shape;1485;p202"/>
          <p:cNvSpPr/>
          <p:nvPr/>
        </p:nvSpPr>
        <p:spPr>
          <a:xfrm>
            <a:off x="6814775" y="1328824"/>
            <a:ext cx="1446000" cy="460500"/>
          </a:xfrm>
          <a:prstGeom prst="round1Rect">
            <a:avLst>
              <a:gd name="adj" fmla="val 50000"/>
            </a:avLst>
          </a:prstGeom>
          <a:solidFill>
            <a:srgbClr val="23593E"/>
          </a:solidFill>
          <a:ln w="9525" cap="flat" cmpd="sng">
            <a:solidFill>
              <a:srgbClr val="2359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200"/>
              <a:buFont typeface="Roboto"/>
              <a:buNone/>
            </a:pPr>
            <a:r>
              <a:rPr lang="en-US" sz="1200" i="0" u="none" strike="noStrike" cap="none">
                <a:solidFill>
                  <a:srgbClr val="FFFFFF"/>
                </a:solidFill>
                <a:latin typeface="Lucida Sans"/>
                <a:ea typeface="Lucida Sans"/>
                <a:cs typeface="Lucida Sans"/>
                <a:sym typeface="Lucida Sans"/>
              </a:rPr>
              <a:t>Procedural Skill</a:t>
            </a:r>
            <a:r>
              <a:rPr lang="en-US" sz="800" i="0" u="none" strike="noStrike" cap="none">
                <a:solidFill>
                  <a:srgbClr val="FFFFFF"/>
                </a:solidFill>
                <a:latin typeface="Lucida Sans"/>
                <a:ea typeface="Lucida Sans"/>
                <a:cs typeface="Lucida Sans"/>
                <a:sym typeface="Lucida Sans"/>
              </a:rPr>
              <a:t> </a:t>
            </a:r>
            <a:endParaRPr>
              <a:latin typeface="Lucida Sans"/>
              <a:ea typeface="Lucida Sans"/>
              <a:cs typeface="Lucida Sans"/>
              <a:sym typeface="Lucida Sans"/>
            </a:endParaRPr>
          </a:p>
        </p:txBody>
      </p:sp>
      <p:cxnSp>
        <p:nvCxnSpPr>
          <p:cNvPr id="1486" name="Google Shape;1486;p202"/>
          <p:cNvCxnSpPr/>
          <p:nvPr/>
        </p:nvCxnSpPr>
        <p:spPr>
          <a:xfrm rot="10800000" flipH="1">
            <a:off x="3185375" y="1596569"/>
            <a:ext cx="3477000" cy="38700"/>
          </a:xfrm>
          <a:prstGeom prst="straightConnector1">
            <a:avLst/>
          </a:prstGeom>
          <a:noFill/>
          <a:ln w="38100" cap="flat" cmpd="sng">
            <a:solidFill>
              <a:srgbClr val="0B8043"/>
            </a:solidFill>
            <a:prstDash val="solid"/>
            <a:round/>
            <a:headEnd type="none" w="sm" len="sm"/>
            <a:tailEnd type="triangle" w="lg" len="lg"/>
          </a:ln>
        </p:spPr>
      </p:cxnSp>
      <p:sp>
        <p:nvSpPr>
          <p:cNvPr id="1487" name="Google Shape;1487;p202"/>
          <p:cNvSpPr/>
          <p:nvPr/>
        </p:nvSpPr>
        <p:spPr>
          <a:xfrm>
            <a:off x="4110775" y="972575"/>
            <a:ext cx="667526" cy="45364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3F3F3"/>
                </a:solidFill>
                <a:latin typeface="Lucida Sans"/>
              </a:rPr>
              <a:t>#1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203"/>
          <p:cNvSpPr txBox="1">
            <a:spLocks noGrp="1"/>
          </p:cNvSpPr>
          <p:nvPr>
            <p:ph type="title"/>
          </p:nvPr>
        </p:nvSpPr>
        <p:spPr>
          <a:xfrm>
            <a:off x="216575" y="2829674"/>
            <a:ext cx="8752200" cy="120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2:</a:t>
            </a:r>
            <a:r>
              <a:rPr lang="en-US" sz="2600">
                <a:latin typeface="Lucida Sans"/>
                <a:ea typeface="Lucida Sans"/>
                <a:cs typeface="Lucida Sans"/>
                <a:sym typeface="Lucida Sans"/>
              </a:rPr>
              <a:t> How do kindergarten through grade 2 students progress to fluency with addition and subtraction within 20 by the end of second grade?</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204"/>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solidFill>
                  <a:srgbClr val="3F3F39"/>
                </a:solidFill>
                <a:latin typeface="Lucida Sans"/>
                <a:ea typeface="Lucida Sans"/>
                <a:cs typeface="Lucida Sans"/>
                <a:sym typeface="Lucida Sans"/>
              </a:rPr>
              <a:t>A Careful Progression to Fluency</a:t>
            </a:r>
            <a:endParaRPr sz="2800">
              <a:latin typeface="Lucida Sans"/>
              <a:ea typeface="Lucida Sans"/>
              <a:cs typeface="Lucida Sans"/>
              <a:sym typeface="Lucida Sans"/>
            </a:endParaRPr>
          </a:p>
        </p:txBody>
      </p:sp>
      <p:sp>
        <p:nvSpPr>
          <p:cNvPr id="1500" name="Google Shape;1500;p204"/>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graphicFrame>
        <p:nvGraphicFramePr>
          <p:cNvPr id="1501" name="Google Shape;1501;p204"/>
          <p:cNvGraphicFramePr/>
          <p:nvPr/>
        </p:nvGraphicFramePr>
        <p:xfrm>
          <a:off x="528063" y="1504800"/>
          <a:ext cx="3000000" cy="3000000"/>
        </p:xfrm>
        <a:graphic>
          <a:graphicData uri="http://schemas.openxmlformats.org/drawingml/2006/table">
            <a:tbl>
              <a:tblPr>
                <a:noFill/>
                <a:tableStyleId>{1DEE996E-ADCD-496F-A851-CB82B6CAAB14}</a:tableStyleId>
              </a:tblPr>
              <a:tblGrid>
                <a:gridCol w="1155400">
                  <a:extLst>
                    <a:ext uri="{9D8B030D-6E8A-4147-A177-3AD203B41FA5}">
                      <a16:colId xmlns:a16="http://schemas.microsoft.com/office/drawing/2014/main" val="20000"/>
                    </a:ext>
                  </a:extLst>
                </a:gridCol>
                <a:gridCol w="1119700">
                  <a:extLst>
                    <a:ext uri="{9D8B030D-6E8A-4147-A177-3AD203B41FA5}">
                      <a16:colId xmlns:a16="http://schemas.microsoft.com/office/drawing/2014/main" val="20001"/>
                    </a:ext>
                  </a:extLst>
                </a:gridCol>
                <a:gridCol w="1119700">
                  <a:extLst>
                    <a:ext uri="{9D8B030D-6E8A-4147-A177-3AD203B41FA5}">
                      <a16:colId xmlns:a16="http://schemas.microsoft.com/office/drawing/2014/main" val="20002"/>
                    </a:ext>
                  </a:extLst>
                </a:gridCol>
                <a:gridCol w="1119700">
                  <a:extLst>
                    <a:ext uri="{9D8B030D-6E8A-4147-A177-3AD203B41FA5}">
                      <a16:colId xmlns:a16="http://schemas.microsoft.com/office/drawing/2014/main" val="20003"/>
                    </a:ext>
                  </a:extLst>
                </a:gridCol>
                <a:gridCol w="1119700">
                  <a:extLst>
                    <a:ext uri="{9D8B030D-6E8A-4147-A177-3AD203B41FA5}">
                      <a16:colId xmlns:a16="http://schemas.microsoft.com/office/drawing/2014/main" val="20004"/>
                    </a:ext>
                  </a:extLst>
                </a:gridCol>
                <a:gridCol w="1119700">
                  <a:extLst>
                    <a:ext uri="{9D8B030D-6E8A-4147-A177-3AD203B41FA5}">
                      <a16:colId xmlns:a16="http://schemas.microsoft.com/office/drawing/2014/main" val="20005"/>
                    </a:ext>
                  </a:extLst>
                </a:gridCol>
                <a:gridCol w="1119700">
                  <a:extLst>
                    <a:ext uri="{9D8B030D-6E8A-4147-A177-3AD203B41FA5}">
                      <a16:colId xmlns:a16="http://schemas.microsoft.com/office/drawing/2014/main" val="20006"/>
                    </a:ext>
                  </a:extLst>
                </a:gridCol>
              </a:tblGrid>
              <a:tr h="756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5</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20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a:t>
                      </a:r>
                      <a:r>
                        <a:rPr lang="en-US" sz="1400" u="none" strike="noStrike" cap="none">
                          <a:latin typeface="Lucida Sans"/>
                          <a:ea typeface="Lucida Sans"/>
                          <a:cs typeface="Lucida Sans"/>
                          <a:sym typeface="Lucida Sans"/>
                        </a:rPr>
                        <a:t>1,000,000</a:t>
                      </a:r>
                      <a:endParaRPr/>
                    </a:p>
                  </a:txBody>
                  <a:tcPr marL="91425" marR="91425" marT="91425" marB="91425"/>
                </a:tc>
                <a:extLst>
                  <a:ext uri="{0D108BD9-81ED-4DB2-BD59-A6C34878D82A}">
                    <a16:rowId xmlns:a16="http://schemas.microsoft.com/office/drawing/2014/main" val="10000"/>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K</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1</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2</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3"/>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3</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4"/>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4</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5"/>
                  </a:ext>
                </a:extLst>
              </a:tr>
            </a:tbl>
          </a:graphicData>
        </a:graphic>
      </p:graphicFrame>
      <p:pic>
        <p:nvPicPr>
          <p:cNvPr id="1502" name="Google Shape;1502;p204"/>
          <p:cNvPicPr preferRelativeResize="0"/>
          <p:nvPr/>
        </p:nvPicPr>
        <p:blipFill rotWithShape="1">
          <a:blip r:embed="rId3">
            <a:alphaModFix/>
          </a:blip>
          <a:srcRect r="68509"/>
          <a:stretch/>
        </p:blipFill>
        <p:spPr>
          <a:xfrm>
            <a:off x="1829898" y="2314573"/>
            <a:ext cx="702274" cy="669037"/>
          </a:xfrm>
          <a:prstGeom prst="rect">
            <a:avLst/>
          </a:prstGeom>
          <a:noFill/>
          <a:ln>
            <a:noFill/>
          </a:ln>
        </p:spPr>
      </p:pic>
      <p:pic>
        <p:nvPicPr>
          <p:cNvPr id="1503" name="Google Shape;1503;p204"/>
          <p:cNvPicPr preferRelativeResize="0"/>
          <p:nvPr/>
        </p:nvPicPr>
        <p:blipFill rotWithShape="1">
          <a:blip r:embed="rId3">
            <a:alphaModFix/>
          </a:blip>
          <a:srcRect l="33617" r="32711"/>
          <a:stretch/>
        </p:blipFill>
        <p:spPr>
          <a:xfrm>
            <a:off x="3041400" y="2314575"/>
            <a:ext cx="750903" cy="669025"/>
          </a:xfrm>
          <a:prstGeom prst="rect">
            <a:avLst/>
          </a:prstGeom>
          <a:noFill/>
          <a:ln>
            <a:noFill/>
          </a:ln>
        </p:spPr>
      </p:pic>
      <p:pic>
        <p:nvPicPr>
          <p:cNvPr id="1504" name="Google Shape;1504;p204"/>
          <p:cNvPicPr preferRelativeResize="0"/>
          <p:nvPr/>
        </p:nvPicPr>
        <p:blipFill rotWithShape="1">
          <a:blip r:embed="rId3">
            <a:alphaModFix/>
          </a:blip>
          <a:srcRect l="33617" r="32711"/>
          <a:stretch/>
        </p:blipFill>
        <p:spPr>
          <a:xfrm>
            <a:off x="4184400" y="3076575"/>
            <a:ext cx="750903" cy="669025"/>
          </a:xfrm>
          <a:prstGeom prst="rect">
            <a:avLst/>
          </a:prstGeom>
          <a:noFill/>
          <a:ln>
            <a:noFill/>
          </a:ln>
        </p:spPr>
      </p:pic>
      <p:pic>
        <p:nvPicPr>
          <p:cNvPr id="1505" name="Google Shape;1505;p204"/>
          <p:cNvPicPr preferRelativeResize="0"/>
          <p:nvPr/>
        </p:nvPicPr>
        <p:blipFill rotWithShape="1">
          <a:blip r:embed="rId3">
            <a:alphaModFix/>
          </a:blip>
          <a:srcRect l="33617" r="32711"/>
          <a:stretch/>
        </p:blipFill>
        <p:spPr>
          <a:xfrm>
            <a:off x="6394200" y="3838575"/>
            <a:ext cx="750903" cy="669025"/>
          </a:xfrm>
          <a:prstGeom prst="rect">
            <a:avLst/>
          </a:prstGeom>
          <a:noFill/>
          <a:ln>
            <a:noFill/>
          </a:ln>
        </p:spPr>
      </p:pic>
      <p:pic>
        <p:nvPicPr>
          <p:cNvPr id="1506" name="Google Shape;1506;p204"/>
          <p:cNvPicPr preferRelativeResize="0"/>
          <p:nvPr/>
        </p:nvPicPr>
        <p:blipFill rotWithShape="1">
          <a:blip r:embed="rId3">
            <a:alphaModFix/>
          </a:blip>
          <a:srcRect r="68509"/>
          <a:stretch/>
        </p:blipFill>
        <p:spPr>
          <a:xfrm>
            <a:off x="3049098" y="3076573"/>
            <a:ext cx="702274" cy="669037"/>
          </a:xfrm>
          <a:prstGeom prst="rect">
            <a:avLst/>
          </a:prstGeom>
          <a:noFill/>
          <a:ln>
            <a:noFill/>
          </a:ln>
        </p:spPr>
      </p:pic>
      <p:pic>
        <p:nvPicPr>
          <p:cNvPr id="1507" name="Google Shape;1507;p204"/>
          <p:cNvPicPr preferRelativeResize="0"/>
          <p:nvPr/>
        </p:nvPicPr>
        <p:blipFill rotWithShape="1">
          <a:blip r:embed="rId3">
            <a:alphaModFix/>
          </a:blip>
          <a:srcRect r="68509"/>
          <a:stretch/>
        </p:blipFill>
        <p:spPr>
          <a:xfrm>
            <a:off x="4192098" y="3838573"/>
            <a:ext cx="702274" cy="669037"/>
          </a:xfrm>
          <a:prstGeom prst="rect">
            <a:avLst/>
          </a:prstGeom>
          <a:noFill/>
          <a:ln w="28575" cap="flat" cmpd="sng">
            <a:solidFill>
              <a:srgbClr val="4A86E8"/>
            </a:solidFill>
            <a:prstDash val="solid"/>
            <a:round/>
            <a:headEnd type="none" w="sm" len="sm"/>
            <a:tailEnd type="none" w="sm" len="sm"/>
          </a:ln>
        </p:spPr>
      </p:pic>
      <p:pic>
        <p:nvPicPr>
          <p:cNvPr id="1508" name="Google Shape;1508;p204"/>
          <p:cNvPicPr preferRelativeResize="0"/>
          <p:nvPr/>
        </p:nvPicPr>
        <p:blipFill rotWithShape="1">
          <a:blip r:embed="rId3">
            <a:alphaModFix/>
          </a:blip>
          <a:srcRect r="68509"/>
          <a:stretch/>
        </p:blipFill>
        <p:spPr>
          <a:xfrm>
            <a:off x="5258898" y="3838573"/>
            <a:ext cx="702274" cy="669037"/>
          </a:xfrm>
          <a:prstGeom prst="rect">
            <a:avLst/>
          </a:prstGeom>
          <a:noFill/>
          <a:ln>
            <a:noFill/>
          </a:ln>
        </p:spPr>
      </p:pic>
      <p:pic>
        <p:nvPicPr>
          <p:cNvPr id="1509" name="Google Shape;1509;p204"/>
          <p:cNvPicPr preferRelativeResize="0"/>
          <p:nvPr/>
        </p:nvPicPr>
        <p:blipFill rotWithShape="1">
          <a:blip r:embed="rId3">
            <a:alphaModFix/>
          </a:blip>
          <a:srcRect r="68509"/>
          <a:stretch/>
        </p:blipFill>
        <p:spPr>
          <a:xfrm>
            <a:off x="6401898" y="4600573"/>
            <a:ext cx="702274" cy="669037"/>
          </a:xfrm>
          <a:prstGeom prst="rect">
            <a:avLst/>
          </a:prstGeom>
          <a:noFill/>
          <a:ln>
            <a:noFill/>
          </a:ln>
        </p:spPr>
      </p:pic>
      <p:pic>
        <p:nvPicPr>
          <p:cNvPr id="1510" name="Google Shape;1510;p204"/>
          <p:cNvPicPr preferRelativeResize="0"/>
          <p:nvPr/>
        </p:nvPicPr>
        <p:blipFill rotWithShape="1">
          <a:blip r:embed="rId3">
            <a:alphaModFix/>
          </a:blip>
          <a:srcRect r="68509"/>
          <a:stretch/>
        </p:blipFill>
        <p:spPr>
          <a:xfrm>
            <a:off x="7544898" y="5362573"/>
            <a:ext cx="702274" cy="669037"/>
          </a:xfrm>
          <a:prstGeom prst="rect">
            <a:avLst/>
          </a:prstGeom>
          <a:noFill/>
          <a:ln>
            <a:noFill/>
          </a:ln>
        </p:spPr>
      </p:pic>
      <p:pic>
        <p:nvPicPr>
          <p:cNvPr id="1511" name="Google Shape;1511;p204"/>
          <p:cNvPicPr preferRelativeResize="0"/>
          <p:nvPr/>
        </p:nvPicPr>
        <p:blipFill rotWithShape="1">
          <a:blip r:embed="rId3">
            <a:alphaModFix/>
          </a:blip>
          <a:srcRect l="33617" r="32711"/>
          <a:stretch/>
        </p:blipFill>
        <p:spPr>
          <a:xfrm>
            <a:off x="5210269" y="3076575"/>
            <a:ext cx="750903" cy="669025"/>
          </a:xfrm>
          <a:prstGeom prst="rect">
            <a:avLst/>
          </a:prstGeom>
          <a:noFill/>
          <a:ln>
            <a:noFill/>
          </a:ln>
        </p:spPr>
      </p:pic>
      <p:sp>
        <p:nvSpPr>
          <p:cNvPr id="1512" name="Google Shape;1512;p204"/>
          <p:cNvSpPr/>
          <p:nvPr/>
        </p:nvSpPr>
        <p:spPr>
          <a:xfrm>
            <a:off x="1651650" y="2229300"/>
            <a:ext cx="3530400" cy="2371200"/>
          </a:xfrm>
          <a:prstGeom prst="rect">
            <a:avLst/>
          </a:prstGeom>
          <a:no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205"/>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solidFill>
                  <a:srgbClr val="3F3F39"/>
                </a:solidFill>
                <a:latin typeface="Lucida Sans"/>
                <a:ea typeface="Lucida Sans"/>
                <a:cs typeface="Lucida Sans"/>
                <a:sym typeface="Lucida Sans"/>
              </a:rPr>
              <a:t>Consider these two standards: how do they indicate progression?</a:t>
            </a:r>
            <a:endParaRPr sz="2800">
              <a:latin typeface="Lucida Sans"/>
              <a:ea typeface="Lucida Sans"/>
              <a:cs typeface="Lucida Sans"/>
              <a:sym typeface="Lucida Sans"/>
            </a:endParaRPr>
          </a:p>
        </p:txBody>
      </p:sp>
      <p:sp>
        <p:nvSpPr>
          <p:cNvPr id="1519" name="Google Shape;1519;p205"/>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900" b="1">
                <a:solidFill>
                  <a:srgbClr val="3F3F39"/>
                </a:solidFill>
                <a:latin typeface="Lucida Sans"/>
                <a:ea typeface="Lucida Sans"/>
                <a:cs typeface="Lucida Sans"/>
                <a:sym typeface="Lucida Sans"/>
              </a:rPr>
              <a:t>1.OA.C  Add and subtract within 20.</a:t>
            </a:r>
            <a:endParaRPr sz="2400">
              <a:solidFill>
                <a:srgbClr val="3F3F39"/>
              </a:solidFill>
              <a:latin typeface="Lucida Sans"/>
              <a:ea typeface="Lucida Sans"/>
              <a:cs typeface="Lucida Sans"/>
              <a:sym typeface="Lucida Sans"/>
            </a:endParaRPr>
          </a:p>
          <a:p>
            <a:pPr marL="0" lvl="0" indent="0" rtl="0">
              <a:lnSpc>
                <a:spcPct val="115000"/>
              </a:lnSpc>
              <a:spcBef>
                <a:spcPts val="500"/>
              </a:spcBef>
              <a:spcAft>
                <a:spcPts val="0"/>
              </a:spcAft>
              <a:buClr>
                <a:srgbClr val="3F3F39"/>
              </a:buClr>
              <a:buSzPts val="1900"/>
              <a:buFont typeface="Arial"/>
              <a:buNone/>
            </a:pPr>
            <a:r>
              <a:rPr lang="en-US" sz="1900">
                <a:solidFill>
                  <a:srgbClr val="3F3F39"/>
                </a:solidFill>
                <a:latin typeface="Lucida Sans"/>
                <a:ea typeface="Lucida Sans"/>
                <a:cs typeface="Lucida Sans"/>
                <a:sym typeface="Lucida Sans"/>
              </a:rPr>
              <a:t>6. Add and subtract within 20, demonstrating fluency for addition and subtraction   within 10. Use strategies such as counting on; making ten (e.g., 8 + 6 = 8 + 2 + 4 = 10 + 4 = 14); decomposing a number leading to a ten (e.g., 13 – 4 = 13 – 3 – 1 = 10 – 1= 9); using the relationship between addition and subtraction (e.g., knowing</a:t>
            </a:r>
            <a:br>
              <a:rPr lang="en-US" sz="1900">
                <a:solidFill>
                  <a:srgbClr val="3F3F39"/>
                </a:solidFill>
                <a:latin typeface="Lucida Sans"/>
                <a:ea typeface="Lucida Sans"/>
                <a:cs typeface="Lucida Sans"/>
                <a:sym typeface="Lucida Sans"/>
              </a:rPr>
            </a:br>
            <a:r>
              <a:rPr lang="en-US" sz="1900">
                <a:solidFill>
                  <a:srgbClr val="3F3F39"/>
                </a:solidFill>
                <a:latin typeface="Lucida Sans"/>
                <a:ea typeface="Lucida Sans"/>
                <a:cs typeface="Lucida Sans"/>
                <a:sym typeface="Lucida Sans"/>
              </a:rPr>
              <a:t>that 8 + 4 = 12, one knows 12 – 8 = 4); and creating equivalent but easier or known sums (e.g., adding 6 + 7 by creating the known equivalent 6 + 6 + 1 = 12 + 1 = 13).</a:t>
            </a:r>
            <a:endParaRPr sz="2400">
              <a:solidFill>
                <a:srgbClr val="3F3F39"/>
              </a:solidFill>
              <a:latin typeface="Lucida Sans"/>
              <a:ea typeface="Lucida Sans"/>
              <a:cs typeface="Lucida Sans"/>
              <a:sym typeface="Lucida Sans"/>
            </a:endParaRPr>
          </a:p>
          <a:p>
            <a:pPr marL="0" lvl="0" indent="0" rtl="0">
              <a:lnSpc>
                <a:spcPct val="115000"/>
              </a:lnSpc>
              <a:spcBef>
                <a:spcPts val="500"/>
              </a:spcBef>
              <a:spcAft>
                <a:spcPts val="0"/>
              </a:spcAft>
              <a:buClr>
                <a:srgbClr val="3F3F39"/>
              </a:buClr>
              <a:buSzPts val="1900"/>
              <a:buFont typeface="Arial"/>
              <a:buNone/>
            </a:pPr>
            <a:endParaRPr sz="1900">
              <a:solidFill>
                <a:srgbClr val="3F3F39"/>
              </a:solidFill>
              <a:latin typeface="Lucida Sans"/>
              <a:ea typeface="Lucida Sans"/>
              <a:cs typeface="Lucida Sans"/>
              <a:sym typeface="Lucida Sans"/>
            </a:endParaRPr>
          </a:p>
          <a:p>
            <a:pPr marL="0" lvl="0" indent="0" rtl="0">
              <a:lnSpc>
                <a:spcPct val="115000"/>
              </a:lnSpc>
              <a:spcBef>
                <a:spcPts val="500"/>
              </a:spcBef>
              <a:spcAft>
                <a:spcPts val="0"/>
              </a:spcAft>
              <a:buClr>
                <a:srgbClr val="3F3F39"/>
              </a:buClr>
              <a:buSzPts val="1900"/>
              <a:buFont typeface="Arial"/>
              <a:buNone/>
            </a:pPr>
            <a:r>
              <a:rPr lang="en-US" sz="1900" b="1">
                <a:solidFill>
                  <a:srgbClr val="3F3F39"/>
                </a:solidFill>
                <a:latin typeface="Lucida Sans"/>
                <a:ea typeface="Lucida Sans"/>
                <a:cs typeface="Lucida Sans"/>
                <a:sym typeface="Lucida Sans"/>
              </a:rPr>
              <a:t>2.OA.B  Add and subtract within 20.</a:t>
            </a:r>
            <a:endParaRPr sz="2400">
              <a:solidFill>
                <a:srgbClr val="3F3F39"/>
              </a:solidFill>
              <a:latin typeface="Lucida Sans"/>
              <a:ea typeface="Lucida Sans"/>
              <a:cs typeface="Lucida Sans"/>
              <a:sym typeface="Lucida Sans"/>
            </a:endParaRPr>
          </a:p>
          <a:p>
            <a:pPr marL="0" lvl="0" indent="0" rtl="0">
              <a:lnSpc>
                <a:spcPct val="115000"/>
              </a:lnSpc>
              <a:spcBef>
                <a:spcPts val="500"/>
              </a:spcBef>
              <a:spcAft>
                <a:spcPts val="0"/>
              </a:spcAft>
              <a:buClr>
                <a:srgbClr val="3F3F39"/>
              </a:buClr>
              <a:buSzPts val="1900"/>
              <a:buFont typeface="Arial"/>
              <a:buNone/>
            </a:pPr>
            <a:r>
              <a:rPr lang="en-US" sz="1900">
                <a:solidFill>
                  <a:srgbClr val="3F3F39"/>
                </a:solidFill>
                <a:latin typeface="Lucida Sans"/>
                <a:ea typeface="Lucida Sans"/>
                <a:cs typeface="Lucida Sans"/>
                <a:sym typeface="Lucida Sans"/>
              </a:rPr>
              <a:t>2. Fluently add and subtract within 20 using mental strategies. By end of Grade 2, know from memory all sums of two one-digit numbers.</a:t>
            </a:r>
            <a:endParaRPr sz="2400">
              <a:solidFill>
                <a:srgbClr val="3F3F39"/>
              </a:solidFill>
              <a:latin typeface="Lucida Sans"/>
              <a:ea typeface="Lucida Sans"/>
              <a:cs typeface="Lucida Sans"/>
              <a:sym typeface="Lucida Sans"/>
            </a:endParaRPr>
          </a:p>
          <a:p>
            <a:pPr marL="0" lvl="0" indent="0" rtl="0">
              <a:lnSpc>
                <a:spcPct val="115000"/>
              </a:lnSpc>
              <a:spcBef>
                <a:spcPts val="500"/>
              </a:spcBef>
              <a:spcAft>
                <a:spcPts val="0"/>
              </a:spcAft>
              <a:buClr>
                <a:schemeClr val="dk1"/>
              </a:buClr>
              <a:buSzPts val="1100"/>
              <a:buFont typeface="Arial"/>
              <a:buNone/>
            </a:pPr>
            <a:endParaRPr sz="1400">
              <a:solidFill>
                <a:srgbClr val="3F3F39"/>
              </a:solidFill>
              <a:latin typeface="Lucida Sans"/>
              <a:ea typeface="Lucida Sans"/>
              <a:cs typeface="Lucida Sans"/>
              <a:sym typeface="Lucida Sans"/>
            </a:endParaRPr>
          </a:p>
          <a:p>
            <a:pPr marL="342900" lvl="0" indent="-38100" rtl="0">
              <a:spcBef>
                <a:spcPts val="0"/>
              </a:spcBef>
              <a:spcAft>
                <a:spcPts val="0"/>
              </a:spcAft>
              <a:buClr>
                <a:srgbClr val="3F3F39"/>
              </a:buClr>
              <a:buSzPts val="1100"/>
              <a:buFont typeface="Arial"/>
              <a:buNone/>
            </a:pPr>
            <a:br>
              <a:rPr lang="en-US" sz="1100">
                <a:solidFill>
                  <a:schemeClr val="dk1"/>
                </a:solidFill>
                <a:latin typeface="Lucida Sans"/>
                <a:ea typeface="Lucida Sans"/>
                <a:cs typeface="Lucida Sans"/>
                <a:sym typeface="Lucida Sans"/>
              </a:rPr>
            </a:br>
            <a:br>
              <a:rPr lang="en-US" sz="1100">
                <a:solidFill>
                  <a:schemeClr val="dk1"/>
                </a:solidFill>
                <a:latin typeface="Lucida Sans"/>
                <a:ea typeface="Lucida Sans"/>
                <a:cs typeface="Lucida Sans"/>
                <a:sym typeface="Lucida Sans"/>
              </a:rPr>
            </a:br>
            <a:br>
              <a:rPr lang="en-US" sz="1100">
                <a:solidFill>
                  <a:schemeClr val="dk1"/>
                </a:solidFill>
                <a:latin typeface="Lucida Sans"/>
                <a:ea typeface="Lucida Sans"/>
                <a:cs typeface="Lucida Sans"/>
                <a:sym typeface="Lucida Sans"/>
              </a:rPr>
            </a:br>
            <a:br>
              <a:rPr lang="en-US" sz="1100">
                <a:solidFill>
                  <a:schemeClr val="dk1"/>
                </a:solidFill>
                <a:latin typeface="Lucida Sans"/>
                <a:ea typeface="Lucida Sans"/>
                <a:cs typeface="Lucida Sans"/>
                <a:sym typeface="Lucida Sans"/>
              </a:rPr>
            </a:br>
            <a:endParaRPr sz="1100">
              <a:solidFill>
                <a:schemeClr val="dk1"/>
              </a:solidFill>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206"/>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From the CC/OA Progression</a:t>
            </a:r>
            <a:endParaRPr/>
          </a:p>
        </p:txBody>
      </p:sp>
      <p:sp>
        <p:nvSpPr>
          <p:cNvPr id="1526" name="Google Shape;1526;p206"/>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r>
              <a:rPr lang="en-US" sz="2400">
                <a:solidFill>
                  <a:srgbClr val="50524F"/>
                </a:solidFill>
                <a:highlight>
                  <a:srgbClr val="F8F8F8"/>
                </a:highlight>
                <a:latin typeface="Lucida Sans"/>
                <a:ea typeface="Lucida Sans"/>
                <a:cs typeface="Lucida Sans"/>
                <a:sym typeface="Lucida Sans"/>
              </a:rPr>
              <a:t>Fluency in each grade involves a mixture of just knowing some answers, knowing some answers from patterns (e.g., “adding 0 yields the same number”), and knowing some answers from the use of strategies. </a:t>
            </a:r>
            <a:r>
              <a:rPr lang="en-US" sz="2400" b="1">
                <a:solidFill>
                  <a:srgbClr val="50524F"/>
                </a:solidFill>
                <a:highlight>
                  <a:srgbClr val="F8F8F8"/>
                </a:highlight>
                <a:latin typeface="Lucida Sans"/>
                <a:ea typeface="Lucida Sans"/>
                <a:cs typeface="Lucida Sans"/>
                <a:sym typeface="Lucida Sans"/>
              </a:rPr>
              <a:t>It is important to push sensitively and encouragingly toward fluency of the designated numbers at each grade level</a:t>
            </a:r>
            <a:r>
              <a:rPr lang="en-US" sz="2400">
                <a:solidFill>
                  <a:srgbClr val="50524F"/>
                </a:solidFill>
                <a:highlight>
                  <a:srgbClr val="F8F8F8"/>
                </a:highlight>
                <a:latin typeface="Lucida Sans"/>
                <a:ea typeface="Lucida Sans"/>
                <a:cs typeface="Lucida Sans"/>
                <a:sym typeface="Lucida Sans"/>
              </a:rPr>
              <a:t>, recognizing that fluency will be a mixture of these kinds of thinking which may differ across students.</a:t>
            </a:r>
            <a:endParaRPr sz="2400">
              <a:solidFill>
                <a:srgbClr val="50524F"/>
              </a:solidFill>
              <a:highlight>
                <a:srgbClr val="F8F8F8"/>
              </a:highlight>
              <a:latin typeface="Lucida Sans"/>
              <a:ea typeface="Lucida Sans"/>
              <a:cs typeface="Lucida Sans"/>
              <a:sym typeface="Lucida Sans"/>
            </a:endParaRPr>
          </a:p>
          <a:p>
            <a:pPr marL="0" lvl="0" indent="0" rtl="0">
              <a:spcBef>
                <a:spcPts val="440"/>
              </a:spcBef>
              <a:spcAft>
                <a:spcPts val="0"/>
              </a:spcAft>
              <a:buNone/>
            </a:pPr>
            <a:endParaRPr sz="2400">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pic>
        <p:nvPicPr>
          <p:cNvPr id="1531" name="Google Shape;1531;p207"/>
          <p:cNvPicPr preferRelativeResize="0"/>
          <p:nvPr/>
        </p:nvPicPr>
        <p:blipFill>
          <a:blip r:embed="rId3">
            <a:alphaModFix/>
          </a:blip>
          <a:stretch>
            <a:fillRect/>
          </a:stretch>
        </p:blipFill>
        <p:spPr>
          <a:xfrm>
            <a:off x="152400" y="771613"/>
            <a:ext cx="8839201" cy="53147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1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Introductions</a:t>
            </a:r>
            <a:endParaRPr/>
          </a:p>
        </p:txBody>
      </p:sp>
      <p:sp>
        <p:nvSpPr>
          <p:cNvPr id="1367" name="Google Shape;1367;p1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95959"/>
              </a:buClr>
              <a:buSzPts val="550"/>
              <a:buFont typeface="Arial"/>
              <a:buNone/>
            </a:pPr>
            <a:r>
              <a:rPr lang="en-US" sz="2200" b="0" i="0" u="none" strike="noStrike" cap="none">
                <a:solidFill>
                  <a:srgbClr val="595959"/>
                </a:solidFill>
                <a:latin typeface="Lucida Sans"/>
                <a:ea typeface="Lucida Sans"/>
                <a:cs typeface="Lucida Sans"/>
                <a:sym typeface="Lucida Sans"/>
              </a:rPr>
              <a:t>Your hosts from the </a:t>
            </a:r>
            <a:r>
              <a:rPr lang="en-US"/>
              <a:t>Professional Learning Team</a:t>
            </a:r>
            <a:endParaRPr/>
          </a:p>
          <a:p>
            <a:pPr marL="457200" marR="0" lvl="0" indent="-368300" algn="l" rtl="0">
              <a:lnSpc>
                <a:spcPct val="80000"/>
              </a:lnSpc>
              <a:spcBef>
                <a:spcPts val="0"/>
              </a:spcBef>
              <a:spcAft>
                <a:spcPts val="0"/>
              </a:spcAft>
              <a:buClr>
                <a:srgbClr val="3F3F39"/>
              </a:buClr>
              <a:buSzPts val="2200"/>
              <a:buFont typeface="Lucida Sans"/>
              <a:buChar char="•"/>
            </a:pPr>
            <a:r>
              <a:rPr lang="en-US" sz="2200" b="0" i="0" u="none" strike="noStrike" cap="none">
                <a:solidFill>
                  <a:srgbClr val="595959"/>
                </a:solidFill>
                <a:latin typeface="Lucida Sans"/>
                <a:ea typeface="Lucida Sans"/>
                <a:cs typeface="Lucida Sans"/>
                <a:sym typeface="Lucida Sans"/>
              </a:rPr>
              <a:t>Jennie Beltramini, </a:t>
            </a:r>
            <a:r>
              <a:rPr lang="en-US"/>
              <a:t>Math Specialist</a:t>
            </a:r>
            <a:endParaRPr/>
          </a:p>
          <a:p>
            <a:pPr marL="457200" marR="0" lvl="0" indent="-368300" algn="l" rtl="0">
              <a:lnSpc>
                <a:spcPct val="80000"/>
              </a:lnSpc>
              <a:spcBef>
                <a:spcPts val="0"/>
              </a:spcBef>
              <a:spcAft>
                <a:spcPts val="0"/>
              </a:spcAft>
              <a:buClr>
                <a:srgbClr val="3F3F39"/>
              </a:buClr>
              <a:buSzPts val="2200"/>
              <a:buFont typeface="Lucida Sans"/>
              <a:buChar char="•"/>
            </a:pPr>
            <a:r>
              <a:rPr lang="en-US"/>
              <a:t>Tori Filler, Literacy Specialist</a:t>
            </a:r>
            <a:endParaRPr sz="2200" b="0" i="0" u="none" strike="noStrike" cap="none">
              <a:solidFill>
                <a:srgbClr val="595959"/>
              </a:solidFill>
              <a:latin typeface="Lucida Sans"/>
              <a:ea typeface="Lucida Sans"/>
              <a:cs typeface="Lucida Sans"/>
              <a:sym typeface="Lucida Sans"/>
            </a:endParaRPr>
          </a:p>
          <a:p>
            <a:pPr marL="457200" marR="0" lvl="0" indent="-368300" algn="l" rtl="0">
              <a:lnSpc>
                <a:spcPct val="80000"/>
              </a:lnSpc>
              <a:spcBef>
                <a:spcPts val="0"/>
              </a:spcBef>
              <a:spcAft>
                <a:spcPts val="0"/>
              </a:spcAft>
              <a:buClr>
                <a:srgbClr val="3F3F39"/>
              </a:buClr>
              <a:buSzPts val="2200"/>
              <a:buFont typeface="Lucida Sans"/>
              <a:buChar char="•"/>
            </a:pPr>
            <a:r>
              <a:rPr lang="en-US"/>
              <a:t>Nicole Bravo, Project Manager</a:t>
            </a:r>
            <a:endParaRPr/>
          </a:p>
          <a:p>
            <a:pPr marL="0" marR="0" lvl="0" indent="0" algn="l" rtl="0">
              <a:lnSpc>
                <a:spcPct val="80000"/>
              </a:lnSpc>
              <a:spcBef>
                <a:spcPts val="0"/>
              </a:spcBef>
              <a:spcAft>
                <a:spcPts val="0"/>
              </a:spcAft>
              <a:buNone/>
            </a:pPr>
            <a:endParaRPr/>
          </a:p>
          <a:p>
            <a:pPr marL="0" marR="0" lvl="0" indent="0" algn="l" rtl="0">
              <a:lnSpc>
                <a:spcPct val="80000"/>
              </a:lnSpc>
              <a:spcBef>
                <a:spcPts val="0"/>
              </a:spcBef>
              <a:spcAft>
                <a:spcPts val="0"/>
              </a:spcAft>
              <a:buClr>
                <a:srgbClr val="3F3F39"/>
              </a:buClr>
              <a:buSzPts val="55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80000"/>
              </a:lnSpc>
              <a:spcBef>
                <a:spcPts val="0"/>
              </a:spcBef>
              <a:spcAft>
                <a:spcPts val="0"/>
              </a:spcAft>
              <a:buClr>
                <a:srgbClr val="595959"/>
              </a:buClr>
              <a:buSzPts val="550"/>
              <a:buFont typeface="Arial"/>
              <a:buNone/>
            </a:pPr>
            <a:r>
              <a:rPr lang="en-US" sz="2200" b="0" i="0" u="none" strike="noStrike" cap="none">
                <a:solidFill>
                  <a:srgbClr val="595959"/>
                </a:solidFill>
                <a:latin typeface="Lucida Sans"/>
                <a:ea typeface="Lucida Sans"/>
                <a:cs typeface="Lucida Sans"/>
                <a:sym typeface="Lucida Sans"/>
              </a:rPr>
              <a:t>This Month’s </a:t>
            </a:r>
            <a:r>
              <a:rPr lang="en-US"/>
              <a:t>Presenters</a:t>
            </a:r>
            <a:endParaRPr sz="2200" b="0" i="0" u="none" strike="noStrike" cap="none">
              <a:solidFill>
                <a:srgbClr val="595959"/>
              </a:solidFill>
              <a:latin typeface="Lucida Sans"/>
              <a:ea typeface="Lucida Sans"/>
              <a:cs typeface="Lucida Sans"/>
              <a:sym typeface="Lucida Sans"/>
            </a:endParaRPr>
          </a:p>
          <a:p>
            <a:pPr marL="457200" lvl="0" indent="-368300" rtl="0">
              <a:lnSpc>
                <a:spcPct val="80000"/>
              </a:lnSpc>
              <a:spcBef>
                <a:spcPts val="0"/>
              </a:spcBef>
              <a:spcAft>
                <a:spcPts val="0"/>
              </a:spcAft>
              <a:buClr>
                <a:srgbClr val="3F3F39"/>
              </a:buClr>
              <a:buSzPts val="2200"/>
              <a:buFont typeface="Lucida Sans"/>
              <a:buChar char="•"/>
            </a:pPr>
            <a:r>
              <a:rPr lang="en-US"/>
              <a:t>Marni Greenstein, Senior Math Specialist</a:t>
            </a:r>
            <a:endParaRPr/>
          </a:p>
          <a:p>
            <a:pPr marL="457200" lvl="0" indent="-368300" rtl="0">
              <a:lnSpc>
                <a:spcPct val="80000"/>
              </a:lnSpc>
              <a:spcBef>
                <a:spcPts val="0"/>
              </a:spcBef>
              <a:spcAft>
                <a:spcPts val="0"/>
              </a:spcAft>
              <a:buClr>
                <a:srgbClr val="3F3F39"/>
              </a:buClr>
              <a:buSzPts val="2200"/>
              <a:buFont typeface="Lucida Sans"/>
              <a:buChar char="•"/>
            </a:pPr>
            <a:r>
              <a:rPr lang="en-US"/>
              <a:t>Myuriel von Aspen, Core Advocate</a:t>
            </a:r>
            <a:endParaRPr/>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208"/>
          <p:cNvSpPr txBox="1">
            <a:spLocks noGrp="1"/>
          </p:cNvSpPr>
          <p:nvPr>
            <p:ph type="body" idx="1"/>
          </p:nvPr>
        </p:nvSpPr>
        <p:spPr>
          <a:xfrm>
            <a:off x="285750" y="388515"/>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r>
              <a:rPr lang="en-US"/>
              <a:t>Does the student know each fact from memory?</a:t>
            </a:r>
            <a:endParaRPr/>
          </a:p>
          <a:p>
            <a:pPr marL="0" lvl="0" indent="0">
              <a:spcBef>
                <a:spcPts val="440"/>
              </a:spcBef>
              <a:spcAft>
                <a:spcPts val="0"/>
              </a:spcAft>
              <a:buNone/>
            </a:pPr>
            <a:r>
              <a:rPr lang="en-US"/>
              <a:t>Does he use a level 1, 2 or 3 strategy?</a:t>
            </a:r>
            <a:endParaRPr/>
          </a:p>
        </p:txBody>
      </p:sp>
      <p:sp>
        <p:nvSpPr>
          <p:cNvPr id="1538" name="Google Shape;1538;p208"/>
          <p:cNvSpPr txBox="1"/>
          <p:nvPr/>
        </p:nvSpPr>
        <p:spPr>
          <a:xfrm>
            <a:off x="674713" y="5730375"/>
            <a:ext cx="7534500" cy="6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solidFill>
                  <a:schemeClr val="hlink"/>
                </a:solidFill>
                <a:latin typeface="Lucida Sans"/>
                <a:ea typeface="Lucida Sans"/>
                <a:cs typeface="Lucida Sans"/>
                <a:sym typeface="Lucida Sans"/>
                <a:hlinkClick r:id="rId3"/>
              </a:rPr>
              <a:t>Click here</a:t>
            </a:r>
            <a:r>
              <a:rPr lang="en-US" sz="1800">
                <a:solidFill>
                  <a:srgbClr val="595959"/>
                </a:solidFill>
                <a:latin typeface="Lucida Sans"/>
                <a:ea typeface="Lucida Sans"/>
                <a:cs typeface="Lucida Sans"/>
                <a:sym typeface="Lucida Sans"/>
              </a:rPr>
              <a:t> to view the video.</a:t>
            </a:r>
            <a:endParaRPr sz="1800">
              <a:solidFill>
                <a:srgbClr val="595959"/>
              </a:solidFill>
              <a:latin typeface="Lucida Sans"/>
              <a:ea typeface="Lucida Sans"/>
              <a:cs typeface="Lucida Sans"/>
              <a:sym typeface="Lucida Sans"/>
            </a:endParaRPr>
          </a:p>
        </p:txBody>
      </p:sp>
      <p:pic>
        <p:nvPicPr>
          <p:cNvPr id="1539" name="Google Shape;1539;p208"/>
          <p:cNvPicPr preferRelativeResize="0"/>
          <p:nvPr/>
        </p:nvPicPr>
        <p:blipFill>
          <a:blip r:embed="rId4">
            <a:alphaModFix/>
          </a:blip>
          <a:stretch>
            <a:fillRect/>
          </a:stretch>
        </p:blipFill>
        <p:spPr>
          <a:xfrm>
            <a:off x="1012876" y="1459750"/>
            <a:ext cx="7287699" cy="4045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graphicFrame>
        <p:nvGraphicFramePr>
          <p:cNvPr id="1545" name="Google Shape;1545;p209"/>
          <p:cNvGraphicFramePr/>
          <p:nvPr/>
        </p:nvGraphicFramePr>
        <p:xfrm>
          <a:off x="517400" y="771075"/>
          <a:ext cx="3000000" cy="3000000"/>
        </p:xfrm>
        <a:graphic>
          <a:graphicData uri="http://schemas.openxmlformats.org/drawingml/2006/table">
            <a:tbl>
              <a:tblPr>
                <a:noFill/>
                <a:tableStyleId>{24CE36DB-7EE0-4457-A366-98BCCE140463}</a:tableStyleId>
              </a:tblPr>
              <a:tblGrid>
                <a:gridCol w="1758775">
                  <a:extLst>
                    <a:ext uri="{9D8B030D-6E8A-4147-A177-3AD203B41FA5}">
                      <a16:colId xmlns:a16="http://schemas.microsoft.com/office/drawing/2014/main" val="20000"/>
                    </a:ext>
                  </a:extLst>
                </a:gridCol>
                <a:gridCol w="1919775">
                  <a:extLst>
                    <a:ext uri="{9D8B030D-6E8A-4147-A177-3AD203B41FA5}">
                      <a16:colId xmlns:a16="http://schemas.microsoft.com/office/drawing/2014/main" val="20001"/>
                    </a:ext>
                  </a:extLst>
                </a:gridCol>
                <a:gridCol w="4768475">
                  <a:extLst>
                    <a:ext uri="{9D8B030D-6E8A-4147-A177-3AD203B41FA5}">
                      <a16:colId xmlns:a16="http://schemas.microsoft.com/office/drawing/2014/main" val="20002"/>
                    </a:ext>
                  </a:extLst>
                </a:gridCol>
              </a:tblGrid>
              <a:tr h="1190625">
                <a:tc>
                  <a:txBody>
                    <a:bodyPr/>
                    <a:lstStyle/>
                    <a:p>
                      <a:pPr marL="342900" lvl="0" indent="0" rtl="0">
                        <a:lnSpc>
                          <a:spcPct val="115000"/>
                        </a:lnSpc>
                        <a:spcBef>
                          <a:spcPts val="0"/>
                        </a:spcBef>
                        <a:spcAft>
                          <a:spcPts val="0"/>
                        </a:spcAft>
                        <a:buNone/>
                      </a:pPr>
                      <a:r>
                        <a:rPr lang="en-US" sz="1200" b="1">
                          <a:latin typeface="Lucida Sans"/>
                          <a:ea typeface="Lucida Sans"/>
                          <a:cs typeface="Lucida Sans"/>
                          <a:sym typeface="Lucida Sans"/>
                        </a:rPr>
                        <a:t> </a:t>
                      </a:r>
                      <a:endParaRPr sz="1200" b="1">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2A7251"/>
                    </a:solidFill>
                  </a:tcPr>
                </a:tc>
                <a:tc>
                  <a:txBody>
                    <a:bodyPr/>
                    <a:lstStyle/>
                    <a:p>
                      <a:pPr marL="0" lvl="0" indent="0" rtl="0">
                        <a:lnSpc>
                          <a:spcPct val="115000"/>
                        </a:lnSpc>
                        <a:spcBef>
                          <a:spcPts val="0"/>
                        </a:spcBef>
                        <a:spcAft>
                          <a:spcPts val="0"/>
                        </a:spcAft>
                        <a:buNone/>
                      </a:pPr>
                      <a:r>
                        <a:rPr lang="en-US" sz="1800">
                          <a:solidFill>
                            <a:srgbClr val="FFFFFF"/>
                          </a:solidFill>
                          <a:latin typeface="Lucida Sans"/>
                          <a:ea typeface="Lucida Sans"/>
                          <a:cs typeface="Lucida Sans"/>
                          <a:sym typeface="Lucida Sans"/>
                        </a:rPr>
                        <a:t>Know from memory?</a:t>
                      </a:r>
                      <a:endParaRPr sz="1800">
                        <a:solidFill>
                          <a:srgbClr val="FFFFFF"/>
                        </a:solidFill>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2A7251"/>
                    </a:solidFill>
                  </a:tcPr>
                </a:tc>
                <a:tc>
                  <a:txBody>
                    <a:bodyPr/>
                    <a:lstStyle/>
                    <a:p>
                      <a:pPr marL="0" lvl="0" indent="0" rtl="0">
                        <a:lnSpc>
                          <a:spcPct val="115000"/>
                        </a:lnSpc>
                        <a:spcBef>
                          <a:spcPts val="0"/>
                        </a:spcBef>
                        <a:spcAft>
                          <a:spcPts val="0"/>
                        </a:spcAft>
                        <a:buNone/>
                      </a:pPr>
                      <a:r>
                        <a:rPr lang="en-US" sz="1800">
                          <a:solidFill>
                            <a:srgbClr val="FFFFFF"/>
                          </a:solidFill>
                          <a:latin typeface="Lucida Sans"/>
                          <a:ea typeface="Lucida Sans"/>
                          <a:cs typeface="Lucida Sans"/>
                          <a:sym typeface="Lucida Sans"/>
                        </a:rPr>
                        <a:t>If not, what strategy did the student use?</a:t>
                      </a:r>
                      <a:endParaRPr sz="1800">
                        <a:solidFill>
                          <a:srgbClr val="FFFFFF"/>
                        </a:solidFill>
                        <a:latin typeface="Lucida Sans"/>
                        <a:ea typeface="Lucida Sans"/>
                        <a:cs typeface="Lucida Sans"/>
                        <a:sym typeface="Lucida Sans"/>
                      </a:endParaRPr>
                    </a:p>
                    <a:p>
                      <a:pPr marL="342900" lvl="0" indent="0" rtl="0">
                        <a:lnSpc>
                          <a:spcPct val="115000"/>
                        </a:lnSpc>
                        <a:spcBef>
                          <a:spcPts val="0"/>
                        </a:spcBef>
                        <a:spcAft>
                          <a:spcPts val="0"/>
                        </a:spcAft>
                        <a:buNone/>
                      </a:pPr>
                      <a:r>
                        <a:rPr lang="en-US" sz="1200" i="1">
                          <a:solidFill>
                            <a:srgbClr val="FFFFFF"/>
                          </a:solidFill>
                          <a:latin typeface="Lucida Sans"/>
                          <a:ea typeface="Lucida Sans"/>
                          <a:cs typeface="Lucida Sans"/>
                          <a:sym typeface="Lucida Sans"/>
                        </a:rPr>
                        <a:t>Level 1: Counting All</a:t>
                      </a:r>
                      <a:endParaRPr sz="1200" i="1">
                        <a:solidFill>
                          <a:srgbClr val="FFFFFF"/>
                        </a:solidFill>
                        <a:latin typeface="Lucida Sans"/>
                        <a:ea typeface="Lucida Sans"/>
                        <a:cs typeface="Lucida Sans"/>
                        <a:sym typeface="Lucida Sans"/>
                      </a:endParaRPr>
                    </a:p>
                    <a:p>
                      <a:pPr marL="342900" lvl="0" indent="0" rtl="0">
                        <a:lnSpc>
                          <a:spcPct val="115000"/>
                        </a:lnSpc>
                        <a:spcBef>
                          <a:spcPts val="0"/>
                        </a:spcBef>
                        <a:spcAft>
                          <a:spcPts val="0"/>
                        </a:spcAft>
                        <a:buNone/>
                      </a:pPr>
                      <a:r>
                        <a:rPr lang="en-US" sz="1200" i="1">
                          <a:solidFill>
                            <a:srgbClr val="FFFFFF"/>
                          </a:solidFill>
                          <a:latin typeface="Lucida Sans"/>
                          <a:ea typeface="Lucida Sans"/>
                          <a:cs typeface="Lucida Sans"/>
                          <a:sym typeface="Lucida Sans"/>
                        </a:rPr>
                        <a:t>Level 2: Counting On</a:t>
                      </a:r>
                      <a:endParaRPr sz="1200" i="1">
                        <a:solidFill>
                          <a:srgbClr val="FFFFFF"/>
                        </a:solidFill>
                        <a:latin typeface="Lucida Sans"/>
                        <a:ea typeface="Lucida Sans"/>
                        <a:cs typeface="Lucida Sans"/>
                        <a:sym typeface="Lucida Sans"/>
                      </a:endParaRPr>
                    </a:p>
                    <a:p>
                      <a:pPr marL="342900" lvl="0" indent="0" rtl="0">
                        <a:lnSpc>
                          <a:spcPct val="115000"/>
                        </a:lnSpc>
                        <a:spcBef>
                          <a:spcPts val="0"/>
                        </a:spcBef>
                        <a:spcAft>
                          <a:spcPts val="0"/>
                        </a:spcAft>
                        <a:buNone/>
                      </a:pPr>
                      <a:r>
                        <a:rPr lang="en-US" sz="1200" i="1">
                          <a:solidFill>
                            <a:srgbClr val="FFFFFF"/>
                          </a:solidFill>
                          <a:latin typeface="Lucida Sans"/>
                          <a:ea typeface="Lucida Sans"/>
                          <a:cs typeface="Lucida Sans"/>
                          <a:sym typeface="Lucida Sans"/>
                        </a:rPr>
                        <a:t>Level 3: Recompose</a:t>
                      </a:r>
                      <a:endParaRPr sz="1200" i="1">
                        <a:solidFill>
                          <a:srgbClr val="FFFFFF"/>
                        </a:solidFill>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2A7251"/>
                    </a:solidFill>
                  </a:tcPr>
                </a:tc>
                <a:extLst>
                  <a:ext uri="{0D108BD9-81ED-4DB2-BD59-A6C34878D82A}">
                    <a16:rowId xmlns:a16="http://schemas.microsoft.com/office/drawing/2014/main" val="10000"/>
                  </a:ext>
                </a:extLst>
              </a:tr>
              <a:tr h="523875">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8 + 7 = ___</a:t>
                      </a:r>
                      <a:endParaRPr sz="1800">
                        <a:latin typeface="Lucida Sans"/>
                        <a:ea typeface="Lucida Sans"/>
                        <a:cs typeface="Lucida Sans"/>
                        <a:sym typeface="Lucida Sans"/>
                      </a:endParaRPr>
                    </a:p>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b="1">
                          <a:latin typeface="Lucida Sans"/>
                          <a:ea typeface="Lucida Sans"/>
                          <a:cs typeface="Lucida Sans"/>
                          <a:sym typeface="Lucida Sans"/>
                        </a:rPr>
                        <a:t> Yes  </a:t>
                      </a:r>
                      <a:r>
                        <a:rPr lang="en-US" sz="1800" b="1">
                          <a:highlight>
                            <a:srgbClr val="FFFF00"/>
                          </a:highlight>
                          <a:latin typeface="Lucida Sans"/>
                          <a:ea typeface="Lucida Sans"/>
                          <a:cs typeface="Lucida Sans"/>
                          <a:sym typeface="Lucida Sans"/>
                        </a:rPr>
                        <a:t>	No</a:t>
                      </a:r>
                      <a:endParaRPr sz="1800" b="1">
                        <a:highlight>
                          <a:srgbClr val="FFFF00"/>
                        </a:highlight>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Seems like he counted on using his fingers (Level 2)</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3875">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5 + 2 = ___</a:t>
                      </a:r>
                      <a:endParaRPr sz="1800">
                        <a:latin typeface="Lucida Sans"/>
                        <a:ea typeface="Lucida Sans"/>
                        <a:cs typeface="Lucida Sans"/>
                        <a:sym typeface="Lucida Sans"/>
                      </a:endParaRPr>
                    </a:p>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b="1">
                          <a:highlight>
                            <a:srgbClr val="FFFF00"/>
                          </a:highlight>
                          <a:latin typeface="Lucida Sans"/>
                          <a:ea typeface="Lucida Sans"/>
                          <a:cs typeface="Lucida Sans"/>
                          <a:sym typeface="Lucida Sans"/>
                        </a:rPr>
                        <a:t> Yes </a:t>
                      </a:r>
                      <a:r>
                        <a:rPr lang="en-US" sz="1800" b="1">
                          <a:latin typeface="Lucida Sans"/>
                          <a:ea typeface="Lucida Sans"/>
                          <a:cs typeface="Lucida Sans"/>
                          <a:sym typeface="Lucida Sans"/>
                        </a:rPr>
                        <a:t> 	No</a:t>
                      </a:r>
                      <a:endParaRPr sz="1800" b="1">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3875">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3 + 5 = ___</a:t>
                      </a:r>
                      <a:endParaRPr sz="1800">
                        <a:latin typeface="Lucida Sans"/>
                        <a:ea typeface="Lucida Sans"/>
                        <a:cs typeface="Lucida Sans"/>
                        <a:sym typeface="Lucida Sans"/>
                      </a:endParaRPr>
                    </a:p>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b="1">
                          <a:latin typeface="Lucida Sans"/>
                          <a:ea typeface="Lucida Sans"/>
                          <a:cs typeface="Lucida Sans"/>
                          <a:sym typeface="Lucida Sans"/>
                        </a:rPr>
                        <a:t> Yes  	</a:t>
                      </a:r>
                      <a:r>
                        <a:rPr lang="en-US" sz="1800" b="1">
                          <a:highlight>
                            <a:srgbClr val="FFFF00"/>
                          </a:highlight>
                          <a:latin typeface="Lucida Sans"/>
                          <a:ea typeface="Lucida Sans"/>
                          <a:cs typeface="Lucida Sans"/>
                          <a:sym typeface="Lucida Sans"/>
                        </a:rPr>
                        <a:t>No</a:t>
                      </a:r>
                      <a:endParaRPr sz="1800" b="1">
                        <a:highlight>
                          <a:srgbClr val="FFFF00"/>
                        </a:highlight>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Seems like he used the commutative property and then counted on (Level 2)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875">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4 + 10 = ___</a:t>
                      </a:r>
                      <a:endParaRPr sz="1800">
                        <a:latin typeface="Lucida Sans"/>
                        <a:ea typeface="Lucida Sans"/>
                        <a:cs typeface="Lucida Sans"/>
                        <a:sym typeface="Lucida Sans"/>
                      </a:endParaRPr>
                    </a:p>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b="1">
                          <a:highlight>
                            <a:srgbClr val="FFFF00"/>
                          </a:highlight>
                          <a:latin typeface="Lucida Sans"/>
                          <a:ea typeface="Lucida Sans"/>
                          <a:cs typeface="Lucida Sans"/>
                          <a:sym typeface="Lucida Sans"/>
                        </a:rPr>
                        <a:t> Yes </a:t>
                      </a:r>
                      <a:r>
                        <a:rPr lang="en-US" sz="1800" b="1">
                          <a:latin typeface="Lucida Sans"/>
                          <a:ea typeface="Lucida Sans"/>
                          <a:cs typeface="Lucida Sans"/>
                          <a:sym typeface="Lucida Sans"/>
                        </a:rPr>
                        <a:t> 	No</a:t>
                      </a:r>
                      <a:endParaRPr sz="1800" b="1">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210"/>
          <p:cNvSpPr txBox="1">
            <a:spLocks noGrp="1"/>
          </p:cNvSpPr>
          <p:nvPr>
            <p:ph type="body" idx="1"/>
          </p:nvPr>
        </p:nvSpPr>
        <p:spPr>
          <a:xfrm>
            <a:off x="285750" y="388515"/>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r>
              <a:rPr lang="en-US"/>
              <a:t>Does the student know each fact from memory?</a:t>
            </a:r>
            <a:endParaRPr/>
          </a:p>
          <a:p>
            <a:pPr marL="0" lvl="0" indent="0" rtl="0">
              <a:spcBef>
                <a:spcPts val="440"/>
              </a:spcBef>
              <a:spcAft>
                <a:spcPts val="0"/>
              </a:spcAft>
              <a:buNone/>
            </a:pPr>
            <a:r>
              <a:rPr lang="en-US"/>
              <a:t>Does he use a level 1, 2 or 3 strategy?</a:t>
            </a:r>
            <a:endParaRPr/>
          </a:p>
        </p:txBody>
      </p:sp>
      <p:pic>
        <p:nvPicPr>
          <p:cNvPr id="1552" name="Google Shape;1552;p210"/>
          <p:cNvPicPr preferRelativeResize="0"/>
          <p:nvPr/>
        </p:nvPicPr>
        <p:blipFill>
          <a:blip r:embed="rId3">
            <a:alphaModFix/>
          </a:blip>
          <a:stretch>
            <a:fillRect/>
          </a:stretch>
        </p:blipFill>
        <p:spPr>
          <a:xfrm>
            <a:off x="983375" y="1475623"/>
            <a:ext cx="6457276" cy="3510675"/>
          </a:xfrm>
          <a:prstGeom prst="rect">
            <a:avLst/>
          </a:prstGeom>
          <a:noFill/>
          <a:ln>
            <a:noFill/>
          </a:ln>
        </p:spPr>
      </p:pic>
      <p:sp>
        <p:nvSpPr>
          <p:cNvPr id="1553" name="Google Shape;1553;p210"/>
          <p:cNvSpPr txBox="1"/>
          <p:nvPr/>
        </p:nvSpPr>
        <p:spPr>
          <a:xfrm>
            <a:off x="674713" y="5405625"/>
            <a:ext cx="7534500" cy="64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solidFill>
                  <a:schemeClr val="hlink"/>
                </a:solidFill>
                <a:latin typeface="Lucida Sans"/>
                <a:ea typeface="Lucida Sans"/>
                <a:cs typeface="Lucida Sans"/>
                <a:sym typeface="Lucida Sans"/>
                <a:hlinkClick r:id="rId4"/>
              </a:rPr>
              <a:t>Click here</a:t>
            </a:r>
            <a:r>
              <a:rPr lang="en-US" sz="1800">
                <a:solidFill>
                  <a:srgbClr val="595959"/>
                </a:solidFill>
                <a:latin typeface="Lucida Sans"/>
                <a:ea typeface="Lucida Sans"/>
                <a:cs typeface="Lucida Sans"/>
                <a:sym typeface="Lucida Sans"/>
              </a:rPr>
              <a:t> to view the video.</a:t>
            </a:r>
            <a:endParaRPr sz="1800">
              <a:solidFill>
                <a:srgbClr val="595959"/>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graphicFrame>
        <p:nvGraphicFramePr>
          <p:cNvPr id="1559" name="Google Shape;1559;p211"/>
          <p:cNvGraphicFramePr/>
          <p:nvPr/>
        </p:nvGraphicFramePr>
        <p:xfrm>
          <a:off x="517400" y="771075"/>
          <a:ext cx="3000000" cy="3000000"/>
        </p:xfrm>
        <a:graphic>
          <a:graphicData uri="http://schemas.openxmlformats.org/drawingml/2006/table">
            <a:tbl>
              <a:tblPr>
                <a:noFill/>
                <a:tableStyleId>{24CE36DB-7EE0-4457-A366-98BCCE140463}</a:tableStyleId>
              </a:tblPr>
              <a:tblGrid>
                <a:gridCol w="1758775">
                  <a:extLst>
                    <a:ext uri="{9D8B030D-6E8A-4147-A177-3AD203B41FA5}">
                      <a16:colId xmlns:a16="http://schemas.microsoft.com/office/drawing/2014/main" val="20000"/>
                    </a:ext>
                  </a:extLst>
                </a:gridCol>
                <a:gridCol w="1919775">
                  <a:extLst>
                    <a:ext uri="{9D8B030D-6E8A-4147-A177-3AD203B41FA5}">
                      <a16:colId xmlns:a16="http://schemas.microsoft.com/office/drawing/2014/main" val="20001"/>
                    </a:ext>
                  </a:extLst>
                </a:gridCol>
                <a:gridCol w="4768475">
                  <a:extLst>
                    <a:ext uri="{9D8B030D-6E8A-4147-A177-3AD203B41FA5}">
                      <a16:colId xmlns:a16="http://schemas.microsoft.com/office/drawing/2014/main" val="20002"/>
                    </a:ext>
                  </a:extLst>
                </a:gridCol>
              </a:tblGrid>
              <a:tr h="1190625">
                <a:tc>
                  <a:txBody>
                    <a:bodyPr/>
                    <a:lstStyle/>
                    <a:p>
                      <a:pPr marL="342900" lvl="0" indent="0" rtl="0">
                        <a:lnSpc>
                          <a:spcPct val="115000"/>
                        </a:lnSpc>
                        <a:spcBef>
                          <a:spcPts val="0"/>
                        </a:spcBef>
                        <a:spcAft>
                          <a:spcPts val="0"/>
                        </a:spcAft>
                        <a:buNone/>
                      </a:pPr>
                      <a:r>
                        <a:rPr lang="en-US" sz="1200" b="1">
                          <a:latin typeface="Lucida Sans"/>
                          <a:ea typeface="Lucida Sans"/>
                          <a:cs typeface="Lucida Sans"/>
                          <a:sym typeface="Lucida Sans"/>
                        </a:rPr>
                        <a:t> </a:t>
                      </a:r>
                      <a:endParaRPr sz="1200" b="1">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2A7251"/>
                    </a:solidFill>
                  </a:tcPr>
                </a:tc>
                <a:tc>
                  <a:txBody>
                    <a:bodyPr/>
                    <a:lstStyle/>
                    <a:p>
                      <a:pPr marL="0" lvl="0" indent="0" rtl="0">
                        <a:lnSpc>
                          <a:spcPct val="115000"/>
                        </a:lnSpc>
                        <a:spcBef>
                          <a:spcPts val="0"/>
                        </a:spcBef>
                        <a:spcAft>
                          <a:spcPts val="0"/>
                        </a:spcAft>
                        <a:buNone/>
                      </a:pPr>
                      <a:r>
                        <a:rPr lang="en-US" sz="1800">
                          <a:solidFill>
                            <a:srgbClr val="FFFFFF"/>
                          </a:solidFill>
                          <a:latin typeface="Lucida Sans"/>
                          <a:ea typeface="Lucida Sans"/>
                          <a:cs typeface="Lucida Sans"/>
                          <a:sym typeface="Lucida Sans"/>
                        </a:rPr>
                        <a:t>Know from memory?</a:t>
                      </a:r>
                      <a:endParaRPr sz="1800">
                        <a:solidFill>
                          <a:srgbClr val="FFFFFF"/>
                        </a:solidFill>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2A7251"/>
                    </a:solidFill>
                  </a:tcPr>
                </a:tc>
                <a:tc>
                  <a:txBody>
                    <a:bodyPr/>
                    <a:lstStyle/>
                    <a:p>
                      <a:pPr marL="0" lvl="0" indent="0" rtl="0">
                        <a:lnSpc>
                          <a:spcPct val="115000"/>
                        </a:lnSpc>
                        <a:spcBef>
                          <a:spcPts val="0"/>
                        </a:spcBef>
                        <a:spcAft>
                          <a:spcPts val="0"/>
                        </a:spcAft>
                        <a:buNone/>
                      </a:pPr>
                      <a:r>
                        <a:rPr lang="en-US" sz="1800">
                          <a:solidFill>
                            <a:srgbClr val="FFFFFF"/>
                          </a:solidFill>
                          <a:latin typeface="Lucida Sans"/>
                          <a:ea typeface="Lucida Sans"/>
                          <a:cs typeface="Lucida Sans"/>
                          <a:sym typeface="Lucida Sans"/>
                        </a:rPr>
                        <a:t>If not, what strategy did the student use?</a:t>
                      </a:r>
                      <a:endParaRPr sz="1800">
                        <a:solidFill>
                          <a:srgbClr val="FFFFFF"/>
                        </a:solidFill>
                        <a:latin typeface="Lucida Sans"/>
                        <a:ea typeface="Lucida Sans"/>
                        <a:cs typeface="Lucida Sans"/>
                        <a:sym typeface="Lucida Sans"/>
                      </a:endParaRPr>
                    </a:p>
                    <a:p>
                      <a:pPr marL="342900" lvl="0" indent="0" rtl="0">
                        <a:lnSpc>
                          <a:spcPct val="115000"/>
                        </a:lnSpc>
                        <a:spcBef>
                          <a:spcPts val="0"/>
                        </a:spcBef>
                        <a:spcAft>
                          <a:spcPts val="0"/>
                        </a:spcAft>
                        <a:buNone/>
                      </a:pPr>
                      <a:r>
                        <a:rPr lang="en-US" sz="1200" i="1">
                          <a:solidFill>
                            <a:srgbClr val="FFFFFF"/>
                          </a:solidFill>
                          <a:latin typeface="Lucida Sans"/>
                          <a:ea typeface="Lucida Sans"/>
                          <a:cs typeface="Lucida Sans"/>
                          <a:sym typeface="Lucida Sans"/>
                        </a:rPr>
                        <a:t>Level 1: Counting All</a:t>
                      </a:r>
                      <a:endParaRPr sz="1200" i="1">
                        <a:solidFill>
                          <a:srgbClr val="FFFFFF"/>
                        </a:solidFill>
                        <a:latin typeface="Lucida Sans"/>
                        <a:ea typeface="Lucida Sans"/>
                        <a:cs typeface="Lucida Sans"/>
                        <a:sym typeface="Lucida Sans"/>
                      </a:endParaRPr>
                    </a:p>
                    <a:p>
                      <a:pPr marL="342900" lvl="0" indent="0" rtl="0">
                        <a:lnSpc>
                          <a:spcPct val="115000"/>
                        </a:lnSpc>
                        <a:spcBef>
                          <a:spcPts val="0"/>
                        </a:spcBef>
                        <a:spcAft>
                          <a:spcPts val="0"/>
                        </a:spcAft>
                        <a:buNone/>
                      </a:pPr>
                      <a:r>
                        <a:rPr lang="en-US" sz="1200" i="1">
                          <a:solidFill>
                            <a:srgbClr val="FFFFFF"/>
                          </a:solidFill>
                          <a:latin typeface="Lucida Sans"/>
                          <a:ea typeface="Lucida Sans"/>
                          <a:cs typeface="Lucida Sans"/>
                          <a:sym typeface="Lucida Sans"/>
                        </a:rPr>
                        <a:t>Level 2: Counting On</a:t>
                      </a:r>
                      <a:endParaRPr sz="1200" i="1">
                        <a:solidFill>
                          <a:srgbClr val="FFFFFF"/>
                        </a:solidFill>
                        <a:latin typeface="Lucida Sans"/>
                        <a:ea typeface="Lucida Sans"/>
                        <a:cs typeface="Lucida Sans"/>
                        <a:sym typeface="Lucida Sans"/>
                      </a:endParaRPr>
                    </a:p>
                    <a:p>
                      <a:pPr marL="342900" lvl="0" indent="0" rtl="0">
                        <a:lnSpc>
                          <a:spcPct val="115000"/>
                        </a:lnSpc>
                        <a:spcBef>
                          <a:spcPts val="0"/>
                        </a:spcBef>
                        <a:spcAft>
                          <a:spcPts val="0"/>
                        </a:spcAft>
                        <a:buNone/>
                      </a:pPr>
                      <a:r>
                        <a:rPr lang="en-US" sz="1200" i="1">
                          <a:solidFill>
                            <a:srgbClr val="FFFFFF"/>
                          </a:solidFill>
                          <a:latin typeface="Lucida Sans"/>
                          <a:ea typeface="Lucida Sans"/>
                          <a:cs typeface="Lucida Sans"/>
                          <a:sym typeface="Lucida Sans"/>
                        </a:rPr>
                        <a:t>Level 3: Recompose</a:t>
                      </a:r>
                      <a:endParaRPr sz="1200" i="1">
                        <a:solidFill>
                          <a:srgbClr val="FFFFFF"/>
                        </a:solidFill>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2A7251"/>
                    </a:solidFill>
                  </a:tcPr>
                </a:tc>
                <a:extLst>
                  <a:ext uri="{0D108BD9-81ED-4DB2-BD59-A6C34878D82A}">
                    <a16:rowId xmlns:a16="http://schemas.microsoft.com/office/drawing/2014/main" val="10000"/>
                  </a:ext>
                </a:extLst>
              </a:tr>
              <a:tr h="523875">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4 + ___= 8</a:t>
                      </a:r>
                      <a:endParaRPr sz="1800">
                        <a:latin typeface="Lucida Sans"/>
                        <a:ea typeface="Lucida Sans"/>
                        <a:cs typeface="Lucida Sans"/>
                        <a:sym typeface="Lucida Sans"/>
                      </a:endParaRPr>
                    </a:p>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342900" lvl="0" indent="0" rtl="0">
                        <a:lnSpc>
                          <a:spcPct val="115000"/>
                        </a:lnSpc>
                        <a:spcBef>
                          <a:spcPts val="0"/>
                        </a:spcBef>
                        <a:spcAft>
                          <a:spcPts val="0"/>
                        </a:spcAft>
                        <a:buNone/>
                      </a:pPr>
                      <a:r>
                        <a:rPr lang="en-US" sz="1800" b="1">
                          <a:highlight>
                            <a:srgbClr val="FFFF00"/>
                          </a:highlight>
                          <a:latin typeface="Lucida Sans"/>
                          <a:ea typeface="Lucida Sans"/>
                          <a:cs typeface="Lucida Sans"/>
                          <a:sym typeface="Lucida Sans"/>
                        </a:rPr>
                        <a:t>Yes</a:t>
                      </a:r>
                      <a:r>
                        <a:rPr lang="en-US" sz="1800" b="1">
                          <a:latin typeface="Lucida Sans"/>
                          <a:ea typeface="Lucida Sans"/>
                          <a:cs typeface="Lucida Sans"/>
                          <a:sym typeface="Lucida Sans"/>
                        </a:rPr>
                        <a:t>  	No</a:t>
                      </a:r>
                      <a:endParaRPr sz="1800" b="1">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Knows 4+4 = 8 from memory.  Using the relationship between addition and subtraction</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3875">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___ + 5 = 9</a:t>
                      </a:r>
                      <a:endParaRPr sz="1800">
                        <a:latin typeface="Lucida Sans"/>
                        <a:ea typeface="Lucida Sans"/>
                        <a:cs typeface="Lucida Sans"/>
                        <a:sym typeface="Lucida Sans"/>
                      </a:endParaRPr>
                    </a:p>
                    <a:p>
                      <a:pPr marL="342900" lvl="0" indent="0" rtl="0">
                        <a:lnSpc>
                          <a:spcPct val="115000"/>
                        </a:lnSpc>
                        <a:spcBef>
                          <a:spcPts val="0"/>
                        </a:spcBef>
                        <a:spcAft>
                          <a:spcPts val="0"/>
                        </a:spcAft>
                        <a:buNone/>
                      </a:pPr>
                      <a:r>
                        <a:rPr lang="en-US" sz="1800">
                          <a:latin typeface="Lucida Sans"/>
                          <a:ea typeface="Lucida Sans"/>
                          <a:cs typeface="Lucida Sans"/>
                          <a:sym typeface="Lucida Sans"/>
                        </a:rPr>
                        <a:t> </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342900" lvl="0" indent="0" rtl="0">
                        <a:lnSpc>
                          <a:spcPct val="115000"/>
                        </a:lnSpc>
                        <a:spcBef>
                          <a:spcPts val="0"/>
                        </a:spcBef>
                        <a:spcAft>
                          <a:spcPts val="0"/>
                        </a:spcAft>
                        <a:buNone/>
                      </a:pPr>
                      <a:r>
                        <a:rPr lang="en-US" sz="1800" b="1">
                          <a:highlight>
                            <a:srgbClr val="FFFF00"/>
                          </a:highlight>
                          <a:latin typeface="Lucida Sans"/>
                          <a:ea typeface="Lucida Sans"/>
                          <a:cs typeface="Lucida Sans"/>
                          <a:sym typeface="Lucida Sans"/>
                        </a:rPr>
                        <a:t>Yes </a:t>
                      </a:r>
                      <a:r>
                        <a:rPr lang="en-US" sz="1800" b="1">
                          <a:latin typeface="Lucida Sans"/>
                          <a:ea typeface="Lucida Sans"/>
                          <a:cs typeface="Lucida Sans"/>
                          <a:sym typeface="Lucida Sans"/>
                        </a:rPr>
                        <a:t> 	</a:t>
                      </a:r>
                      <a:r>
                        <a:rPr lang="en-US" sz="1800" b="1">
                          <a:highlight>
                            <a:srgbClr val="FFFF00"/>
                          </a:highlight>
                          <a:latin typeface="Lucida Sans"/>
                          <a:ea typeface="Lucida Sans"/>
                          <a:cs typeface="Lucida Sans"/>
                          <a:sym typeface="Lucida Sans"/>
                        </a:rPr>
                        <a:t>No</a:t>
                      </a:r>
                      <a:endParaRPr sz="1800" b="1">
                        <a:highlight>
                          <a:srgbClr val="FFFF00"/>
                        </a:highlight>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a:latin typeface="Lucida Sans"/>
                          <a:ea typeface="Lucida Sans"/>
                          <a:cs typeface="Lucida Sans"/>
                          <a:sym typeface="Lucida Sans"/>
                        </a:rPr>
                        <a:t>Unclear whether he knows 5+4 = 9 from memory or is using 4+4=8 and adjusting (Level 3)</a:t>
                      </a:r>
                      <a:endParaRPr sz="1800">
                        <a:latin typeface="Lucida Sans"/>
                        <a:ea typeface="Lucida Sans"/>
                        <a:cs typeface="Lucida Sans"/>
                        <a:sym typeface="Lucida San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a:t>1st grade - Chapter 3</a:t>
            </a:r>
            <a:endParaRPr sz="2800" b="0" i="0" u="none" strike="noStrike" cap="none">
              <a:solidFill>
                <a:srgbClr val="3F3F39"/>
              </a:solidFill>
              <a:latin typeface="Lucida Sans"/>
              <a:ea typeface="Lucida Sans"/>
              <a:cs typeface="Lucida Sans"/>
              <a:sym typeface="Lucida Sans"/>
            </a:endParaRPr>
          </a:p>
        </p:txBody>
      </p:sp>
      <p:pic>
        <p:nvPicPr>
          <p:cNvPr id="1565" name="Google Shape;1565;p212"/>
          <p:cNvPicPr preferRelativeResize="0"/>
          <p:nvPr/>
        </p:nvPicPr>
        <p:blipFill rotWithShape="1">
          <a:blip r:embed="rId3">
            <a:alphaModFix/>
          </a:blip>
          <a:srcRect/>
          <a:stretch/>
        </p:blipFill>
        <p:spPr>
          <a:xfrm>
            <a:off x="2018600" y="1243253"/>
            <a:ext cx="5034805" cy="5167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213"/>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pic>
        <p:nvPicPr>
          <p:cNvPr id="1572" name="Google Shape;1572;p213"/>
          <p:cNvPicPr preferRelativeResize="0"/>
          <p:nvPr/>
        </p:nvPicPr>
        <p:blipFill>
          <a:blip r:embed="rId3">
            <a:alphaModFix/>
          </a:blip>
          <a:stretch>
            <a:fillRect/>
          </a:stretch>
        </p:blipFill>
        <p:spPr>
          <a:xfrm>
            <a:off x="1566125" y="628400"/>
            <a:ext cx="5918325" cy="5507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214"/>
          <p:cNvSpPr txBox="1"/>
          <p:nvPr/>
        </p:nvSpPr>
        <p:spPr>
          <a:xfrm>
            <a:off x="539925" y="5816050"/>
            <a:ext cx="6858000" cy="53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https://tinyurl.com/JZAdditionTable</a:t>
            </a:r>
            <a:endParaRPr sz="1800"/>
          </a:p>
        </p:txBody>
      </p:sp>
      <p:pic>
        <p:nvPicPr>
          <p:cNvPr id="1578" name="Google Shape;1578;p214"/>
          <p:cNvPicPr preferRelativeResize="0"/>
          <p:nvPr/>
        </p:nvPicPr>
        <p:blipFill>
          <a:blip r:embed="rId3">
            <a:alphaModFix/>
          </a:blip>
          <a:stretch>
            <a:fillRect/>
          </a:stretch>
        </p:blipFill>
        <p:spPr>
          <a:xfrm>
            <a:off x="805150" y="276375"/>
            <a:ext cx="7135455" cy="5463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215"/>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3: </a:t>
            </a:r>
            <a:r>
              <a:rPr lang="en-US" sz="2600">
                <a:latin typeface="Lucida Sans"/>
                <a:ea typeface="Lucida Sans"/>
                <a:cs typeface="Lucida Sans"/>
                <a:sym typeface="Lucida Sans"/>
              </a:rPr>
              <a:t>How do grades 1 through 4 students progress to fluency with adding and subtracting multi-digit whole numbers using the standard algorithm? </a:t>
            </a:r>
            <a:endParaRPr sz="2600">
              <a:latin typeface="Lucida Sans"/>
              <a:ea typeface="Lucida Sans"/>
              <a:cs typeface="Lucida Sans"/>
              <a:sym typeface="Lucid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216"/>
          <p:cNvSpPr txBox="1">
            <a:spLocks noGrp="1"/>
          </p:cNvSpPr>
          <p:nvPr>
            <p:ph type="title"/>
          </p:nvPr>
        </p:nvSpPr>
        <p:spPr>
          <a:xfrm>
            <a:off x="602900" y="2829675"/>
            <a:ext cx="82341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Myuriel von Aspen</a:t>
            </a:r>
            <a:endParaRPr/>
          </a:p>
          <a:p>
            <a:pPr marL="0" marR="0" lvl="0" indent="0" algn="l" rtl="0">
              <a:lnSpc>
                <a:spcPct val="100000"/>
              </a:lnSpc>
              <a:spcBef>
                <a:spcPts val="0"/>
              </a:spcBef>
              <a:spcAft>
                <a:spcPts val="0"/>
              </a:spcAft>
              <a:buClr>
                <a:schemeClr val="lt1"/>
              </a:buClr>
              <a:buSzPts val="2800"/>
              <a:buFont typeface="Allerta"/>
              <a:buNone/>
            </a:pPr>
            <a:r>
              <a:rPr lang="en-US" i="1"/>
              <a:t>Instructional Coach</a:t>
            </a:r>
            <a:endParaRPr i="1"/>
          </a:p>
          <a:p>
            <a:pPr marL="0" marR="0" lvl="0" indent="0" algn="l" rtl="0">
              <a:lnSpc>
                <a:spcPct val="100000"/>
              </a:lnSpc>
              <a:spcBef>
                <a:spcPts val="0"/>
              </a:spcBef>
              <a:spcAft>
                <a:spcPts val="0"/>
              </a:spcAft>
              <a:buClr>
                <a:schemeClr val="lt1"/>
              </a:buClr>
              <a:buSzPts val="2800"/>
              <a:buFont typeface="Allerta"/>
              <a:buNone/>
            </a:pPr>
            <a:r>
              <a:rPr lang="en-US" i="1"/>
              <a:t>Lake Forest, CA</a:t>
            </a:r>
            <a:endParaRPr i="1"/>
          </a:p>
        </p:txBody>
      </p:sp>
      <p:sp>
        <p:nvSpPr>
          <p:cNvPr id="1591" name="Google Shape;1591;p216"/>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1592" name="Google Shape;1592;p216"/>
          <p:cNvPicPr preferRelativeResize="0"/>
          <p:nvPr/>
        </p:nvPicPr>
        <p:blipFill>
          <a:blip r:embed="rId3">
            <a:alphaModFix/>
          </a:blip>
          <a:stretch>
            <a:fillRect/>
          </a:stretch>
        </p:blipFill>
        <p:spPr>
          <a:xfrm>
            <a:off x="5220525" y="2136078"/>
            <a:ext cx="2264878" cy="28550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217"/>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solidFill>
                  <a:srgbClr val="3F3F39"/>
                </a:solidFill>
                <a:latin typeface="Lucida Sans"/>
                <a:ea typeface="Lucida Sans"/>
                <a:cs typeface="Lucida Sans"/>
                <a:sym typeface="Lucida Sans"/>
              </a:rPr>
              <a:t>A Careful Progression to Fluency</a:t>
            </a:r>
            <a:endParaRPr sz="2800">
              <a:latin typeface="Lucida Sans"/>
              <a:ea typeface="Lucida Sans"/>
              <a:cs typeface="Lucida Sans"/>
              <a:sym typeface="Lucida Sans"/>
            </a:endParaRPr>
          </a:p>
        </p:txBody>
      </p:sp>
      <p:sp>
        <p:nvSpPr>
          <p:cNvPr id="1599" name="Google Shape;1599;p217"/>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graphicFrame>
        <p:nvGraphicFramePr>
          <p:cNvPr id="1600" name="Google Shape;1600;p217"/>
          <p:cNvGraphicFramePr/>
          <p:nvPr/>
        </p:nvGraphicFramePr>
        <p:xfrm>
          <a:off x="528063" y="1504800"/>
          <a:ext cx="3000000" cy="3000000"/>
        </p:xfrm>
        <a:graphic>
          <a:graphicData uri="http://schemas.openxmlformats.org/drawingml/2006/table">
            <a:tbl>
              <a:tblPr>
                <a:noFill/>
                <a:tableStyleId>{1DEE996E-ADCD-496F-A851-CB82B6CAAB14}</a:tableStyleId>
              </a:tblPr>
              <a:tblGrid>
                <a:gridCol w="1155400">
                  <a:extLst>
                    <a:ext uri="{9D8B030D-6E8A-4147-A177-3AD203B41FA5}">
                      <a16:colId xmlns:a16="http://schemas.microsoft.com/office/drawing/2014/main" val="20000"/>
                    </a:ext>
                  </a:extLst>
                </a:gridCol>
                <a:gridCol w="1119700">
                  <a:extLst>
                    <a:ext uri="{9D8B030D-6E8A-4147-A177-3AD203B41FA5}">
                      <a16:colId xmlns:a16="http://schemas.microsoft.com/office/drawing/2014/main" val="20001"/>
                    </a:ext>
                  </a:extLst>
                </a:gridCol>
                <a:gridCol w="1119700">
                  <a:extLst>
                    <a:ext uri="{9D8B030D-6E8A-4147-A177-3AD203B41FA5}">
                      <a16:colId xmlns:a16="http://schemas.microsoft.com/office/drawing/2014/main" val="20002"/>
                    </a:ext>
                  </a:extLst>
                </a:gridCol>
                <a:gridCol w="1119700">
                  <a:extLst>
                    <a:ext uri="{9D8B030D-6E8A-4147-A177-3AD203B41FA5}">
                      <a16:colId xmlns:a16="http://schemas.microsoft.com/office/drawing/2014/main" val="20003"/>
                    </a:ext>
                  </a:extLst>
                </a:gridCol>
                <a:gridCol w="1119700">
                  <a:extLst>
                    <a:ext uri="{9D8B030D-6E8A-4147-A177-3AD203B41FA5}">
                      <a16:colId xmlns:a16="http://schemas.microsoft.com/office/drawing/2014/main" val="20004"/>
                    </a:ext>
                  </a:extLst>
                </a:gridCol>
                <a:gridCol w="1119700">
                  <a:extLst>
                    <a:ext uri="{9D8B030D-6E8A-4147-A177-3AD203B41FA5}">
                      <a16:colId xmlns:a16="http://schemas.microsoft.com/office/drawing/2014/main" val="20005"/>
                    </a:ext>
                  </a:extLst>
                </a:gridCol>
                <a:gridCol w="1119700">
                  <a:extLst>
                    <a:ext uri="{9D8B030D-6E8A-4147-A177-3AD203B41FA5}">
                      <a16:colId xmlns:a16="http://schemas.microsoft.com/office/drawing/2014/main" val="20006"/>
                    </a:ext>
                  </a:extLst>
                </a:gridCol>
              </a:tblGrid>
              <a:tr h="756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5</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20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a:t>
                      </a:r>
                      <a:r>
                        <a:rPr lang="en-US" sz="1400" u="none" strike="noStrike" cap="none">
                          <a:latin typeface="Lucida Sans"/>
                          <a:ea typeface="Lucida Sans"/>
                          <a:cs typeface="Lucida Sans"/>
                          <a:sym typeface="Lucida Sans"/>
                        </a:rPr>
                        <a:t>1,000,000</a:t>
                      </a:r>
                      <a:endParaRPr/>
                    </a:p>
                  </a:txBody>
                  <a:tcPr marL="91425" marR="91425" marT="91425" marB="91425"/>
                </a:tc>
                <a:extLst>
                  <a:ext uri="{0D108BD9-81ED-4DB2-BD59-A6C34878D82A}">
                    <a16:rowId xmlns:a16="http://schemas.microsoft.com/office/drawing/2014/main" val="10000"/>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K</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1</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2</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3"/>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3</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4"/>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4</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5"/>
                  </a:ext>
                </a:extLst>
              </a:tr>
            </a:tbl>
          </a:graphicData>
        </a:graphic>
      </p:graphicFrame>
      <p:pic>
        <p:nvPicPr>
          <p:cNvPr id="1601" name="Google Shape;1601;p217"/>
          <p:cNvPicPr preferRelativeResize="0"/>
          <p:nvPr/>
        </p:nvPicPr>
        <p:blipFill rotWithShape="1">
          <a:blip r:embed="rId3">
            <a:alphaModFix/>
          </a:blip>
          <a:srcRect r="68509"/>
          <a:stretch/>
        </p:blipFill>
        <p:spPr>
          <a:xfrm>
            <a:off x="1829898" y="2314573"/>
            <a:ext cx="702274" cy="669037"/>
          </a:xfrm>
          <a:prstGeom prst="rect">
            <a:avLst/>
          </a:prstGeom>
          <a:noFill/>
          <a:ln>
            <a:noFill/>
          </a:ln>
        </p:spPr>
      </p:pic>
      <p:pic>
        <p:nvPicPr>
          <p:cNvPr id="1602" name="Google Shape;1602;p217"/>
          <p:cNvPicPr preferRelativeResize="0"/>
          <p:nvPr/>
        </p:nvPicPr>
        <p:blipFill rotWithShape="1">
          <a:blip r:embed="rId3">
            <a:alphaModFix/>
          </a:blip>
          <a:srcRect l="33617" r="32711"/>
          <a:stretch/>
        </p:blipFill>
        <p:spPr>
          <a:xfrm>
            <a:off x="3041400" y="2314575"/>
            <a:ext cx="750903" cy="669025"/>
          </a:xfrm>
          <a:prstGeom prst="rect">
            <a:avLst/>
          </a:prstGeom>
          <a:noFill/>
          <a:ln>
            <a:noFill/>
          </a:ln>
        </p:spPr>
      </p:pic>
      <p:pic>
        <p:nvPicPr>
          <p:cNvPr id="1603" name="Google Shape;1603;p217"/>
          <p:cNvPicPr preferRelativeResize="0"/>
          <p:nvPr/>
        </p:nvPicPr>
        <p:blipFill rotWithShape="1">
          <a:blip r:embed="rId3">
            <a:alphaModFix/>
          </a:blip>
          <a:srcRect l="33617" r="32711"/>
          <a:stretch/>
        </p:blipFill>
        <p:spPr>
          <a:xfrm>
            <a:off x="4184400" y="3076575"/>
            <a:ext cx="750903" cy="669025"/>
          </a:xfrm>
          <a:prstGeom prst="rect">
            <a:avLst/>
          </a:prstGeom>
          <a:noFill/>
          <a:ln>
            <a:noFill/>
          </a:ln>
        </p:spPr>
      </p:pic>
      <p:pic>
        <p:nvPicPr>
          <p:cNvPr id="1604" name="Google Shape;1604;p217"/>
          <p:cNvPicPr preferRelativeResize="0"/>
          <p:nvPr/>
        </p:nvPicPr>
        <p:blipFill rotWithShape="1">
          <a:blip r:embed="rId3">
            <a:alphaModFix/>
          </a:blip>
          <a:srcRect l="33617" r="32711"/>
          <a:stretch/>
        </p:blipFill>
        <p:spPr>
          <a:xfrm>
            <a:off x="6394200" y="3838575"/>
            <a:ext cx="750903" cy="669025"/>
          </a:xfrm>
          <a:prstGeom prst="rect">
            <a:avLst/>
          </a:prstGeom>
          <a:noFill/>
          <a:ln>
            <a:noFill/>
          </a:ln>
        </p:spPr>
      </p:pic>
      <p:pic>
        <p:nvPicPr>
          <p:cNvPr id="1605" name="Google Shape;1605;p217"/>
          <p:cNvPicPr preferRelativeResize="0"/>
          <p:nvPr/>
        </p:nvPicPr>
        <p:blipFill rotWithShape="1">
          <a:blip r:embed="rId3">
            <a:alphaModFix/>
          </a:blip>
          <a:srcRect r="68509"/>
          <a:stretch/>
        </p:blipFill>
        <p:spPr>
          <a:xfrm>
            <a:off x="3049098" y="3076573"/>
            <a:ext cx="702274" cy="669037"/>
          </a:xfrm>
          <a:prstGeom prst="rect">
            <a:avLst/>
          </a:prstGeom>
          <a:noFill/>
          <a:ln>
            <a:noFill/>
          </a:ln>
        </p:spPr>
      </p:pic>
      <p:pic>
        <p:nvPicPr>
          <p:cNvPr id="1606" name="Google Shape;1606;p217"/>
          <p:cNvPicPr preferRelativeResize="0"/>
          <p:nvPr/>
        </p:nvPicPr>
        <p:blipFill rotWithShape="1">
          <a:blip r:embed="rId3">
            <a:alphaModFix/>
          </a:blip>
          <a:srcRect r="68509"/>
          <a:stretch/>
        </p:blipFill>
        <p:spPr>
          <a:xfrm>
            <a:off x="4192098" y="3838573"/>
            <a:ext cx="702274" cy="669037"/>
          </a:xfrm>
          <a:prstGeom prst="rect">
            <a:avLst/>
          </a:prstGeom>
          <a:noFill/>
          <a:ln w="28575" cap="flat" cmpd="sng">
            <a:solidFill>
              <a:srgbClr val="4A86E8"/>
            </a:solidFill>
            <a:prstDash val="solid"/>
            <a:round/>
            <a:headEnd type="none" w="sm" len="sm"/>
            <a:tailEnd type="none" w="sm" len="sm"/>
          </a:ln>
        </p:spPr>
      </p:pic>
      <p:pic>
        <p:nvPicPr>
          <p:cNvPr id="1607" name="Google Shape;1607;p217"/>
          <p:cNvPicPr preferRelativeResize="0"/>
          <p:nvPr/>
        </p:nvPicPr>
        <p:blipFill rotWithShape="1">
          <a:blip r:embed="rId3">
            <a:alphaModFix/>
          </a:blip>
          <a:srcRect r="68509"/>
          <a:stretch/>
        </p:blipFill>
        <p:spPr>
          <a:xfrm>
            <a:off x="5258898" y="3838573"/>
            <a:ext cx="702274" cy="669037"/>
          </a:xfrm>
          <a:prstGeom prst="rect">
            <a:avLst/>
          </a:prstGeom>
          <a:noFill/>
          <a:ln>
            <a:noFill/>
          </a:ln>
        </p:spPr>
      </p:pic>
      <p:pic>
        <p:nvPicPr>
          <p:cNvPr id="1608" name="Google Shape;1608;p217"/>
          <p:cNvPicPr preferRelativeResize="0"/>
          <p:nvPr/>
        </p:nvPicPr>
        <p:blipFill rotWithShape="1">
          <a:blip r:embed="rId3">
            <a:alphaModFix/>
          </a:blip>
          <a:srcRect r="68509"/>
          <a:stretch/>
        </p:blipFill>
        <p:spPr>
          <a:xfrm>
            <a:off x="6401898" y="4600573"/>
            <a:ext cx="702274" cy="669037"/>
          </a:xfrm>
          <a:prstGeom prst="rect">
            <a:avLst/>
          </a:prstGeom>
          <a:noFill/>
          <a:ln>
            <a:noFill/>
          </a:ln>
        </p:spPr>
      </p:pic>
      <p:pic>
        <p:nvPicPr>
          <p:cNvPr id="1609" name="Google Shape;1609;p217"/>
          <p:cNvPicPr preferRelativeResize="0"/>
          <p:nvPr/>
        </p:nvPicPr>
        <p:blipFill rotWithShape="1">
          <a:blip r:embed="rId3">
            <a:alphaModFix/>
          </a:blip>
          <a:srcRect r="68509"/>
          <a:stretch/>
        </p:blipFill>
        <p:spPr>
          <a:xfrm>
            <a:off x="7544898" y="5362573"/>
            <a:ext cx="702274" cy="669037"/>
          </a:xfrm>
          <a:prstGeom prst="rect">
            <a:avLst/>
          </a:prstGeom>
          <a:noFill/>
          <a:ln>
            <a:noFill/>
          </a:ln>
        </p:spPr>
      </p:pic>
      <p:pic>
        <p:nvPicPr>
          <p:cNvPr id="1610" name="Google Shape;1610;p217"/>
          <p:cNvPicPr preferRelativeResize="0"/>
          <p:nvPr/>
        </p:nvPicPr>
        <p:blipFill rotWithShape="1">
          <a:blip r:embed="rId3">
            <a:alphaModFix/>
          </a:blip>
          <a:srcRect l="33617" r="32711"/>
          <a:stretch/>
        </p:blipFill>
        <p:spPr>
          <a:xfrm>
            <a:off x="5210269" y="3076575"/>
            <a:ext cx="750903" cy="669025"/>
          </a:xfrm>
          <a:prstGeom prst="rect">
            <a:avLst/>
          </a:prstGeom>
          <a:noFill/>
          <a:ln>
            <a:noFill/>
          </a:ln>
        </p:spPr>
      </p:pic>
      <p:sp>
        <p:nvSpPr>
          <p:cNvPr id="1611" name="Google Shape;1611;p217"/>
          <p:cNvSpPr/>
          <p:nvPr/>
        </p:nvSpPr>
        <p:spPr>
          <a:xfrm>
            <a:off x="5168825" y="2956025"/>
            <a:ext cx="3530400" cy="3209400"/>
          </a:xfrm>
          <a:prstGeom prst="rect">
            <a:avLst/>
          </a:prstGeom>
          <a:no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191"/>
          <p:cNvSpPr txBox="1">
            <a:spLocks noGrp="1"/>
          </p:cNvSpPr>
          <p:nvPr>
            <p:ph type="title"/>
          </p:nvPr>
        </p:nvSpPr>
        <p:spPr>
          <a:xfrm>
            <a:off x="457200" y="1222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Who </a:t>
            </a:r>
            <a:r>
              <a:rPr lang="en-US" sz="2800"/>
              <a:t>A</a:t>
            </a:r>
            <a:r>
              <a:rPr lang="en-US" sz="2800" b="0" i="0" u="none" strike="noStrike" cap="none">
                <a:solidFill>
                  <a:srgbClr val="595959"/>
                </a:solidFill>
                <a:latin typeface="Lucida Sans"/>
                <a:ea typeface="Lucida Sans"/>
                <a:cs typeface="Lucida Sans"/>
                <a:sym typeface="Lucida Sans"/>
              </a:rPr>
              <a:t>re Core Advocates?</a:t>
            </a:r>
            <a:endParaRPr/>
          </a:p>
        </p:txBody>
      </p:sp>
      <p:pic>
        <p:nvPicPr>
          <p:cNvPr id="1374" name="Google Shape;1374;p191"/>
          <p:cNvPicPr preferRelativeResize="0"/>
          <p:nvPr/>
        </p:nvPicPr>
        <p:blipFill>
          <a:blip r:embed="rId3">
            <a:alphaModFix/>
          </a:blip>
          <a:stretch>
            <a:fillRect/>
          </a:stretch>
        </p:blipFill>
        <p:spPr>
          <a:xfrm>
            <a:off x="304799" y="1417650"/>
            <a:ext cx="3897400" cy="2282625"/>
          </a:xfrm>
          <a:prstGeom prst="rect">
            <a:avLst/>
          </a:prstGeom>
          <a:noFill/>
          <a:ln>
            <a:noFill/>
          </a:ln>
        </p:spPr>
      </p:pic>
      <p:pic>
        <p:nvPicPr>
          <p:cNvPr id="1375" name="Google Shape;1375;p191"/>
          <p:cNvPicPr preferRelativeResize="0"/>
          <p:nvPr/>
        </p:nvPicPr>
        <p:blipFill rotWithShape="1">
          <a:blip r:embed="rId4">
            <a:alphaModFix/>
          </a:blip>
          <a:srcRect t="4808" b="3608"/>
          <a:stretch/>
        </p:blipFill>
        <p:spPr>
          <a:xfrm>
            <a:off x="304925" y="3859675"/>
            <a:ext cx="3897400" cy="2282625"/>
          </a:xfrm>
          <a:prstGeom prst="rect">
            <a:avLst/>
          </a:prstGeom>
          <a:noFill/>
          <a:ln>
            <a:noFill/>
          </a:ln>
        </p:spPr>
      </p:pic>
      <p:sp>
        <p:nvSpPr>
          <p:cNvPr id="1376" name="Google Shape;1376;p191"/>
          <p:cNvSpPr txBox="1">
            <a:spLocks noGrp="1"/>
          </p:cNvSpPr>
          <p:nvPr>
            <p:ph type="body" idx="4294967295"/>
          </p:nvPr>
        </p:nvSpPr>
        <p:spPr>
          <a:xfrm>
            <a:off x="4409550" y="1200350"/>
            <a:ext cx="4634700" cy="52320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r>
              <a:rPr lang="en-US" sz="2000">
                <a:latin typeface="Lucida Sans"/>
                <a:ea typeface="Lucida Sans"/>
                <a:cs typeface="Lucida Sans"/>
                <a:sym typeface="Lucida Sans"/>
              </a:rPr>
              <a:t>Core Advocates believe in the power of standards to prepare </a:t>
            </a:r>
            <a:r>
              <a:rPr lang="en-US" sz="2000" i="1">
                <a:latin typeface="Lucida Sans"/>
                <a:ea typeface="Lucida Sans"/>
                <a:cs typeface="Lucida Sans"/>
                <a:sym typeface="Lucida Sans"/>
              </a:rPr>
              <a:t>all </a:t>
            </a:r>
            <a:r>
              <a:rPr lang="en-US" sz="2000">
                <a:latin typeface="Lucida Sans"/>
                <a:ea typeface="Lucida Sans"/>
                <a:cs typeface="Lucida Sans"/>
                <a:sym typeface="Lucida Sans"/>
              </a:rPr>
              <a:t>students for college and/or careers.</a:t>
            </a:r>
            <a:endParaRPr sz="2000">
              <a:latin typeface="Lucida Sans"/>
              <a:ea typeface="Lucida Sans"/>
              <a:cs typeface="Lucida Sans"/>
              <a:sym typeface="Lucida Sans"/>
            </a:endParaRPr>
          </a:p>
          <a:p>
            <a:pPr marL="0" lvl="0" indent="0" rtl="0">
              <a:spcBef>
                <a:spcPts val="440"/>
              </a:spcBef>
              <a:spcAft>
                <a:spcPts val="0"/>
              </a:spcAft>
              <a:buNone/>
            </a:pPr>
            <a:endParaRPr sz="2000">
              <a:latin typeface="Lucida Sans"/>
              <a:ea typeface="Lucida Sans"/>
              <a:cs typeface="Lucida Sans"/>
              <a:sym typeface="Lucida Sans"/>
            </a:endParaRPr>
          </a:p>
          <a:p>
            <a:pPr marL="0" lvl="0" indent="0" rtl="0">
              <a:spcBef>
                <a:spcPts val="440"/>
              </a:spcBef>
              <a:spcAft>
                <a:spcPts val="0"/>
              </a:spcAft>
              <a:buNone/>
            </a:pPr>
            <a:r>
              <a:rPr lang="en-US" sz="2000">
                <a:latin typeface="Lucida Sans"/>
                <a:ea typeface="Lucida Sans"/>
                <a:cs typeface="Lucida Sans"/>
                <a:sym typeface="Lucida Sans"/>
              </a:rPr>
              <a:t>They are eager to support and collaborate with their colleagues and communities in understanding and translating the Shifts into instructional practice.</a:t>
            </a:r>
            <a:endParaRPr sz="2000">
              <a:latin typeface="Lucida Sans"/>
              <a:ea typeface="Lucida Sans"/>
              <a:cs typeface="Lucida Sans"/>
              <a:sym typeface="Lucida Sans"/>
            </a:endParaRPr>
          </a:p>
          <a:p>
            <a:pPr marL="0" lvl="0" indent="0" rtl="0">
              <a:spcBef>
                <a:spcPts val="440"/>
              </a:spcBef>
              <a:spcAft>
                <a:spcPts val="0"/>
              </a:spcAft>
              <a:buNone/>
            </a:pPr>
            <a:endParaRPr sz="2000">
              <a:latin typeface="Lucida Sans"/>
              <a:ea typeface="Lucida Sans"/>
              <a:cs typeface="Lucida Sans"/>
              <a:sym typeface="Lucida Sans"/>
            </a:endParaRPr>
          </a:p>
          <a:p>
            <a:pPr marL="0" lvl="0" indent="0" rtl="0">
              <a:spcBef>
                <a:spcPts val="340"/>
              </a:spcBef>
              <a:spcAft>
                <a:spcPts val="0"/>
              </a:spcAft>
              <a:buNone/>
            </a:pPr>
            <a:r>
              <a:rPr lang="en-US" sz="2000">
                <a:latin typeface="Lucida Sans"/>
                <a:ea typeface="Lucida Sans"/>
                <a:cs typeface="Lucida Sans"/>
                <a:sym typeface="Lucida Sans"/>
              </a:rPr>
              <a:t>Core Advocates have the tools and knowledge to advocate for high-quality instruction, instructional resources, and professional learning in their communities.</a:t>
            </a:r>
            <a:endParaRPr sz="2000">
              <a:latin typeface="Lucida Sans"/>
              <a:ea typeface="Lucida Sans"/>
              <a:cs typeface="Lucida Sans"/>
              <a:sym typeface="Lucida Sans"/>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218"/>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rgbClr val="3F3F39"/>
              </a:buClr>
              <a:buSzPts val="2800"/>
              <a:buFont typeface="Lucida Sans"/>
              <a:buNone/>
            </a:pPr>
            <a:r>
              <a:rPr lang="en-US" sz="2800">
                <a:solidFill>
                  <a:srgbClr val="3F3F39"/>
                </a:solidFill>
                <a:latin typeface="Lucida Sans"/>
                <a:ea typeface="Lucida Sans"/>
                <a:cs typeface="Lucida Sans"/>
                <a:sym typeface="Lucida Sans"/>
              </a:rPr>
              <a:t>W</a:t>
            </a:r>
            <a:r>
              <a:rPr lang="en-US" sz="2800">
                <a:latin typeface="Lucida Sans"/>
                <a:ea typeface="Lucida Sans"/>
                <a:cs typeface="Lucida Sans"/>
                <a:sym typeface="Lucida Sans"/>
              </a:rPr>
              <a:t>here Are We Headed? </a:t>
            </a:r>
            <a:endParaRPr sz="2800">
              <a:latin typeface="Lucida Sans"/>
              <a:ea typeface="Lucida Sans"/>
              <a:cs typeface="Lucida Sans"/>
              <a:sym typeface="Lucida Sans"/>
            </a:endParaRPr>
          </a:p>
        </p:txBody>
      </p:sp>
      <p:pic>
        <p:nvPicPr>
          <p:cNvPr id="1618" name="Google Shape;1618;p218" descr="Screen Shot 2017-10-26 at 8.35.07 PM.png"/>
          <p:cNvPicPr preferRelativeResize="0"/>
          <p:nvPr/>
        </p:nvPicPr>
        <p:blipFill rotWithShape="1">
          <a:blip r:embed="rId3">
            <a:alphaModFix/>
          </a:blip>
          <a:srcRect/>
          <a:stretch/>
        </p:blipFill>
        <p:spPr>
          <a:xfrm>
            <a:off x="1409788" y="1900250"/>
            <a:ext cx="5802174" cy="28020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pic>
        <p:nvPicPr>
          <p:cNvPr id="1624" name="Google Shape;1624;p219"/>
          <p:cNvPicPr preferRelativeResize="0"/>
          <p:nvPr/>
        </p:nvPicPr>
        <p:blipFill rotWithShape="1">
          <a:blip r:embed="rId3">
            <a:alphaModFix/>
          </a:blip>
          <a:srcRect r="61044" b="41103"/>
          <a:stretch/>
        </p:blipFill>
        <p:spPr>
          <a:xfrm>
            <a:off x="2215763" y="1042400"/>
            <a:ext cx="4712476" cy="4616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pic>
        <p:nvPicPr>
          <p:cNvPr id="1630" name="Google Shape;1630;p220"/>
          <p:cNvPicPr preferRelativeResize="0"/>
          <p:nvPr/>
        </p:nvPicPr>
        <p:blipFill>
          <a:blip r:embed="rId3">
            <a:alphaModFix/>
          </a:blip>
          <a:stretch>
            <a:fillRect/>
          </a:stretch>
        </p:blipFill>
        <p:spPr>
          <a:xfrm rot="-5400000">
            <a:off x="-445890" y="1478012"/>
            <a:ext cx="5403354" cy="3901973"/>
          </a:xfrm>
          <a:prstGeom prst="rect">
            <a:avLst/>
          </a:prstGeom>
          <a:noFill/>
          <a:ln>
            <a:noFill/>
          </a:ln>
        </p:spPr>
      </p:pic>
      <p:pic>
        <p:nvPicPr>
          <p:cNvPr id="1631" name="Google Shape;1631;p220"/>
          <p:cNvPicPr preferRelativeResize="0"/>
          <p:nvPr/>
        </p:nvPicPr>
        <p:blipFill>
          <a:blip r:embed="rId4">
            <a:alphaModFix/>
          </a:blip>
          <a:stretch>
            <a:fillRect/>
          </a:stretch>
        </p:blipFill>
        <p:spPr>
          <a:xfrm>
            <a:off x="4639616" y="708825"/>
            <a:ext cx="4237690" cy="5440347"/>
          </a:xfrm>
          <a:prstGeom prst="rect">
            <a:avLst/>
          </a:prstGeom>
          <a:noFill/>
          <a:ln>
            <a:noFill/>
          </a:ln>
        </p:spPr>
      </p:pic>
      <p:sp>
        <p:nvSpPr>
          <p:cNvPr id="1632" name="Google Shape;1632;p220"/>
          <p:cNvSpPr txBox="1"/>
          <p:nvPr/>
        </p:nvSpPr>
        <p:spPr>
          <a:xfrm>
            <a:off x="1740538" y="287025"/>
            <a:ext cx="1030500" cy="42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a:latin typeface="Lucida Sans"/>
                <a:ea typeface="Lucida Sans"/>
                <a:cs typeface="Lucida Sans"/>
                <a:sym typeface="Lucida Sans"/>
              </a:rPr>
              <a:t>Bernard</a:t>
            </a:r>
            <a:endParaRPr sz="1600">
              <a:latin typeface="Lucida Sans"/>
              <a:ea typeface="Lucida Sans"/>
              <a:cs typeface="Lucida Sans"/>
              <a:sym typeface="Lucida Sans"/>
            </a:endParaRPr>
          </a:p>
        </p:txBody>
      </p:sp>
      <p:sp>
        <p:nvSpPr>
          <p:cNvPr id="1633" name="Google Shape;1633;p220"/>
          <p:cNvSpPr txBox="1"/>
          <p:nvPr/>
        </p:nvSpPr>
        <p:spPr>
          <a:xfrm>
            <a:off x="6352338" y="287025"/>
            <a:ext cx="1030500" cy="42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latin typeface="Lucida Sans"/>
                <a:ea typeface="Lucida Sans"/>
                <a:cs typeface="Lucida Sans"/>
                <a:sym typeface="Lucida Sans"/>
              </a:rPr>
              <a:t>Jacob</a:t>
            </a:r>
            <a:endParaRPr sz="1600">
              <a:latin typeface="Lucida Sans"/>
              <a:ea typeface="Lucida Sans"/>
              <a:cs typeface="Lucida Sans"/>
              <a:sym typeface="Lucid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pic>
        <p:nvPicPr>
          <p:cNvPr id="1639" name="Google Shape;1639;p221"/>
          <p:cNvPicPr preferRelativeResize="0"/>
          <p:nvPr/>
        </p:nvPicPr>
        <p:blipFill>
          <a:blip r:embed="rId3">
            <a:alphaModFix/>
          </a:blip>
          <a:stretch>
            <a:fillRect/>
          </a:stretch>
        </p:blipFill>
        <p:spPr>
          <a:xfrm rot="-5400000">
            <a:off x="-433102" y="1703548"/>
            <a:ext cx="5427354" cy="3919301"/>
          </a:xfrm>
          <a:prstGeom prst="rect">
            <a:avLst/>
          </a:prstGeom>
          <a:noFill/>
          <a:ln>
            <a:noFill/>
          </a:ln>
        </p:spPr>
      </p:pic>
      <p:pic>
        <p:nvPicPr>
          <p:cNvPr id="1640" name="Google Shape;1640;p221"/>
          <p:cNvPicPr preferRelativeResize="0"/>
          <p:nvPr/>
        </p:nvPicPr>
        <p:blipFill>
          <a:blip r:embed="rId4">
            <a:alphaModFix/>
          </a:blip>
          <a:stretch>
            <a:fillRect/>
          </a:stretch>
        </p:blipFill>
        <p:spPr>
          <a:xfrm>
            <a:off x="4772916" y="943025"/>
            <a:ext cx="4237690" cy="5440347"/>
          </a:xfrm>
          <a:prstGeom prst="rect">
            <a:avLst/>
          </a:prstGeom>
          <a:noFill/>
          <a:ln>
            <a:noFill/>
          </a:ln>
        </p:spPr>
      </p:pic>
      <p:sp>
        <p:nvSpPr>
          <p:cNvPr id="1641" name="Google Shape;1641;p221"/>
          <p:cNvSpPr txBox="1"/>
          <p:nvPr/>
        </p:nvSpPr>
        <p:spPr>
          <a:xfrm>
            <a:off x="1765313" y="439050"/>
            <a:ext cx="1030500" cy="42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latin typeface="Lucida Sans"/>
                <a:ea typeface="Lucida Sans"/>
                <a:cs typeface="Lucida Sans"/>
                <a:sym typeface="Lucida Sans"/>
              </a:rPr>
              <a:t>Lillian</a:t>
            </a:r>
            <a:endParaRPr sz="1600">
              <a:latin typeface="Lucida Sans"/>
              <a:ea typeface="Lucida Sans"/>
              <a:cs typeface="Lucida Sans"/>
              <a:sym typeface="Lucida Sans"/>
            </a:endParaRPr>
          </a:p>
        </p:txBody>
      </p:sp>
      <p:sp>
        <p:nvSpPr>
          <p:cNvPr id="1642" name="Google Shape;1642;p221"/>
          <p:cNvSpPr txBox="1"/>
          <p:nvPr/>
        </p:nvSpPr>
        <p:spPr>
          <a:xfrm>
            <a:off x="6487463" y="439050"/>
            <a:ext cx="1030500" cy="42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latin typeface="Lucida Sans"/>
                <a:ea typeface="Lucida Sans"/>
                <a:cs typeface="Lucida Sans"/>
                <a:sym typeface="Lucida Sans"/>
              </a:rPr>
              <a:t>Jake</a:t>
            </a:r>
            <a:endParaRPr sz="1600">
              <a:latin typeface="Lucida Sans"/>
              <a:ea typeface="Lucida Sans"/>
              <a:cs typeface="Lucida Sans"/>
              <a:sym typeface="Lucid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pic>
        <p:nvPicPr>
          <p:cNvPr id="1648" name="Google Shape;1648;p222"/>
          <p:cNvPicPr preferRelativeResize="0"/>
          <p:nvPr/>
        </p:nvPicPr>
        <p:blipFill>
          <a:blip r:embed="rId3">
            <a:alphaModFix/>
          </a:blip>
          <a:stretch>
            <a:fillRect/>
          </a:stretch>
        </p:blipFill>
        <p:spPr>
          <a:xfrm rot="5400000">
            <a:off x="1997898" y="1675275"/>
            <a:ext cx="5367802" cy="4025851"/>
          </a:xfrm>
          <a:prstGeom prst="rect">
            <a:avLst/>
          </a:prstGeom>
          <a:noFill/>
          <a:ln>
            <a:noFill/>
          </a:ln>
        </p:spPr>
      </p:pic>
      <p:sp>
        <p:nvSpPr>
          <p:cNvPr id="1649" name="Google Shape;1649;p222"/>
          <p:cNvSpPr txBox="1"/>
          <p:nvPr/>
        </p:nvSpPr>
        <p:spPr>
          <a:xfrm>
            <a:off x="4166538" y="472825"/>
            <a:ext cx="1030500" cy="42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latin typeface="Lucida Sans"/>
                <a:ea typeface="Lucida Sans"/>
                <a:cs typeface="Lucida Sans"/>
                <a:sym typeface="Lucida Sans"/>
              </a:rPr>
              <a:t>Ashley</a:t>
            </a:r>
            <a:endParaRPr sz="1600">
              <a:latin typeface="Lucida Sans"/>
              <a:ea typeface="Lucida Sans"/>
              <a:cs typeface="Lucida Sans"/>
              <a:sym typeface="Lucida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223"/>
          <p:cNvSpPr txBox="1">
            <a:spLocks noGrp="1"/>
          </p:cNvSpPr>
          <p:nvPr>
            <p:ph type="title"/>
          </p:nvPr>
        </p:nvSpPr>
        <p:spPr>
          <a:xfrm>
            <a:off x="216568" y="2829678"/>
            <a:ext cx="8620500" cy="868500"/>
          </a:xfrm>
          <a:prstGeom prst="rect">
            <a:avLst/>
          </a:prstGeom>
        </p:spPr>
        <p:txBody>
          <a:bodyPr spcFirstLastPara="1" wrap="square" lIns="91425" tIns="91425" rIns="91425" bIns="91425" anchor="ctr" anchorCtr="0">
            <a:noAutofit/>
          </a:bodyPr>
          <a:lstStyle/>
          <a:p>
            <a:pPr marL="0" lvl="0" indent="0" algn="ctr" rtl="0">
              <a:spcBef>
                <a:spcPts val="440"/>
              </a:spcBef>
              <a:spcAft>
                <a:spcPts val="0"/>
              </a:spcAft>
              <a:buNone/>
            </a:pPr>
            <a:r>
              <a:rPr lang="en-US" sz="2400">
                <a:solidFill>
                  <a:srgbClr val="FFFFFF"/>
                </a:solidFill>
              </a:rPr>
              <a:t>Which student work would you select to share? </a:t>
            </a:r>
            <a:endParaRPr sz="2400">
              <a:solidFill>
                <a:srgbClr val="FFFFFF"/>
              </a:solidFill>
            </a:endParaRPr>
          </a:p>
          <a:p>
            <a:pPr marL="0" lvl="0" indent="0" algn="ctr" rtl="0">
              <a:spcBef>
                <a:spcPts val="440"/>
              </a:spcBef>
              <a:spcAft>
                <a:spcPts val="0"/>
              </a:spcAft>
              <a:buClr>
                <a:schemeClr val="dk1"/>
              </a:buClr>
              <a:buSzPts val="1100"/>
              <a:buFont typeface="Arial"/>
              <a:buNone/>
            </a:pPr>
            <a:r>
              <a:rPr lang="en-US" sz="2400">
                <a:solidFill>
                  <a:srgbClr val="FFFFFF"/>
                </a:solidFill>
              </a:rPr>
              <a:t>How would you sequence them?</a:t>
            </a:r>
            <a:endParaRPr sz="2400">
              <a:solidFill>
                <a:srgbClr val="FFFFFF"/>
              </a:solidFill>
            </a:endParaRPr>
          </a:p>
          <a:p>
            <a:pPr marL="0" lvl="0" indent="0" algn="ctr" rtl="0">
              <a:spcBef>
                <a:spcPts val="440"/>
              </a:spcBef>
              <a:spcAft>
                <a:spcPts val="0"/>
              </a:spcAft>
              <a:buNone/>
            </a:pPr>
            <a:r>
              <a:rPr lang="en-US" sz="2400">
                <a:solidFill>
                  <a:srgbClr val="FFFFFF"/>
                </a:solidFill>
              </a:rPr>
              <a:t>(Use students’ names)</a:t>
            </a:r>
            <a:endParaRPr sz="2400">
              <a:solidFill>
                <a:srgbClr val="FFFFFF"/>
              </a:solidFill>
            </a:endParaRPr>
          </a:p>
          <a:p>
            <a:pPr marL="0" lvl="0" indent="0" algn="ctr" rtl="0">
              <a:spcBef>
                <a:spcPts val="440"/>
              </a:spcBef>
              <a:spcAft>
                <a:spcPts val="0"/>
              </a:spcAft>
              <a:buNone/>
            </a:pPr>
            <a:endParaRPr sz="2400">
              <a:solidFill>
                <a:srgbClr val="FFFFFF"/>
              </a:solidFill>
            </a:endParaRPr>
          </a:p>
          <a:p>
            <a:pPr marL="0" lvl="0" indent="0" algn="ctr" rtl="0">
              <a:spcBef>
                <a:spcPts val="0"/>
              </a:spcBef>
              <a:spcAft>
                <a:spcPts val="0"/>
              </a:spcAft>
              <a:buClr>
                <a:schemeClr val="lt1"/>
              </a:buClr>
              <a:buSzPts val="700"/>
              <a:buFont typeface="Allerta"/>
              <a:buNone/>
            </a:pPr>
            <a:r>
              <a:rPr lang="en-US" sz="1600">
                <a:latin typeface="Lucida Sans"/>
                <a:ea typeface="Lucida Sans"/>
                <a:cs typeface="Lucida Sans"/>
                <a:sym typeface="Lucida Sans"/>
              </a:rPr>
              <a:t>Please use the Questions tab on your control panel to respond.</a:t>
            </a:r>
            <a:endParaRPr sz="16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pic>
        <p:nvPicPr>
          <p:cNvPr id="1661" name="Google Shape;1661;p224"/>
          <p:cNvPicPr preferRelativeResize="0"/>
          <p:nvPr/>
        </p:nvPicPr>
        <p:blipFill rotWithShape="1">
          <a:blip r:embed="rId3">
            <a:alphaModFix/>
          </a:blip>
          <a:srcRect l="48670"/>
          <a:stretch/>
        </p:blipFill>
        <p:spPr>
          <a:xfrm>
            <a:off x="2398775" y="685800"/>
            <a:ext cx="4346450" cy="5486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225"/>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8" name="Google Shape;1668;p225"/>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a:spcBef>
                <a:spcPts val="440"/>
              </a:spcBef>
              <a:spcAft>
                <a:spcPts val="0"/>
              </a:spcAft>
              <a:buNone/>
            </a:pPr>
            <a:endParaRPr/>
          </a:p>
        </p:txBody>
      </p:sp>
      <p:pic>
        <p:nvPicPr>
          <p:cNvPr id="1669" name="Google Shape;1669;p225"/>
          <p:cNvPicPr preferRelativeResize="0"/>
          <p:nvPr/>
        </p:nvPicPr>
        <p:blipFill>
          <a:blip r:embed="rId3">
            <a:alphaModFix/>
          </a:blip>
          <a:stretch>
            <a:fillRect/>
          </a:stretch>
        </p:blipFill>
        <p:spPr>
          <a:xfrm>
            <a:off x="1763125" y="274650"/>
            <a:ext cx="5184711" cy="5822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226"/>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pic>
        <p:nvPicPr>
          <p:cNvPr id="1676" name="Google Shape;1676;p226"/>
          <p:cNvPicPr preferRelativeResize="0"/>
          <p:nvPr/>
        </p:nvPicPr>
        <p:blipFill>
          <a:blip r:embed="rId3">
            <a:alphaModFix/>
          </a:blip>
          <a:stretch>
            <a:fillRect/>
          </a:stretch>
        </p:blipFill>
        <p:spPr>
          <a:xfrm>
            <a:off x="428625" y="1381125"/>
            <a:ext cx="8408076" cy="1943475"/>
          </a:xfrm>
          <a:prstGeom prst="rect">
            <a:avLst/>
          </a:prstGeom>
          <a:noFill/>
          <a:ln>
            <a:noFill/>
          </a:ln>
        </p:spPr>
      </p:pic>
      <p:pic>
        <p:nvPicPr>
          <p:cNvPr id="1677" name="Google Shape;1677;p226"/>
          <p:cNvPicPr preferRelativeResize="0"/>
          <p:nvPr/>
        </p:nvPicPr>
        <p:blipFill>
          <a:blip r:embed="rId4">
            <a:alphaModFix/>
          </a:blip>
          <a:stretch>
            <a:fillRect/>
          </a:stretch>
        </p:blipFill>
        <p:spPr>
          <a:xfrm>
            <a:off x="573352" y="3123127"/>
            <a:ext cx="2328100" cy="2328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227"/>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solidFill>
                  <a:srgbClr val="3F3F39"/>
                </a:solidFill>
                <a:latin typeface="Lucida Sans"/>
                <a:ea typeface="Lucida Sans"/>
                <a:cs typeface="Lucida Sans"/>
                <a:sym typeface="Lucida Sans"/>
              </a:rPr>
              <a:t>A Careful Progression to Addition Fluency</a:t>
            </a:r>
            <a:endParaRPr sz="2800">
              <a:latin typeface="Lucida Sans"/>
              <a:ea typeface="Lucida Sans"/>
              <a:cs typeface="Lucida Sans"/>
              <a:sym typeface="Lucida Sans"/>
            </a:endParaRPr>
          </a:p>
        </p:txBody>
      </p:sp>
      <p:sp>
        <p:nvSpPr>
          <p:cNvPr id="1684" name="Google Shape;1684;p227"/>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2"/>
              </a:solidFill>
              <a:latin typeface="Lucida Sans"/>
              <a:ea typeface="Lucida Sans"/>
              <a:cs typeface="Lucida Sans"/>
              <a:sym typeface="Lucida Sans"/>
            </a:endParaRPr>
          </a:p>
          <a:p>
            <a:pPr marL="0" lvl="0" indent="0" rtl="0">
              <a:spcBef>
                <a:spcPts val="440"/>
              </a:spcBef>
              <a:spcAft>
                <a:spcPts val="0"/>
              </a:spcAft>
              <a:buNone/>
            </a:pPr>
            <a:endParaRPr>
              <a:solidFill>
                <a:schemeClr val="accent2"/>
              </a:solidFill>
            </a:endParaRPr>
          </a:p>
          <a:p>
            <a:pPr marL="0" lvl="0" indent="0" rtl="0">
              <a:spcBef>
                <a:spcPts val="440"/>
              </a:spcBef>
              <a:spcAft>
                <a:spcPts val="0"/>
              </a:spcAft>
              <a:buNone/>
            </a:pPr>
            <a:endParaRPr/>
          </a:p>
        </p:txBody>
      </p:sp>
      <p:graphicFrame>
        <p:nvGraphicFramePr>
          <p:cNvPr id="1685" name="Google Shape;1685;p227"/>
          <p:cNvGraphicFramePr/>
          <p:nvPr/>
        </p:nvGraphicFramePr>
        <p:xfrm>
          <a:off x="528063" y="1504800"/>
          <a:ext cx="3000000" cy="3000000"/>
        </p:xfrm>
        <a:graphic>
          <a:graphicData uri="http://schemas.openxmlformats.org/drawingml/2006/table">
            <a:tbl>
              <a:tblPr>
                <a:noFill/>
                <a:tableStyleId>{1DEE996E-ADCD-496F-A851-CB82B6CAAB14}</a:tableStyleId>
              </a:tblPr>
              <a:tblGrid>
                <a:gridCol w="1155400">
                  <a:extLst>
                    <a:ext uri="{9D8B030D-6E8A-4147-A177-3AD203B41FA5}">
                      <a16:colId xmlns:a16="http://schemas.microsoft.com/office/drawing/2014/main" val="20000"/>
                    </a:ext>
                  </a:extLst>
                </a:gridCol>
                <a:gridCol w="1119700">
                  <a:extLst>
                    <a:ext uri="{9D8B030D-6E8A-4147-A177-3AD203B41FA5}">
                      <a16:colId xmlns:a16="http://schemas.microsoft.com/office/drawing/2014/main" val="20001"/>
                    </a:ext>
                  </a:extLst>
                </a:gridCol>
                <a:gridCol w="1119700">
                  <a:extLst>
                    <a:ext uri="{9D8B030D-6E8A-4147-A177-3AD203B41FA5}">
                      <a16:colId xmlns:a16="http://schemas.microsoft.com/office/drawing/2014/main" val="20002"/>
                    </a:ext>
                  </a:extLst>
                </a:gridCol>
                <a:gridCol w="1119700">
                  <a:extLst>
                    <a:ext uri="{9D8B030D-6E8A-4147-A177-3AD203B41FA5}">
                      <a16:colId xmlns:a16="http://schemas.microsoft.com/office/drawing/2014/main" val="20003"/>
                    </a:ext>
                  </a:extLst>
                </a:gridCol>
                <a:gridCol w="1119700">
                  <a:extLst>
                    <a:ext uri="{9D8B030D-6E8A-4147-A177-3AD203B41FA5}">
                      <a16:colId xmlns:a16="http://schemas.microsoft.com/office/drawing/2014/main" val="20004"/>
                    </a:ext>
                  </a:extLst>
                </a:gridCol>
                <a:gridCol w="1119700">
                  <a:extLst>
                    <a:ext uri="{9D8B030D-6E8A-4147-A177-3AD203B41FA5}">
                      <a16:colId xmlns:a16="http://schemas.microsoft.com/office/drawing/2014/main" val="20005"/>
                    </a:ext>
                  </a:extLst>
                </a:gridCol>
                <a:gridCol w="1119700">
                  <a:extLst>
                    <a:ext uri="{9D8B030D-6E8A-4147-A177-3AD203B41FA5}">
                      <a16:colId xmlns:a16="http://schemas.microsoft.com/office/drawing/2014/main" val="20006"/>
                    </a:ext>
                  </a:extLst>
                </a:gridCol>
              </a:tblGrid>
              <a:tr h="756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5</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20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1,000</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Within </a:t>
                      </a:r>
                      <a:r>
                        <a:rPr lang="en-US" sz="1400" u="none" strike="noStrike" cap="none">
                          <a:latin typeface="Lucida Sans"/>
                          <a:ea typeface="Lucida Sans"/>
                          <a:cs typeface="Lucida Sans"/>
                          <a:sym typeface="Lucida Sans"/>
                        </a:rPr>
                        <a:t>1,000,000</a:t>
                      </a:r>
                      <a:endParaRPr/>
                    </a:p>
                  </a:txBody>
                  <a:tcPr marL="91425" marR="91425" marT="91425" marB="91425"/>
                </a:tc>
                <a:extLst>
                  <a:ext uri="{0D108BD9-81ED-4DB2-BD59-A6C34878D82A}">
                    <a16:rowId xmlns:a16="http://schemas.microsoft.com/office/drawing/2014/main" val="10000"/>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K</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1</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r h="756975">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2</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3"/>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3</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4"/>
                  </a:ext>
                </a:extLst>
              </a:tr>
              <a:tr h="764300">
                <a:tc>
                  <a:txBody>
                    <a:bodyPr/>
                    <a:lstStyle/>
                    <a:p>
                      <a:pPr marL="0" marR="0" lvl="0" indent="0" algn="l" rtl="0">
                        <a:lnSpc>
                          <a:spcPct val="100000"/>
                        </a:lnSpc>
                        <a:spcBef>
                          <a:spcPts val="0"/>
                        </a:spcBef>
                        <a:spcAft>
                          <a:spcPts val="0"/>
                        </a:spcAft>
                        <a:buClr>
                          <a:srgbClr val="000000"/>
                        </a:buClr>
                        <a:buSzPts val="1800"/>
                        <a:buFont typeface="Lucida Sans"/>
                        <a:buNone/>
                      </a:pPr>
                      <a:r>
                        <a:rPr lang="en-US" sz="1800" u="none" strike="noStrike" cap="none">
                          <a:latin typeface="Lucida Sans"/>
                          <a:ea typeface="Lucida Sans"/>
                          <a:cs typeface="Lucida Sans"/>
                          <a:sym typeface="Lucida Sans"/>
                        </a:rPr>
                        <a:t>Grade 4</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5"/>
                  </a:ext>
                </a:extLst>
              </a:tr>
            </a:tbl>
          </a:graphicData>
        </a:graphic>
      </p:graphicFrame>
      <p:pic>
        <p:nvPicPr>
          <p:cNvPr id="1686" name="Google Shape;1686;p227"/>
          <p:cNvPicPr preferRelativeResize="0"/>
          <p:nvPr/>
        </p:nvPicPr>
        <p:blipFill rotWithShape="1">
          <a:blip r:embed="rId3">
            <a:alphaModFix/>
          </a:blip>
          <a:srcRect r="68509"/>
          <a:stretch/>
        </p:blipFill>
        <p:spPr>
          <a:xfrm>
            <a:off x="1829898" y="2314573"/>
            <a:ext cx="702274" cy="669037"/>
          </a:xfrm>
          <a:prstGeom prst="rect">
            <a:avLst/>
          </a:prstGeom>
          <a:noFill/>
          <a:ln>
            <a:noFill/>
          </a:ln>
        </p:spPr>
      </p:pic>
      <p:pic>
        <p:nvPicPr>
          <p:cNvPr id="1687" name="Google Shape;1687;p227"/>
          <p:cNvPicPr preferRelativeResize="0"/>
          <p:nvPr/>
        </p:nvPicPr>
        <p:blipFill rotWithShape="1">
          <a:blip r:embed="rId3">
            <a:alphaModFix/>
          </a:blip>
          <a:srcRect l="33617" r="32711"/>
          <a:stretch/>
        </p:blipFill>
        <p:spPr>
          <a:xfrm>
            <a:off x="3041400" y="2314575"/>
            <a:ext cx="750903" cy="669025"/>
          </a:xfrm>
          <a:prstGeom prst="rect">
            <a:avLst/>
          </a:prstGeom>
          <a:noFill/>
          <a:ln>
            <a:noFill/>
          </a:ln>
        </p:spPr>
      </p:pic>
      <p:pic>
        <p:nvPicPr>
          <p:cNvPr id="1688" name="Google Shape;1688;p227"/>
          <p:cNvPicPr preferRelativeResize="0"/>
          <p:nvPr/>
        </p:nvPicPr>
        <p:blipFill rotWithShape="1">
          <a:blip r:embed="rId3">
            <a:alphaModFix/>
          </a:blip>
          <a:srcRect l="33617" r="32711"/>
          <a:stretch/>
        </p:blipFill>
        <p:spPr>
          <a:xfrm>
            <a:off x="4184400" y="3076575"/>
            <a:ext cx="750903" cy="669025"/>
          </a:xfrm>
          <a:prstGeom prst="rect">
            <a:avLst/>
          </a:prstGeom>
          <a:noFill/>
          <a:ln>
            <a:noFill/>
          </a:ln>
        </p:spPr>
      </p:pic>
      <p:pic>
        <p:nvPicPr>
          <p:cNvPr id="1689" name="Google Shape;1689;p227"/>
          <p:cNvPicPr preferRelativeResize="0"/>
          <p:nvPr/>
        </p:nvPicPr>
        <p:blipFill rotWithShape="1">
          <a:blip r:embed="rId3">
            <a:alphaModFix/>
          </a:blip>
          <a:srcRect l="33617" r="32711"/>
          <a:stretch/>
        </p:blipFill>
        <p:spPr>
          <a:xfrm>
            <a:off x="6394200" y="3838575"/>
            <a:ext cx="750903" cy="669025"/>
          </a:xfrm>
          <a:prstGeom prst="rect">
            <a:avLst/>
          </a:prstGeom>
          <a:noFill/>
          <a:ln>
            <a:noFill/>
          </a:ln>
        </p:spPr>
      </p:pic>
      <p:pic>
        <p:nvPicPr>
          <p:cNvPr id="1690" name="Google Shape;1690;p227"/>
          <p:cNvPicPr preferRelativeResize="0"/>
          <p:nvPr/>
        </p:nvPicPr>
        <p:blipFill rotWithShape="1">
          <a:blip r:embed="rId3">
            <a:alphaModFix/>
          </a:blip>
          <a:srcRect r="68509"/>
          <a:stretch/>
        </p:blipFill>
        <p:spPr>
          <a:xfrm>
            <a:off x="3049098" y="3076573"/>
            <a:ext cx="702274" cy="669037"/>
          </a:xfrm>
          <a:prstGeom prst="rect">
            <a:avLst/>
          </a:prstGeom>
          <a:noFill/>
          <a:ln>
            <a:noFill/>
          </a:ln>
        </p:spPr>
      </p:pic>
      <p:pic>
        <p:nvPicPr>
          <p:cNvPr id="1691" name="Google Shape;1691;p227"/>
          <p:cNvPicPr preferRelativeResize="0"/>
          <p:nvPr/>
        </p:nvPicPr>
        <p:blipFill rotWithShape="1">
          <a:blip r:embed="rId3">
            <a:alphaModFix/>
          </a:blip>
          <a:srcRect r="68509"/>
          <a:stretch/>
        </p:blipFill>
        <p:spPr>
          <a:xfrm>
            <a:off x="4192098" y="3838573"/>
            <a:ext cx="702274" cy="669037"/>
          </a:xfrm>
          <a:prstGeom prst="rect">
            <a:avLst/>
          </a:prstGeom>
          <a:noFill/>
          <a:ln w="28575" cap="flat" cmpd="sng">
            <a:solidFill>
              <a:srgbClr val="4A86E8"/>
            </a:solidFill>
            <a:prstDash val="solid"/>
            <a:round/>
            <a:headEnd type="none" w="sm" len="sm"/>
            <a:tailEnd type="none" w="sm" len="sm"/>
          </a:ln>
        </p:spPr>
      </p:pic>
      <p:pic>
        <p:nvPicPr>
          <p:cNvPr id="1692" name="Google Shape;1692;p227"/>
          <p:cNvPicPr preferRelativeResize="0"/>
          <p:nvPr/>
        </p:nvPicPr>
        <p:blipFill rotWithShape="1">
          <a:blip r:embed="rId3">
            <a:alphaModFix/>
          </a:blip>
          <a:srcRect r="68509"/>
          <a:stretch/>
        </p:blipFill>
        <p:spPr>
          <a:xfrm>
            <a:off x="5258898" y="3838573"/>
            <a:ext cx="702274" cy="669037"/>
          </a:xfrm>
          <a:prstGeom prst="rect">
            <a:avLst/>
          </a:prstGeom>
          <a:noFill/>
          <a:ln>
            <a:noFill/>
          </a:ln>
        </p:spPr>
      </p:pic>
      <p:pic>
        <p:nvPicPr>
          <p:cNvPr id="1693" name="Google Shape;1693;p227"/>
          <p:cNvPicPr preferRelativeResize="0"/>
          <p:nvPr/>
        </p:nvPicPr>
        <p:blipFill rotWithShape="1">
          <a:blip r:embed="rId3">
            <a:alphaModFix/>
          </a:blip>
          <a:srcRect r="68509"/>
          <a:stretch/>
        </p:blipFill>
        <p:spPr>
          <a:xfrm>
            <a:off x="6401898" y="4600573"/>
            <a:ext cx="702274" cy="669037"/>
          </a:xfrm>
          <a:prstGeom prst="rect">
            <a:avLst/>
          </a:prstGeom>
          <a:noFill/>
          <a:ln>
            <a:noFill/>
          </a:ln>
        </p:spPr>
      </p:pic>
      <p:pic>
        <p:nvPicPr>
          <p:cNvPr id="1694" name="Google Shape;1694;p227"/>
          <p:cNvPicPr preferRelativeResize="0"/>
          <p:nvPr/>
        </p:nvPicPr>
        <p:blipFill rotWithShape="1">
          <a:blip r:embed="rId3">
            <a:alphaModFix/>
          </a:blip>
          <a:srcRect r="68509"/>
          <a:stretch/>
        </p:blipFill>
        <p:spPr>
          <a:xfrm>
            <a:off x="7544898" y="5362573"/>
            <a:ext cx="702274" cy="669037"/>
          </a:xfrm>
          <a:prstGeom prst="rect">
            <a:avLst/>
          </a:prstGeom>
          <a:noFill/>
          <a:ln>
            <a:noFill/>
          </a:ln>
        </p:spPr>
      </p:pic>
      <p:pic>
        <p:nvPicPr>
          <p:cNvPr id="1695" name="Google Shape;1695;p227"/>
          <p:cNvPicPr preferRelativeResize="0"/>
          <p:nvPr/>
        </p:nvPicPr>
        <p:blipFill rotWithShape="1">
          <a:blip r:embed="rId3">
            <a:alphaModFix/>
          </a:blip>
          <a:srcRect l="33617" r="32711"/>
          <a:stretch/>
        </p:blipFill>
        <p:spPr>
          <a:xfrm>
            <a:off x="5210269" y="3076575"/>
            <a:ext cx="750903" cy="66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Learn more about us!</a:t>
            </a:r>
            <a:endParaRPr/>
          </a:p>
        </p:txBody>
      </p:sp>
      <p:sp>
        <p:nvSpPr>
          <p:cNvPr id="1383" name="Google Shape;1383;p1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Contact Jennie Beltramini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3"/>
              </a:rPr>
              <a:t>jbeltramini@studentsachieve.net</a:t>
            </a:r>
            <a:r>
              <a:rPr lang="en-US" sz="1800" b="0" i="0" u="none" strike="noStrike" cap="none">
                <a:solidFill>
                  <a:srgbClr val="3F3F39"/>
                </a:solidFill>
                <a:latin typeface="Lucida Sans"/>
                <a:ea typeface="Lucida Sans"/>
                <a:cs typeface="Lucida Sans"/>
                <a:sym typeface="Lucida Sans"/>
              </a:rPr>
              <a:t> )</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Complete this survey to join our database (and mailing list): </a:t>
            </a:r>
            <a:r>
              <a:rPr lang="en-US" sz="1800" b="0" i="0" u="sng" strike="noStrike" cap="none">
                <a:solidFill>
                  <a:schemeClr val="hlink"/>
                </a:solidFill>
                <a:latin typeface="Lucida Sans"/>
                <a:ea typeface="Lucida Sans"/>
                <a:cs typeface="Lucida Sans"/>
                <a:sym typeface="Lucida Sans"/>
                <a:hlinkClick r:id="rId4"/>
              </a:rPr>
              <a:t>www.achievethecore.org/ca-signup</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Visit our website: </a:t>
            </a:r>
            <a:r>
              <a:rPr lang="en-US" sz="1800" b="0" i="0" u="sng" strike="noStrike" cap="none">
                <a:solidFill>
                  <a:schemeClr val="hlink"/>
                </a:solidFill>
                <a:latin typeface="Lucida Sans"/>
                <a:ea typeface="Lucida Sans"/>
                <a:cs typeface="Lucida Sans"/>
                <a:sym typeface="Lucida Sans"/>
                <a:hlinkClick r:id="rId5"/>
              </a:rPr>
              <a:t>www.achievethecore.org</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1384" name="Google Shape;1384;p192" descr="ATC Header.PNG"/>
          <p:cNvPicPr preferRelativeResize="0"/>
          <p:nvPr/>
        </p:nvPicPr>
        <p:blipFill rotWithShape="1">
          <a:blip r:embed="rId6">
            <a:alphaModFix/>
          </a:blip>
          <a:srcRect/>
          <a:stretch/>
        </p:blipFill>
        <p:spPr>
          <a:xfrm>
            <a:off x="-6075" y="3901267"/>
            <a:ext cx="9141028" cy="2602200"/>
          </a:xfrm>
          <a:prstGeom prst="rect">
            <a:avLst/>
          </a:prstGeom>
          <a:noFill/>
          <a:ln>
            <a:noFill/>
          </a:ln>
        </p:spPr>
      </p:pic>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228"/>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a:solidFill>
                  <a:schemeClr val="lt1"/>
                </a:solidFill>
                <a:latin typeface="Lucida Sans"/>
                <a:ea typeface="Lucida Sans"/>
                <a:cs typeface="Lucida Sans"/>
                <a:sym typeface="Lucida Sans"/>
              </a:rPr>
              <a:t>Questions for </a:t>
            </a:r>
            <a:r>
              <a:rPr lang="en-US"/>
              <a:t>O</a:t>
            </a:r>
            <a:r>
              <a:rPr lang="en-US" sz="2800" b="0" i="0" u="none" strike="noStrike" cap="none">
                <a:solidFill>
                  <a:schemeClr val="lt1"/>
                </a:solidFill>
                <a:latin typeface="Lucida Sans"/>
                <a:ea typeface="Lucida Sans"/>
                <a:cs typeface="Lucida Sans"/>
                <a:sym typeface="Lucida Sans"/>
              </a:rPr>
              <a:t>ur Guests?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229"/>
          <p:cNvSpPr txBox="1">
            <a:spLocks noGrp="1"/>
          </p:cNvSpPr>
          <p:nvPr>
            <p:ph type="title"/>
          </p:nvPr>
        </p:nvSpPr>
        <p:spPr>
          <a:xfrm>
            <a:off x="304800" y="274647"/>
            <a:ext cx="8572500" cy="8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400" b="0" i="0" u="none" strike="noStrike" cap="none">
                <a:solidFill>
                  <a:srgbClr val="595959"/>
                </a:solidFill>
                <a:latin typeface="Lucida Sans"/>
                <a:ea typeface="Lucida Sans"/>
                <a:cs typeface="Lucida Sans"/>
                <a:sym typeface="Lucida Sans"/>
              </a:rPr>
              <a:t>Join our network!</a:t>
            </a:r>
            <a:endParaRPr/>
          </a:p>
        </p:txBody>
      </p:sp>
      <p:sp>
        <p:nvSpPr>
          <p:cNvPr id="1708" name="Google Shape;1708;p229"/>
          <p:cNvSpPr txBox="1"/>
          <p:nvPr/>
        </p:nvSpPr>
        <p:spPr>
          <a:xfrm>
            <a:off x="393775" y="2846025"/>
            <a:ext cx="36231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2A7251"/>
                </a:solidFill>
                <a:latin typeface="Lucida Sans"/>
                <a:ea typeface="Lucida Sans"/>
                <a:cs typeface="Lucida Sans"/>
                <a:sym typeface="Lucida Sans"/>
              </a:rPr>
              <a:t>Join a national network of educators </a:t>
            </a:r>
            <a:endParaRPr sz="1800">
              <a:solidFill>
                <a:srgbClr val="2A7251"/>
              </a:solidFill>
              <a:latin typeface="Lucida Sans"/>
              <a:ea typeface="Lucida Sans"/>
              <a:cs typeface="Lucida Sans"/>
              <a:sym typeface="Lucida Sans"/>
            </a:endParaRPr>
          </a:p>
        </p:txBody>
      </p:sp>
      <p:sp>
        <p:nvSpPr>
          <p:cNvPr id="1709" name="Google Shape;1709;p229"/>
          <p:cNvSpPr txBox="1"/>
          <p:nvPr/>
        </p:nvSpPr>
        <p:spPr>
          <a:xfrm>
            <a:off x="4848450" y="3336838"/>
            <a:ext cx="4012800" cy="5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2A7251"/>
                </a:solidFill>
                <a:latin typeface="Lucida Sans"/>
                <a:ea typeface="Lucida Sans"/>
                <a:cs typeface="Lucida Sans"/>
                <a:sym typeface="Lucida Sans"/>
              </a:rPr>
              <a:t>Connect with state networks</a:t>
            </a:r>
            <a:endParaRPr sz="1800">
              <a:solidFill>
                <a:srgbClr val="2A7251"/>
              </a:solidFill>
              <a:latin typeface="Lucida Sans"/>
              <a:ea typeface="Lucida Sans"/>
              <a:cs typeface="Lucida Sans"/>
              <a:sym typeface="Lucida Sans"/>
            </a:endParaRPr>
          </a:p>
        </p:txBody>
      </p:sp>
      <p:pic>
        <p:nvPicPr>
          <p:cNvPr id="1710" name="Google Shape;1710;p229"/>
          <p:cNvPicPr preferRelativeResize="0"/>
          <p:nvPr/>
        </p:nvPicPr>
        <p:blipFill>
          <a:blip r:embed="rId3">
            <a:alphaModFix/>
          </a:blip>
          <a:stretch>
            <a:fillRect/>
          </a:stretch>
        </p:blipFill>
        <p:spPr>
          <a:xfrm>
            <a:off x="589300" y="3983348"/>
            <a:ext cx="3623249" cy="977950"/>
          </a:xfrm>
          <a:prstGeom prst="rect">
            <a:avLst/>
          </a:prstGeom>
          <a:noFill/>
          <a:ln>
            <a:noFill/>
          </a:ln>
        </p:spPr>
      </p:pic>
      <p:pic>
        <p:nvPicPr>
          <p:cNvPr id="1711" name="Google Shape;1711;p229"/>
          <p:cNvPicPr preferRelativeResize="0"/>
          <p:nvPr/>
        </p:nvPicPr>
        <p:blipFill>
          <a:blip r:embed="rId4">
            <a:alphaModFix/>
          </a:blip>
          <a:stretch>
            <a:fillRect/>
          </a:stretch>
        </p:blipFill>
        <p:spPr>
          <a:xfrm>
            <a:off x="50500" y="5051000"/>
            <a:ext cx="977950" cy="977950"/>
          </a:xfrm>
          <a:prstGeom prst="rect">
            <a:avLst/>
          </a:prstGeom>
          <a:noFill/>
          <a:ln>
            <a:noFill/>
          </a:ln>
        </p:spPr>
      </p:pic>
      <p:sp>
        <p:nvSpPr>
          <p:cNvPr id="1712" name="Google Shape;1712;p229"/>
          <p:cNvSpPr txBox="1"/>
          <p:nvPr/>
        </p:nvSpPr>
        <p:spPr>
          <a:xfrm>
            <a:off x="845600" y="5168575"/>
            <a:ext cx="36231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500">
              <a:solidFill>
                <a:srgbClr val="2A7251"/>
              </a:solidFill>
              <a:latin typeface="Lucida Sans"/>
              <a:ea typeface="Lucida Sans"/>
              <a:cs typeface="Lucida Sans"/>
              <a:sym typeface="Lucida Sans"/>
            </a:endParaRPr>
          </a:p>
        </p:txBody>
      </p:sp>
      <p:pic>
        <p:nvPicPr>
          <p:cNvPr id="1713" name="Google Shape;1713;p229"/>
          <p:cNvPicPr preferRelativeResize="0"/>
          <p:nvPr/>
        </p:nvPicPr>
        <p:blipFill>
          <a:blip r:embed="rId5">
            <a:alphaModFix/>
          </a:blip>
          <a:stretch>
            <a:fillRect/>
          </a:stretch>
        </p:blipFill>
        <p:spPr>
          <a:xfrm>
            <a:off x="4651100" y="3981225"/>
            <a:ext cx="1557900" cy="1777750"/>
          </a:xfrm>
          <a:prstGeom prst="rect">
            <a:avLst/>
          </a:prstGeom>
          <a:noFill/>
          <a:ln>
            <a:noFill/>
          </a:ln>
        </p:spPr>
      </p:pic>
      <p:sp>
        <p:nvSpPr>
          <p:cNvPr id="1714" name="Google Shape;1714;p229"/>
          <p:cNvSpPr txBox="1"/>
          <p:nvPr/>
        </p:nvSpPr>
        <p:spPr>
          <a:xfrm>
            <a:off x="5848100" y="4780600"/>
            <a:ext cx="2738700" cy="74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solidFill>
                  <a:srgbClr val="2A7251"/>
                </a:solidFill>
                <a:latin typeface="Lucida Sans"/>
                <a:ea typeface="Lucida Sans"/>
                <a:cs typeface="Lucida Sans"/>
                <a:sym typeface="Lucida Sans"/>
              </a:rPr>
              <a:t>Be a part of creating new tools and resources in partnership with SAP  </a:t>
            </a:r>
            <a:endParaRPr sz="1600">
              <a:solidFill>
                <a:srgbClr val="2A7251"/>
              </a:solidFill>
              <a:latin typeface="Lucida Sans"/>
              <a:ea typeface="Lucida Sans"/>
              <a:cs typeface="Lucida Sans"/>
              <a:sym typeface="Lucida Sans"/>
            </a:endParaRPr>
          </a:p>
          <a:p>
            <a:pPr marL="0" lvl="0" indent="0" algn="ctr" rtl="0">
              <a:spcBef>
                <a:spcPts val="0"/>
              </a:spcBef>
              <a:spcAft>
                <a:spcPts val="0"/>
              </a:spcAft>
              <a:buNone/>
            </a:pPr>
            <a:endParaRPr sz="1600">
              <a:solidFill>
                <a:srgbClr val="2A7251"/>
              </a:solidFill>
              <a:latin typeface="Lucida Sans"/>
              <a:ea typeface="Lucida Sans"/>
              <a:cs typeface="Lucida Sans"/>
              <a:sym typeface="Lucida Sans"/>
            </a:endParaRPr>
          </a:p>
        </p:txBody>
      </p:sp>
      <p:pic>
        <p:nvPicPr>
          <p:cNvPr id="1715" name="Google Shape;1715;p229"/>
          <p:cNvPicPr preferRelativeResize="0"/>
          <p:nvPr/>
        </p:nvPicPr>
        <p:blipFill>
          <a:blip r:embed="rId6">
            <a:alphaModFix/>
          </a:blip>
          <a:stretch>
            <a:fillRect/>
          </a:stretch>
        </p:blipFill>
        <p:spPr>
          <a:xfrm>
            <a:off x="921800" y="1339163"/>
            <a:ext cx="2567041" cy="1529675"/>
          </a:xfrm>
          <a:prstGeom prst="rect">
            <a:avLst/>
          </a:prstGeom>
          <a:noFill/>
          <a:ln>
            <a:noFill/>
          </a:ln>
        </p:spPr>
      </p:pic>
      <p:pic>
        <p:nvPicPr>
          <p:cNvPr id="1716" name="Google Shape;1716;p229"/>
          <p:cNvPicPr preferRelativeResize="0"/>
          <p:nvPr/>
        </p:nvPicPr>
        <p:blipFill>
          <a:blip r:embed="rId7">
            <a:alphaModFix/>
          </a:blip>
          <a:stretch>
            <a:fillRect/>
          </a:stretch>
        </p:blipFill>
        <p:spPr>
          <a:xfrm>
            <a:off x="4973787" y="896525"/>
            <a:ext cx="3762126" cy="2393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230"/>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t>Please Join Us!</a:t>
            </a:r>
            <a:endParaRPr sz="2800"/>
          </a:p>
        </p:txBody>
      </p:sp>
      <p:sp>
        <p:nvSpPr>
          <p:cNvPr id="1723" name="Google Shape;1723;p230"/>
          <p:cNvSpPr txBox="1"/>
          <p:nvPr/>
        </p:nvSpPr>
        <p:spPr>
          <a:xfrm>
            <a:off x="1879950" y="1937688"/>
            <a:ext cx="5079300" cy="434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1724" name="Google Shape;1724;p230"/>
          <p:cNvPicPr preferRelativeResize="0"/>
          <p:nvPr/>
        </p:nvPicPr>
        <p:blipFill>
          <a:blip r:embed="rId3">
            <a:alphaModFix/>
          </a:blip>
          <a:stretch>
            <a:fillRect/>
          </a:stretch>
        </p:blipFill>
        <p:spPr>
          <a:xfrm>
            <a:off x="771300" y="3804863"/>
            <a:ext cx="742801" cy="742801"/>
          </a:xfrm>
          <a:prstGeom prst="rect">
            <a:avLst/>
          </a:prstGeom>
          <a:noFill/>
          <a:ln>
            <a:noFill/>
          </a:ln>
        </p:spPr>
      </p:pic>
      <p:pic>
        <p:nvPicPr>
          <p:cNvPr id="1725" name="Google Shape;1725;p230"/>
          <p:cNvPicPr preferRelativeResize="0"/>
          <p:nvPr/>
        </p:nvPicPr>
        <p:blipFill>
          <a:blip r:embed="rId4">
            <a:alphaModFix/>
          </a:blip>
          <a:stretch>
            <a:fillRect/>
          </a:stretch>
        </p:blipFill>
        <p:spPr>
          <a:xfrm>
            <a:off x="833125" y="4835438"/>
            <a:ext cx="619125" cy="619125"/>
          </a:xfrm>
          <a:prstGeom prst="rect">
            <a:avLst/>
          </a:prstGeom>
          <a:noFill/>
          <a:ln>
            <a:noFill/>
          </a:ln>
        </p:spPr>
      </p:pic>
      <p:pic>
        <p:nvPicPr>
          <p:cNvPr id="1726" name="Google Shape;1726;p230"/>
          <p:cNvPicPr preferRelativeResize="0"/>
          <p:nvPr/>
        </p:nvPicPr>
        <p:blipFill>
          <a:blip r:embed="rId5">
            <a:alphaModFix/>
          </a:blip>
          <a:stretch>
            <a:fillRect/>
          </a:stretch>
        </p:blipFill>
        <p:spPr>
          <a:xfrm>
            <a:off x="693225" y="1705413"/>
            <a:ext cx="898950" cy="898950"/>
          </a:xfrm>
          <a:prstGeom prst="rect">
            <a:avLst/>
          </a:prstGeom>
          <a:noFill/>
          <a:ln>
            <a:noFill/>
          </a:ln>
        </p:spPr>
      </p:pic>
      <p:sp>
        <p:nvSpPr>
          <p:cNvPr id="1727" name="Google Shape;1727;p230"/>
          <p:cNvSpPr txBox="1"/>
          <p:nvPr/>
        </p:nvSpPr>
        <p:spPr>
          <a:xfrm>
            <a:off x="1879950" y="2987400"/>
            <a:ext cx="5079300" cy="434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1728" name="Google Shape;1728;p230"/>
          <p:cNvSpPr txBox="1"/>
          <p:nvPr/>
        </p:nvSpPr>
        <p:spPr>
          <a:xfrm>
            <a:off x="1879950" y="3959075"/>
            <a:ext cx="5079300" cy="434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1729" name="Google Shape;1729;p230"/>
          <p:cNvSpPr txBox="1"/>
          <p:nvPr/>
        </p:nvSpPr>
        <p:spPr>
          <a:xfrm>
            <a:off x="1879950" y="4930750"/>
            <a:ext cx="5079300" cy="434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1730" name="Google Shape;1730;p230"/>
          <p:cNvPicPr preferRelativeResize="0"/>
          <p:nvPr/>
        </p:nvPicPr>
        <p:blipFill>
          <a:blip r:embed="rId6">
            <a:alphaModFix/>
          </a:blip>
          <a:stretch>
            <a:fillRect/>
          </a:stretch>
        </p:blipFill>
        <p:spPr>
          <a:xfrm>
            <a:off x="830200" y="2892113"/>
            <a:ext cx="625000" cy="625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2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75757"/>
                </a:solidFill>
                <a:latin typeface="Lucida Sans"/>
                <a:ea typeface="Lucida Sans"/>
                <a:cs typeface="Lucida Sans"/>
                <a:sym typeface="Lucida Sans"/>
              </a:rPr>
              <a:t>Tell </a:t>
            </a:r>
            <a:r>
              <a:rPr lang="en-US" sz="2800">
                <a:solidFill>
                  <a:srgbClr val="575757"/>
                </a:solidFill>
              </a:rPr>
              <a:t>U</a:t>
            </a:r>
            <a:r>
              <a:rPr lang="en-US" sz="2800" b="0" i="0" u="none" strike="noStrike" cap="none">
                <a:solidFill>
                  <a:srgbClr val="575757"/>
                </a:solidFill>
                <a:latin typeface="Lucida Sans"/>
                <a:ea typeface="Lucida Sans"/>
                <a:cs typeface="Lucida Sans"/>
                <a:sym typeface="Lucida Sans"/>
              </a:rPr>
              <a:t>s </a:t>
            </a:r>
            <a:r>
              <a:rPr lang="en-US" sz="2800">
                <a:solidFill>
                  <a:srgbClr val="575757"/>
                </a:solidFill>
              </a:rPr>
              <a:t>A</a:t>
            </a:r>
            <a:r>
              <a:rPr lang="en-US" sz="2800" b="0" i="0" u="none" strike="noStrike" cap="none">
                <a:solidFill>
                  <a:srgbClr val="575757"/>
                </a:solidFill>
                <a:latin typeface="Lucida Sans"/>
                <a:ea typeface="Lucida Sans"/>
                <a:cs typeface="Lucida Sans"/>
                <a:sym typeface="Lucida Sans"/>
              </a:rPr>
              <a:t>bout </a:t>
            </a:r>
            <a:r>
              <a:rPr lang="en-US" sz="2800">
                <a:solidFill>
                  <a:srgbClr val="575757"/>
                </a:solidFill>
              </a:rPr>
              <a:t>Y</a:t>
            </a:r>
            <a:r>
              <a:rPr lang="en-US" sz="2800" b="0" i="0" u="none" strike="noStrike" cap="none">
                <a:solidFill>
                  <a:srgbClr val="575757"/>
                </a:solidFill>
                <a:latin typeface="Lucida Sans"/>
                <a:ea typeface="Lucida Sans"/>
                <a:cs typeface="Lucida Sans"/>
                <a:sym typeface="Lucida Sans"/>
              </a:rPr>
              <a:t>our </a:t>
            </a:r>
            <a:r>
              <a:rPr lang="en-US" sz="2800">
                <a:solidFill>
                  <a:srgbClr val="575757"/>
                </a:solidFill>
              </a:rPr>
              <a:t>E</a:t>
            </a:r>
            <a:r>
              <a:rPr lang="en-US" sz="2800" b="0" i="0" u="none" strike="noStrike" cap="none">
                <a:solidFill>
                  <a:srgbClr val="575757"/>
                </a:solidFill>
                <a:latin typeface="Lucida Sans"/>
                <a:ea typeface="Lucida Sans"/>
                <a:cs typeface="Lucida Sans"/>
                <a:sym typeface="Lucida Sans"/>
              </a:rPr>
              <a:t>fforts</a:t>
            </a:r>
            <a:endParaRPr/>
          </a:p>
        </p:txBody>
      </p:sp>
      <p:pic>
        <p:nvPicPr>
          <p:cNvPr id="1737" name="Google Shape;1737;p231"/>
          <p:cNvPicPr preferRelativeResize="0"/>
          <p:nvPr/>
        </p:nvPicPr>
        <p:blipFill rotWithShape="1">
          <a:blip r:embed="rId3">
            <a:alphaModFix/>
          </a:blip>
          <a:srcRect/>
          <a:stretch/>
        </p:blipFill>
        <p:spPr>
          <a:xfrm>
            <a:off x="1762125" y="1290824"/>
            <a:ext cx="5609129" cy="4471004"/>
          </a:xfrm>
          <a:prstGeom prst="rect">
            <a:avLst/>
          </a:prstGeom>
          <a:noFill/>
          <a:ln>
            <a:noFill/>
          </a:ln>
        </p:spPr>
      </p:pic>
      <p:sp>
        <p:nvSpPr>
          <p:cNvPr id="1738" name="Google Shape;1738;p231"/>
          <p:cNvSpPr txBox="1"/>
          <p:nvPr/>
        </p:nvSpPr>
        <p:spPr>
          <a:xfrm>
            <a:off x="583738" y="6010675"/>
            <a:ext cx="7965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0" i="0" u="sng" strike="noStrike" cap="none">
                <a:solidFill>
                  <a:schemeClr val="hlink"/>
                </a:solidFill>
                <a:latin typeface="Lucida Sans"/>
                <a:ea typeface="Lucida Sans"/>
                <a:cs typeface="Lucida Sans"/>
                <a:sym typeface="Lucida Sans"/>
                <a:hlinkClick r:id="rId4"/>
              </a:rPr>
              <a:t>www.achievethecore.org/educators-taking-action</a:t>
            </a:r>
            <a:r>
              <a:rPr lang="en-US" sz="2400" b="0" i="0" u="none" strike="noStrike" cap="none">
                <a:solidFill>
                  <a:srgbClr val="666666"/>
                </a:solidFill>
                <a:latin typeface="Lucida Sans"/>
                <a:ea typeface="Lucida Sans"/>
                <a:cs typeface="Lucida Sans"/>
                <a:sym typeface="Lucida Sans"/>
              </a:rPr>
              <a:t> </a:t>
            </a:r>
            <a:endParaRPr sz="2400" b="0" i="0" u="none" strike="noStrike" cap="none">
              <a:solidFill>
                <a:srgbClr val="666666"/>
              </a:solidFill>
              <a:latin typeface="Lucida Sans"/>
              <a:ea typeface="Lucida Sans"/>
              <a:cs typeface="Lucida Sans"/>
              <a:sym typeface="Lucida Sans"/>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2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Please </a:t>
            </a:r>
            <a:r>
              <a:rPr lang="en-US" sz="2800">
                <a:solidFill>
                  <a:srgbClr val="3F3F39"/>
                </a:solidFill>
              </a:rPr>
              <a:t>J</a:t>
            </a:r>
            <a:r>
              <a:rPr lang="en-US" sz="2800" b="0" i="0" u="none" strike="noStrike" cap="none">
                <a:solidFill>
                  <a:srgbClr val="3F3F39"/>
                </a:solidFill>
                <a:latin typeface="Lucida Sans"/>
                <a:ea typeface="Lucida Sans"/>
                <a:cs typeface="Lucida Sans"/>
                <a:sym typeface="Lucida Sans"/>
              </a:rPr>
              <a:t>oin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gai</a:t>
            </a:r>
            <a:r>
              <a:rPr lang="en-US" sz="2800">
                <a:solidFill>
                  <a:srgbClr val="3F3F39"/>
                </a:solidFill>
              </a:rPr>
              <a:t>n</a:t>
            </a:r>
            <a:r>
              <a:rPr lang="en-US" sz="2800" b="0" i="0" u="none" strike="noStrike" cap="none">
                <a:solidFill>
                  <a:srgbClr val="3F3F39"/>
                </a:solidFill>
                <a:latin typeface="Lucida Sans"/>
                <a:ea typeface="Lucida Sans"/>
                <a:cs typeface="Lucida Sans"/>
                <a:sym typeface="Lucida Sans"/>
              </a:rPr>
              <a:t>!</a:t>
            </a:r>
            <a:endParaRPr/>
          </a:p>
        </p:txBody>
      </p:sp>
      <p:sp>
        <p:nvSpPr>
          <p:cNvPr id="1745" name="Google Shape;1745;p232"/>
          <p:cNvSpPr txBox="1">
            <a:spLocks noGrp="1"/>
          </p:cNvSpPr>
          <p:nvPr>
            <p:ph type="body" idx="1"/>
          </p:nvPr>
        </p:nvSpPr>
        <p:spPr>
          <a:xfrm>
            <a:off x="386950" y="1487775"/>
            <a:ext cx="82998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a:solidFill>
                  <a:srgbClr val="3F3F39"/>
                </a:solidFill>
              </a:rPr>
              <a:t>2018 Opportunities to learn with us:</a:t>
            </a:r>
            <a:endParaRPr sz="2400">
              <a:solidFill>
                <a:srgbClr val="3F3F39"/>
              </a:solidFill>
            </a:endParaRPr>
          </a:p>
          <a:p>
            <a:pPr marL="0" marR="0" lvl="0" indent="0" algn="l" rtl="0">
              <a:lnSpc>
                <a:spcPct val="100000"/>
              </a:lnSpc>
              <a:spcBef>
                <a:spcPts val="0"/>
              </a:spcBef>
              <a:spcAft>
                <a:spcPts val="0"/>
              </a:spcAft>
              <a:buNone/>
            </a:pPr>
            <a:endParaRPr sz="2400">
              <a:solidFill>
                <a:srgbClr val="3F3F39"/>
              </a:solidFill>
            </a:endParaRPr>
          </a:p>
          <a:p>
            <a:pPr marL="0" marR="0" lvl="0" indent="0" algn="l" rtl="0">
              <a:lnSpc>
                <a:spcPct val="100000"/>
              </a:lnSpc>
              <a:spcBef>
                <a:spcPts val="0"/>
              </a:spcBef>
              <a:spcAft>
                <a:spcPts val="0"/>
              </a:spcAft>
              <a:buNone/>
            </a:pPr>
            <a:r>
              <a:rPr lang="en-US" sz="2400">
                <a:solidFill>
                  <a:srgbClr val="3F3F39"/>
                </a:solidFill>
              </a:rPr>
              <a:t>First Wednesday of each month at 7:00 p.m. ET</a:t>
            </a:r>
            <a:endParaRPr sz="2400">
              <a:solidFill>
                <a:srgbClr val="3F3F39"/>
              </a:solidFill>
            </a:endParaRPr>
          </a:p>
          <a:p>
            <a:pPr marL="0" marR="0" lvl="0" indent="0" algn="l" rtl="0">
              <a:lnSpc>
                <a:spcPct val="100000"/>
              </a:lnSpc>
              <a:spcBef>
                <a:spcPts val="0"/>
              </a:spcBef>
              <a:spcAft>
                <a:spcPts val="0"/>
              </a:spcAft>
              <a:buNone/>
            </a:pPr>
            <a:endParaRPr sz="2400">
              <a:solidFill>
                <a:srgbClr val="3F3F39"/>
              </a:solidFill>
            </a:endParaRPr>
          </a:p>
          <a:p>
            <a:pPr marL="457200" marR="0" lvl="0" indent="-381000" algn="l" rtl="0">
              <a:lnSpc>
                <a:spcPct val="100000"/>
              </a:lnSpc>
              <a:spcBef>
                <a:spcPts val="0"/>
              </a:spcBef>
              <a:spcAft>
                <a:spcPts val="0"/>
              </a:spcAft>
              <a:buClr>
                <a:srgbClr val="3F3F39"/>
              </a:buClr>
              <a:buSzPts val="2400"/>
              <a:buFont typeface="Lucida Sans"/>
              <a:buChar char="●"/>
            </a:pPr>
            <a:r>
              <a:rPr lang="en-US" sz="2400">
                <a:solidFill>
                  <a:srgbClr val="3F3F39"/>
                </a:solidFill>
              </a:rPr>
              <a:t>September 8: </a:t>
            </a:r>
            <a:r>
              <a:rPr lang="en-US" sz="2400">
                <a:solidFill>
                  <a:schemeClr val="dk1"/>
                </a:solidFill>
              </a:rPr>
              <a:t>Leveraging Pear Deck to Actively Engage Students</a:t>
            </a:r>
            <a:endParaRPr sz="2400">
              <a:solidFill>
                <a:srgbClr val="3F3F39"/>
              </a:solidFill>
            </a:endParaRPr>
          </a:p>
          <a:p>
            <a:pPr marL="457200" marR="0" lvl="0" indent="-381000" algn="l" rtl="0">
              <a:lnSpc>
                <a:spcPct val="100000"/>
              </a:lnSpc>
              <a:spcBef>
                <a:spcPts val="0"/>
              </a:spcBef>
              <a:spcAft>
                <a:spcPts val="0"/>
              </a:spcAft>
              <a:buClr>
                <a:srgbClr val="3F3F39"/>
              </a:buClr>
              <a:buSzPts val="2400"/>
              <a:buChar char="●"/>
            </a:pPr>
            <a:r>
              <a:rPr lang="en-US" sz="2400">
                <a:solidFill>
                  <a:srgbClr val="3F3F39"/>
                </a:solidFill>
              </a:rPr>
              <a:t>October 3: Setting and Keeping Professional Learning Goals</a:t>
            </a:r>
            <a:endParaRPr sz="2400">
              <a:solidFill>
                <a:srgbClr val="3F3F39"/>
              </a:solidFill>
            </a:endParaRPr>
          </a:p>
          <a:p>
            <a:pPr marL="457200" marR="0" lvl="0" indent="-381000" algn="l" rtl="0">
              <a:lnSpc>
                <a:spcPct val="100000"/>
              </a:lnSpc>
              <a:spcBef>
                <a:spcPts val="0"/>
              </a:spcBef>
              <a:spcAft>
                <a:spcPts val="0"/>
              </a:spcAft>
              <a:buClr>
                <a:srgbClr val="3F3F39"/>
              </a:buClr>
              <a:buSzPts val="2400"/>
              <a:buChar char="●"/>
            </a:pPr>
            <a:r>
              <a:rPr lang="en-US" sz="2400">
                <a:solidFill>
                  <a:srgbClr val="3F3F39"/>
                </a:solidFill>
              </a:rPr>
              <a:t>November 7: Math Language Routines – The What, the Why, the How</a:t>
            </a:r>
            <a:endParaRPr sz="2400">
              <a:solidFill>
                <a:srgbClr val="3F3F39"/>
              </a:solidFill>
            </a:endParaRPr>
          </a:p>
          <a:p>
            <a:pPr marL="457200" marR="0" lvl="0" indent="-381000" algn="l" rtl="0">
              <a:lnSpc>
                <a:spcPct val="100000"/>
              </a:lnSpc>
              <a:spcBef>
                <a:spcPts val="0"/>
              </a:spcBef>
              <a:spcAft>
                <a:spcPts val="0"/>
              </a:spcAft>
              <a:buClr>
                <a:srgbClr val="3F3F39"/>
              </a:buClr>
              <a:buSzPts val="2400"/>
              <a:buChar char="●"/>
            </a:pPr>
            <a:r>
              <a:rPr lang="en-US" sz="2400">
                <a:solidFill>
                  <a:srgbClr val="3F3F39"/>
                </a:solidFill>
              </a:rPr>
              <a:t>December 5: Literacy topic TBD </a:t>
            </a:r>
            <a:endParaRPr sz="2400">
              <a:solidFill>
                <a:srgbClr val="3F3F39"/>
              </a:solidFill>
            </a:endParaRPr>
          </a:p>
          <a:p>
            <a:pPr marL="457200" marR="0" lvl="0" indent="-381000" algn="l" rtl="0">
              <a:lnSpc>
                <a:spcPct val="100000"/>
              </a:lnSpc>
              <a:spcBef>
                <a:spcPts val="0"/>
              </a:spcBef>
              <a:spcAft>
                <a:spcPts val="0"/>
              </a:spcAft>
              <a:buClr>
                <a:srgbClr val="3F3F39"/>
              </a:buClr>
              <a:buSzPts val="2400"/>
              <a:buChar char="●"/>
            </a:pPr>
            <a:r>
              <a:rPr lang="en-US" sz="2400">
                <a:solidFill>
                  <a:srgbClr val="3F3F39"/>
                </a:solidFill>
              </a:rPr>
              <a:t>January 9: Foundational Skills Instruction in Action</a:t>
            </a:r>
            <a:endParaRPr sz="2400">
              <a:solidFill>
                <a:srgbClr val="3F3F39"/>
              </a:solidFill>
            </a:endParaRPr>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2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a:solidFill>
                  <a:srgbClr val="3F3F39"/>
                </a:solidFill>
              </a:rPr>
              <a:t>Register to</a:t>
            </a:r>
            <a:r>
              <a:rPr lang="en-US" sz="2800" b="0" i="0" u="none" strike="noStrike" cap="none">
                <a:solidFill>
                  <a:srgbClr val="3F3F39"/>
                </a:solidFill>
                <a:latin typeface="Lucida Sans"/>
                <a:ea typeface="Lucida Sans"/>
                <a:cs typeface="Lucida Sans"/>
                <a:sym typeface="Lucida Sans"/>
              </a:rPr>
              <a:t> </a:t>
            </a:r>
            <a:r>
              <a:rPr lang="en-US" sz="2800">
                <a:solidFill>
                  <a:srgbClr val="3F3F39"/>
                </a:solidFill>
              </a:rPr>
              <a:t>J</a:t>
            </a:r>
            <a:r>
              <a:rPr lang="en-US" sz="2800" b="0" i="0" u="none" strike="noStrike" cap="none">
                <a:solidFill>
                  <a:srgbClr val="3F3F39"/>
                </a:solidFill>
                <a:latin typeface="Lucida Sans"/>
                <a:ea typeface="Lucida Sans"/>
                <a:cs typeface="Lucida Sans"/>
                <a:sym typeface="Lucida Sans"/>
              </a:rPr>
              <a:t>oin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 </a:t>
            </a:r>
            <a:r>
              <a:rPr lang="en-US" sz="2800">
                <a:solidFill>
                  <a:srgbClr val="3F3F39"/>
                </a:solidFill>
              </a:rPr>
              <a:t>N</a:t>
            </a:r>
            <a:r>
              <a:rPr lang="en-US" sz="2800" b="0" i="0" u="none" strike="noStrike" cap="none">
                <a:solidFill>
                  <a:srgbClr val="3F3F39"/>
                </a:solidFill>
                <a:latin typeface="Lucida Sans"/>
                <a:ea typeface="Lucida Sans"/>
                <a:cs typeface="Lucida Sans"/>
                <a:sym typeface="Lucida Sans"/>
              </a:rPr>
              <a:t>ext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onth!</a:t>
            </a:r>
            <a:endParaRPr sz="2400" b="0" i="0" u="none" strike="noStrike" cap="none">
              <a:solidFill>
                <a:srgbClr val="595959"/>
              </a:solidFill>
              <a:latin typeface="Lucida Sans"/>
              <a:ea typeface="Lucida Sans"/>
              <a:cs typeface="Lucida Sans"/>
              <a:sym typeface="Lucida Sans"/>
            </a:endParaRPr>
          </a:p>
        </p:txBody>
      </p:sp>
      <p:sp>
        <p:nvSpPr>
          <p:cNvPr id="1752" name="Google Shape;1752;p233"/>
          <p:cNvSpPr txBox="1">
            <a:spLocks noGrp="1"/>
          </p:cNvSpPr>
          <p:nvPr>
            <p:ph type="body" idx="1"/>
          </p:nvPr>
        </p:nvSpPr>
        <p:spPr>
          <a:xfrm>
            <a:off x="386950" y="14877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Next month’s mini-webinar: </a:t>
            </a:r>
            <a:r>
              <a:rPr lang="en-US" sz="2400" b="1">
                <a:solidFill>
                  <a:schemeClr val="dk1"/>
                </a:solidFill>
              </a:rPr>
              <a:t>Leveraging Pear Deck to Actively Engage Students</a:t>
            </a:r>
            <a:endParaRPr sz="2400" b="0" i="0" u="none" strike="noStrike" cap="none">
              <a:solidFill>
                <a:srgbClr val="59595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Wednesday, </a:t>
            </a:r>
            <a:r>
              <a:rPr lang="en-US" sz="2400">
                <a:solidFill>
                  <a:srgbClr val="3F3F39"/>
                </a:solidFill>
              </a:rPr>
              <a:t>September 12</a:t>
            </a:r>
            <a:r>
              <a:rPr lang="en-US" sz="2400" b="0" i="0" u="none" strike="noStrike" cap="none">
                <a:solidFill>
                  <a:srgbClr val="3F3F39"/>
                </a:solidFill>
                <a:latin typeface="Lucida Sans"/>
                <a:ea typeface="Lucida Sans"/>
                <a:cs typeface="Lucida Sans"/>
                <a:sym typeface="Lucida Sans"/>
              </a:rPr>
              <a:t>, 7:00 - </a:t>
            </a:r>
            <a:r>
              <a:rPr lang="en-US" sz="2400">
                <a:solidFill>
                  <a:srgbClr val="3F3F39"/>
                </a:solidFill>
              </a:rPr>
              <a:t>7:30</a:t>
            </a:r>
            <a:r>
              <a:rPr lang="en-US" sz="2400" b="0" i="0" u="none" strike="noStrike" cap="none">
                <a:solidFill>
                  <a:srgbClr val="3F3F39"/>
                </a:solidFill>
                <a:latin typeface="Lucida Sans"/>
                <a:ea typeface="Lucida Sans"/>
                <a:cs typeface="Lucida Sans"/>
                <a:sym typeface="Lucida Sans"/>
              </a:rPr>
              <a:t> p.m. ET</a:t>
            </a:r>
            <a:endParaRPr sz="2200" b="0" i="0" u="none" strike="noStrike" cap="none">
              <a:solidFill>
                <a:srgbClr val="59595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Register Here:  </a:t>
            </a:r>
            <a:r>
              <a:rPr lang="en-US" sz="2400" u="sng">
                <a:solidFill>
                  <a:srgbClr val="1C4587"/>
                </a:solidFill>
                <a:hlinkClick r:id="rId3"/>
              </a:rPr>
              <a:t>https://event.on24.com/wcc/r/1811952/6D7DD08DDA79F81DD5C55B5B42710063</a:t>
            </a:r>
            <a:endParaRPr sz="2400" b="0" i="0" u="sng" strike="noStrike" cap="none">
              <a:solidFill>
                <a:srgbClr val="1C4587"/>
              </a:solidFill>
              <a:latin typeface="Lucida Sans"/>
              <a:ea typeface="Lucida Sans"/>
              <a:cs typeface="Lucida Sans"/>
              <a:sym typeface="Lucida Sans"/>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34"/>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Tweet with us!</a:t>
            </a:r>
            <a:endParaRPr/>
          </a:p>
        </p:txBody>
      </p:sp>
      <p:sp>
        <p:nvSpPr>
          <p:cNvPr id="1390" name="Google Shape;1390;p1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Please feel free to tweet during and after the webinar using #coreadvocates</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0" algn="l" rtl="0">
              <a:lnSpc>
                <a:spcPct val="100000"/>
              </a:lnSpc>
              <a:spcBef>
                <a:spcPts val="480"/>
              </a:spcBef>
              <a:spcAft>
                <a:spcPts val="0"/>
              </a:spcAft>
              <a:buNone/>
            </a:pPr>
            <a:r>
              <a:rPr lang="en-US" sz="2400" b="0" i="0" u="none" strike="noStrike" cap="none">
                <a:solidFill>
                  <a:srgbClr val="3F3F39"/>
                </a:solidFill>
                <a:latin typeface="Lucida Sans"/>
                <a:ea typeface="Lucida Sans"/>
                <a:cs typeface="Lucida Sans"/>
                <a:sym typeface="Lucida Sans"/>
              </a:rPr>
              <a:t>@achievethecore</a:t>
            </a:r>
            <a:endParaRPr/>
          </a:p>
          <a:p>
            <a:pPr marL="457200" marR="0" lvl="0" indent="0" algn="l" rtl="0">
              <a:lnSpc>
                <a:spcPct val="100000"/>
              </a:lnSpc>
              <a:spcBef>
                <a:spcPts val="480"/>
              </a:spcBef>
              <a:spcAft>
                <a:spcPts val="0"/>
              </a:spcAft>
              <a:buNone/>
            </a:pPr>
            <a:r>
              <a:rPr lang="en-US" sz="2400" b="0" i="0" u="none" strike="noStrike" cap="none">
                <a:solidFill>
                  <a:srgbClr val="3F3F39"/>
                </a:solidFill>
                <a:latin typeface="Lucida Sans"/>
                <a:ea typeface="Lucida Sans"/>
                <a:cs typeface="Lucida Sans"/>
                <a:sym typeface="Lucida Sans"/>
              </a:rPr>
              <a:t>@JennieBeltro</a:t>
            </a:r>
            <a:endParaRPr sz="2400">
              <a:solidFill>
                <a:srgbClr val="3F3F39"/>
              </a:solidFill>
            </a:endParaRPr>
          </a:p>
          <a:p>
            <a:pPr marL="457200" marR="0" lvl="0" indent="0" algn="l" rtl="0">
              <a:lnSpc>
                <a:spcPct val="100000"/>
              </a:lnSpc>
              <a:spcBef>
                <a:spcPts val="480"/>
              </a:spcBef>
              <a:spcAft>
                <a:spcPts val="0"/>
              </a:spcAft>
              <a:buNone/>
            </a:pPr>
            <a:r>
              <a:rPr lang="en-US" sz="2400">
                <a:solidFill>
                  <a:srgbClr val="3F3F39"/>
                </a:solidFill>
              </a:rPr>
              <a:t>@math_marni</a:t>
            </a:r>
            <a:endParaRPr sz="2400">
              <a:solidFill>
                <a:srgbClr val="3F3F39"/>
              </a:solidFill>
            </a:endParaRPr>
          </a:p>
          <a:p>
            <a:pPr marL="457200" marR="0" lvl="0" indent="0" algn="l" rtl="0">
              <a:lnSpc>
                <a:spcPct val="100000"/>
              </a:lnSpc>
              <a:spcBef>
                <a:spcPts val="480"/>
              </a:spcBef>
              <a:spcAft>
                <a:spcPts val="0"/>
              </a:spcAft>
              <a:buNone/>
            </a:pPr>
            <a:r>
              <a:rPr lang="en-US" sz="2400">
                <a:solidFill>
                  <a:srgbClr val="3F3F39"/>
                </a:solidFill>
              </a:rPr>
              <a:t>@myurielvonaspen</a:t>
            </a:r>
            <a:endParaRPr sz="2400">
              <a:solidFill>
                <a:srgbClr val="3F3F39"/>
              </a:solidFill>
            </a:endParaRPr>
          </a:p>
        </p:txBody>
      </p:sp>
      <p:pic>
        <p:nvPicPr>
          <p:cNvPr id="1391" name="Google Shape;1391;p193"/>
          <p:cNvPicPr preferRelativeResize="0"/>
          <p:nvPr/>
        </p:nvPicPr>
        <p:blipFill rotWithShape="1">
          <a:blip r:embed="rId3">
            <a:alphaModFix/>
          </a:blip>
          <a:srcRect/>
          <a:stretch/>
        </p:blipFill>
        <p:spPr>
          <a:xfrm>
            <a:off x="6511235" y="4229100"/>
            <a:ext cx="2624338" cy="1888891"/>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9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US" sz="2800" b="0" i="0" u="none" strike="noStrike" cap="none">
                <a:solidFill>
                  <a:srgbClr val="3F3F39"/>
                </a:solidFill>
                <a:latin typeface="Lucida Sans"/>
                <a:ea typeface="Lucida Sans"/>
                <a:cs typeface="Lucida Sans"/>
                <a:sym typeface="Lucida Sans"/>
              </a:rPr>
              <a:t>Engage with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1398" name="Google Shape;1398;p194"/>
          <p:cNvSpPr txBox="1">
            <a:spLocks noGrp="1"/>
          </p:cNvSpPr>
          <p:nvPr>
            <p:ph type="body" idx="1"/>
          </p:nvPr>
        </p:nvSpPr>
        <p:spPr>
          <a:xfrm>
            <a:off x="457200" y="1600200"/>
            <a:ext cx="46044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600"/>
              <a:buFont typeface="Arial"/>
              <a:buNone/>
            </a:pPr>
            <a:r>
              <a:rPr lang="en-US" sz="2400" b="0" i="0" u="none" strike="noStrike" cap="none">
                <a:solidFill>
                  <a:srgbClr val="3F3F39"/>
                </a:solidFill>
                <a:latin typeface="Lucida Sans"/>
                <a:ea typeface="Lucida Sans"/>
                <a:cs typeface="Lucida Sans"/>
                <a:sym typeface="Lucida Sans"/>
              </a:rPr>
              <a:t>During the webinar</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Accessing Documents</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Questions option</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Polling</a:t>
            </a:r>
            <a:endParaRPr/>
          </a:p>
          <a:p>
            <a:pPr marL="0" marR="0" lvl="0" indent="0" algn="l" rtl="0">
              <a:lnSpc>
                <a:spcPct val="115000"/>
              </a:lnSpc>
              <a:spcBef>
                <a:spcPts val="600"/>
              </a:spcBef>
              <a:spcAft>
                <a:spcPts val="0"/>
              </a:spcAft>
              <a:buClr>
                <a:schemeClr val="dk1"/>
              </a:buClr>
              <a:buSzPts val="600"/>
              <a:buFont typeface="Arial"/>
              <a:buNone/>
            </a:pPr>
            <a:r>
              <a:rPr lang="en-US" sz="2400" b="0" i="0" u="none" strike="noStrike" cap="none">
                <a:solidFill>
                  <a:srgbClr val="3F3F39"/>
                </a:solidFill>
                <a:latin typeface="Lucida Sans"/>
                <a:ea typeface="Lucida Sans"/>
                <a:cs typeface="Lucida Sans"/>
                <a:sym typeface="Lucida Sans"/>
              </a:rPr>
              <a:t>After the webinar</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Survey</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Access to recorded webinar</a:t>
            </a:r>
            <a:endParaRPr/>
          </a:p>
          <a:p>
            <a:pPr marL="800100" marR="0" lvl="0" indent="-38100" algn="l" rtl="0">
              <a:lnSpc>
                <a:spcPct val="100000"/>
              </a:lnSpc>
              <a:spcBef>
                <a:spcPts val="0"/>
              </a:spcBef>
              <a:spcAft>
                <a:spcPts val="0"/>
              </a:spcAft>
              <a:buClr>
                <a:schemeClr val="dk1"/>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1399" name="Google Shape;1399;p194"/>
          <p:cNvPicPr preferRelativeResize="0"/>
          <p:nvPr/>
        </p:nvPicPr>
        <p:blipFill rotWithShape="1">
          <a:blip r:embed="rId3">
            <a:alphaModFix/>
          </a:blip>
          <a:srcRect/>
          <a:stretch/>
        </p:blipFill>
        <p:spPr>
          <a:xfrm>
            <a:off x="4877275" y="1662100"/>
            <a:ext cx="3520724" cy="3528854"/>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666666"/>
                </a:solidFill>
                <a:latin typeface="Lucida Sans"/>
                <a:ea typeface="Lucida Sans"/>
                <a:cs typeface="Lucida Sans"/>
                <a:sym typeface="Lucida Sans"/>
              </a:rPr>
              <a:t>Goals of the </a:t>
            </a:r>
            <a:r>
              <a:rPr lang="en-US" sz="2800">
                <a:solidFill>
                  <a:srgbClr val="666666"/>
                </a:solidFill>
              </a:rPr>
              <a:t>W</a:t>
            </a:r>
            <a:r>
              <a:rPr lang="en-US" sz="2800" b="0" i="0" u="none" strike="noStrike" cap="none">
                <a:solidFill>
                  <a:srgbClr val="666666"/>
                </a:solidFill>
                <a:latin typeface="Lucida Sans"/>
                <a:ea typeface="Lucida Sans"/>
                <a:cs typeface="Lucida Sans"/>
                <a:sym typeface="Lucida Sans"/>
              </a:rPr>
              <a:t>ebinar</a:t>
            </a:r>
            <a:endParaRPr sz="2400" b="0" i="0" u="none" strike="noStrike" cap="none">
              <a:solidFill>
                <a:srgbClr val="595959"/>
              </a:solidFill>
              <a:latin typeface="Lucida Sans"/>
              <a:ea typeface="Lucida Sans"/>
              <a:cs typeface="Lucida Sans"/>
              <a:sym typeface="Lucida Sans"/>
            </a:endParaRPr>
          </a:p>
        </p:txBody>
      </p:sp>
      <p:sp>
        <p:nvSpPr>
          <p:cNvPr id="1406" name="Google Shape;1406;p1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685800" marR="0" lvl="0" indent="-342900" algn="l" rtl="0">
              <a:lnSpc>
                <a:spcPct val="115000"/>
              </a:lnSpc>
              <a:spcBef>
                <a:spcPts val="0"/>
              </a:spcBef>
              <a:spcAft>
                <a:spcPts val="0"/>
              </a:spcAft>
              <a:buClr>
                <a:srgbClr val="575757"/>
              </a:buClr>
              <a:buSzPts val="2200"/>
              <a:buFont typeface="Noto Sans Symbols"/>
              <a:buChar char="✓"/>
            </a:pPr>
            <a:r>
              <a:rPr lang="en-US"/>
              <a:t>Understand the relationship between conceptual understanding, procedural skill, fluency, and “know from memory”.</a:t>
            </a:r>
            <a:endParaRPr/>
          </a:p>
          <a:p>
            <a:pPr marL="685800" marR="0" lvl="0" indent="0" algn="l" rtl="0">
              <a:lnSpc>
                <a:spcPct val="115000"/>
              </a:lnSpc>
              <a:spcBef>
                <a:spcPts val="0"/>
              </a:spcBef>
              <a:spcAft>
                <a:spcPts val="0"/>
              </a:spcAft>
              <a:buNone/>
            </a:pPr>
            <a:endParaRPr/>
          </a:p>
          <a:p>
            <a:pPr marL="685800" marR="0" lvl="0" indent="-342900" algn="l" rtl="0">
              <a:lnSpc>
                <a:spcPct val="115000"/>
              </a:lnSpc>
              <a:spcBef>
                <a:spcPts val="0"/>
              </a:spcBef>
              <a:spcAft>
                <a:spcPts val="0"/>
              </a:spcAft>
              <a:buClr>
                <a:srgbClr val="575757"/>
              </a:buClr>
              <a:buSzPts val="2200"/>
              <a:buFont typeface="Noto Sans Symbols"/>
              <a:buChar char="✓"/>
            </a:pPr>
            <a:r>
              <a:rPr lang="en-US"/>
              <a:t>Analyze the grades K through 2 progression that ends with fluently adding and subtracting within 20.</a:t>
            </a:r>
            <a:endParaRPr/>
          </a:p>
          <a:p>
            <a:pPr marL="685800" marR="0" lvl="0" indent="0" algn="l" rtl="0">
              <a:lnSpc>
                <a:spcPct val="115000"/>
              </a:lnSpc>
              <a:spcBef>
                <a:spcPts val="0"/>
              </a:spcBef>
              <a:spcAft>
                <a:spcPts val="0"/>
              </a:spcAft>
              <a:buNone/>
            </a:pPr>
            <a:endParaRPr/>
          </a:p>
          <a:p>
            <a:pPr marL="685800" marR="0" lvl="0" indent="-342900" algn="l" rtl="0">
              <a:lnSpc>
                <a:spcPct val="115000"/>
              </a:lnSpc>
              <a:spcBef>
                <a:spcPts val="0"/>
              </a:spcBef>
              <a:spcAft>
                <a:spcPts val="0"/>
              </a:spcAft>
              <a:buClr>
                <a:srgbClr val="575757"/>
              </a:buClr>
              <a:buSzPts val="2200"/>
              <a:buFont typeface="Noto Sans Symbols"/>
              <a:buChar char="✓"/>
            </a:pPr>
            <a:r>
              <a:rPr lang="en-US"/>
              <a:t>Analyze the grades 1 through 4 progression that ends with fluently adding and subtracting multi-digit whole numbers using the standard algorithm.</a:t>
            </a:r>
            <a:endParaRPr/>
          </a:p>
          <a:p>
            <a:pPr marL="0" marR="0" lvl="0" indent="0" algn="l" rtl="0">
              <a:lnSpc>
                <a:spcPct val="115000"/>
              </a:lnSpc>
              <a:spcBef>
                <a:spcPts val="0"/>
              </a:spcBef>
              <a:spcAft>
                <a:spcPts val="0"/>
              </a:spcAft>
              <a:buClr>
                <a:srgbClr val="595959"/>
              </a:buClr>
              <a:buSzPts val="2200"/>
              <a:buFont typeface="Aria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15000"/>
              </a:lnSpc>
              <a:spcBef>
                <a:spcPts val="0"/>
              </a:spcBef>
              <a:spcAft>
                <a:spcPts val="0"/>
              </a:spcAft>
              <a:buClr>
                <a:srgbClr val="595959"/>
              </a:buClr>
              <a:buSzPts val="2200"/>
              <a:buFont typeface="Arial"/>
              <a:buNone/>
            </a:pPr>
            <a:r>
              <a:rPr lang="en-US" sz="2200" b="0" i="0" u="none" strike="noStrike" cap="none">
                <a:solidFill>
                  <a:srgbClr val="575757"/>
                </a:solidFill>
                <a:latin typeface="Lucida Sans"/>
                <a:ea typeface="Lucida Sans"/>
                <a:cs typeface="Lucida Sans"/>
                <a:sym typeface="Lucida Sans"/>
              </a:rPr>
              <a:t> </a:t>
            </a:r>
            <a:endParaRPr sz="2200" b="0" i="0" u="none" strike="noStrike" cap="none">
              <a:solidFill>
                <a:srgbClr val="59595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196"/>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Section 1: </a:t>
            </a:r>
            <a:r>
              <a:rPr lang="en-US"/>
              <a:t>What is the the relationship between conceptual understanding, procedural skill, fluency, and “know from memory”?</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97"/>
          <p:cNvSpPr txBox="1">
            <a:spLocks noGrp="1"/>
          </p:cNvSpPr>
          <p:nvPr>
            <p:ph type="title"/>
          </p:nvPr>
        </p:nvSpPr>
        <p:spPr>
          <a:xfrm>
            <a:off x="282600" y="2829675"/>
            <a:ext cx="8554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Marni Greenstein</a:t>
            </a:r>
            <a:endParaRPr/>
          </a:p>
          <a:p>
            <a:pPr marL="0" marR="0" lvl="0" indent="0" algn="l" rtl="0">
              <a:lnSpc>
                <a:spcPct val="100000"/>
              </a:lnSpc>
              <a:spcBef>
                <a:spcPts val="0"/>
              </a:spcBef>
              <a:spcAft>
                <a:spcPts val="0"/>
              </a:spcAft>
              <a:buClr>
                <a:schemeClr val="lt1"/>
              </a:buClr>
              <a:buSzPts val="2800"/>
              <a:buFont typeface="Allerta"/>
              <a:buNone/>
            </a:pPr>
            <a:r>
              <a:rPr lang="en-US" sz="2400" i="1"/>
              <a:t>Senior Mathematics Specialist</a:t>
            </a:r>
            <a:endParaRPr sz="2400" i="1"/>
          </a:p>
          <a:p>
            <a:pPr marL="0" marR="0" lvl="0" indent="0" algn="l" rtl="0">
              <a:lnSpc>
                <a:spcPct val="100000"/>
              </a:lnSpc>
              <a:spcBef>
                <a:spcPts val="0"/>
              </a:spcBef>
              <a:spcAft>
                <a:spcPts val="0"/>
              </a:spcAft>
              <a:buClr>
                <a:schemeClr val="lt1"/>
              </a:buClr>
              <a:buSzPts val="2800"/>
              <a:buFont typeface="Allerta"/>
              <a:buNone/>
            </a:pPr>
            <a:r>
              <a:rPr lang="en-US" sz="2400" i="1"/>
              <a:t>Student Achievement Partners</a:t>
            </a:r>
            <a:endParaRPr sz="2400" i="1"/>
          </a:p>
        </p:txBody>
      </p:sp>
      <p:sp>
        <p:nvSpPr>
          <p:cNvPr id="1418" name="Google Shape;1418;p197"/>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1419" name="Google Shape;1419;p197"/>
          <p:cNvPicPr preferRelativeResize="0"/>
          <p:nvPr/>
        </p:nvPicPr>
        <p:blipFill>
          <a:blip r:embed="rId3">
            <a:alphaModFix/>
          </a:blip>
          <a:stretch>
            <a:fillRect/>
          </a:stretch>
        </p:blipFill>
        <p:spPr>
          <a:xfrm>
            <a:off x="5465475" y="2001488"/>
            <a:ext cx="3077961" cy="2855025"/>
          </a:xfrm>
          <a:prstGeom prst="rect">
            <a:avLst/>
          </a:prstGeom>
          <a:noFill/>
          <a:ln>
            <a:noFill/>
          </a:ln>
        </p:spPr>
      </p:pic>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2548</Words>
  <Application>Microsoft Office PowerPoint</Application>
  <PresentationFormat>On-screen Show (4:3)</PresentationFormat>
  <Paragraphs>314</Paragraphs>
  <Slides>46</Slides>
  <Notes>46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46</vt:i4>
      </vt:variant>
    </vt:vector>
  </HeadingPairs>
  <TitlesOfParts>
    <vt:vector size="61" baseType="lpstr">
      <vt:lpstr>Lucida Sans</vt:lpstr>
      <vt:lpstr>Georgia</vt:lpstr>
      <vt:lpstr>Arial</vt:lpstr>
      <vt:lpstr>Roboto</vt:lpstr>
      <vt:lpstr>Noto Sans Symbols</vt:lpstr>
      <vt:lpstr>Calibri</vt:lpstr>
      <vt:lpstr>Allerta</vt:lpstr>
      <vt:lpstr>July Webinar New Year's Resolution</vt:lpstr>
      <vt:lpstr>July Webinar New Year's Resolution</vt:lpstr>
      <vt:lpstr>July Webinar New Year's Resolution</vt:lpstr>
      <vt:lpstr>SAP ATC PPT Template revised</vt:lpstr>
      <vt:lpstr>July Webinar New Year's Resolution</vt:lpstr>
      <vt:lpstr>July Webinar New Year's Resolution</vt:lpstr>
      <vt:lpstr>July Webinar New Year's Resolution</vt:lpstr>
      <vt:lpstr>1_SAP ATC PPT Template revised</vt:lpstr>
      <vt:lpstr>Don't Make Every Math Strategy a Separate Lesson: Developing Understanding and Skill with K-4 Operations</vt:lpstr>
      <vt:lpstr>Introductions</vt:lpstr>
      <vt:lpstr>Who Are Core Advocates?</vt:lpstr>
      <vt:lpstr>Learn more about us!</vt:lpstr>
      <vt:lpstr>Tweet with us!</vt:lpstr>
      <vt:lpstr>Engage with Us!</vt:lpstr>
      <vt:lpstr>Goals of the Webinar</vt:lpstr>
      <vt:lpstr>Section 1: What is the the relationship between conceptual understanding, procedural skill, fluency, and “know from memory”?</vt:lpstr>
      <vt:lpstr>Marni Greenstein Senior Mathematics Specialist Student Achievement Partners</vt:lpstr>
      <vt:lpstr>PowerPoint Presentation</vt:lpstr>
      <vt:lpstr>Who Learns What When?</vt:lpstr>
      <vt:lpstr>A Careful Progression to Addition Fluency</vt:lpstr>
      <vt:lpstr>Procedural Skill and Fluency</vt:lpstr>
      <vt:lpstr>Which diagram resonates with you? Why?   Please use the Questions tab on your control panel to respond. </vt:lpstr>
      <vt:lpstr>Section 2: How do kindergarten through grade 2 students progress to fluency with addition and subtraction within 20 by the end of second grade?</vt:lpstr>
      <vt:lpstr>A Careful Progression to Fluency</vt:lpstr>
      <vt:lpstr>Consider these two standards: how do they indicate progression?</vt:lpstr>
      <vt:lpstr>From the CC/OA Progression</vt:lpstr>
      <vt:lpstr>PowerPoint Presentation</vt:lpstr>
      <vt:lpstr>PowerPoint Presentation</vt:lpstr>
      <vt:lpstr>PowerPoint Presentation</vt:lpstr>
      <vt:lpstr>PowerPoint Presentation</vt:lpstr>
      <vt:lpstr>PowerPoint Presentation</vt:lpstr>
      <vt:lpstr>1st grade - Chapter 3</vt:lpstr>
      <vt:lpstr>PowerPoint Presentation</vt:lpstr>
      <vt:lpstr>PowerPoint Presentation</vt:lpstr>
      <vt:lpstr>Section 3: How do grades 1 through 4 students progress to fluency with adding and subtracting multi-digit whole numbers using the standard algorithm? </vt:lpstr>
      <vt:lpstr>Myuriel von Aspen Instructional Coach Lake Forest, CA</vt:lpstr>
      <vt:lpstr>A Careful Progression to Fluency</vt:lpstr>
      <vt:lpstr>Where Are We Headed? </vt:lpstr>
      <vt:lpstr>PowerPoint Presentation</vt:lpstr>
      <vt:lpstr>PowerPoint Presentation</vt:lpstr>
      <vt:lpstr>PowerPoint Presentation</vt:lpstr>
      <vt:lpstr>PowerPoint Presentation</vt:lpstr>
      <vt:lpstr>Which student work would you select to share?  How would you sequence them? (Use students’ names)  Please use the Questions tab on your control panel to respond.</vt:lpstr>
      <vt:lpstr>PowerPoint Presentation</vt:lpstr>
      <vt:lpstr>PowerPoint Presentation</vt:lpstr>
      <vt:lpstr>PowerPoint Presentation</vt:lpstr>
      <vt:lpstr>A Careful Progression to Addition Fluency</vt:lpstr>
      <vt:lpstr>Questions for Our Guests?</vt:lpstr>
      <vt:lpstr>Join our network!</vt:lpstr>
      <vt:lpstr>Please Join Us!</vt:lpstr>
      <vt:lpstr>Tell Us About Your Efforts</vt:lpstr>
      <vt:lpstr>Please Join Us Again!</vt:lpstr>
      <vt:lpstr>Register to Join Us Next Month!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Make Every Math Strategy a Separate Lesson: Developing Understanding and Skill with K-4 Operations</dc:title>
  <dc:creator>Susan</dc:creator>
  <cp:lastModifiedBy>Susan</cp:lastModifiedBy>
  <cp:revision>2</cp:revision>
  <dcterms:modified xsi:type="dcterms:W3CDTF">2018-09-26T21:08:11Z</dcterms:modified>
</cp:coreProperties>
</file>