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5" r:id="rId1"/>
    <p:sldMasterId id="2147483726" r:id="rId2"/>
    <p:sldMasterId id="2147483727" r:id="rId3"/>
    <p:sldMasterId id="2147483728"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5143500" type="screen16x9"/>
  <p:notesSz cx="6858000" cy="9144000"/>
  <p:embeddedFontLst>
    <p:embeddedFont>
      <p:font typeface="Allerta" panose="020B0604020202020204" charset="0"/>
      <p:regular r:id="rId22"/>
    </p:embeddedFont>
    <p:embeddedFont>
      <p:font typeface="Calibri" panose="020F0502020204030204" pitchFamily="34" charset="0"/>
      <p:regular r:id="rId23"/>
      <p:bold r:id="rId24"/>
      <p:italic r:id="rId25"/>
      <p:boldItalic r:id="rId26"/>
    </p:embeddedFont>
    <p:embeddedFont>
      <p:font typeface="Georgia" panose="02040502050405020303" pitchFamily="18" charset="0"/>
      <p:regular r:id="rId27"/>
      <p:bold r:id="rId28"/>
      <p:italic r:id="rId29"/>
      <p:boldItalic r:id="rId30"/>
    </p:embeddedFont>
    <p:embeddedFont>
      <p:font typeface="Impact" panose="020B0806030902050204" pitchFamily="34" charset="0"/>
      <p:regular r:id="rId31"/>
    </p:embeddedFont>
    <p:embeddedFont>
      <p:font typeface="Lucida Sans" panose="020B0602030504020204" pitchFamily="34" charset="0"/>
      <p:regular r:id="rId32"/>
      <p:bold r:id="rId33"/>
      <p:italic r:id="rId34"/>
      <p:boldItalic r:id="rId35"/>
    </p:embeddedFont>
    <p:embeddedFont>
      <p:font typeface="Merriweather" panose="020B0604020202020204" charset="0"/>
      <p:regular r:id="rId36"/>
      <p:bold r:id="rId37"/>
      <p:italic r:id="rId38"/>
      <p:boldItalic r:id="rId39"/>
    </p:embeddedFont>
    <p:embeddedFont>
      <p:font typeface="Permanent Marker" panose="020B0604020202020204" charset="0"/>
      <p:regular r:id="rId40"/>
    </p:embeddedFont>
    <p:embeddedFont>
      <p:font typeface="Verdana" panose="020B060403050404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60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4" Type="http://schemas.openxmlformats.org/officeDocument/2006/relationships/font" Target="fonts/font23.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3fa6ee1d2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561" name="Google Shape;561;g3fa6ee1d2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3fa6ee1d27_0_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3fa6ee1d27_0_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Takeaways allows Pear Deck to create a Google Doc for each student with the entire presentation and their individual responses. Students can then use these as notes to reference when studying on their own outside of class.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3fa6ee1d27_0_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3fa6ee1d27_0_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Live slide with clickable links shown on presenter’s screen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3fa6ee1d27_0_7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3fa6ee1d27_0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Live slide with clickable links shown on presenter’s screen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3fa6ee1d27_0_7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3fa6ee1d27_0_7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Live slide with clickable links shown on presenter’s screen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3fa6ee1d27_0_7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3fa6ee1d27_0_7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3fa6ee1d27_0_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3fa6ee1d27_0_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3f27086ced_2_3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3f27086ced_2_37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latin typeface="Lucida Sans"/>
                <a:ea typeface="Lucida Sans"/>
                <a:cs typeface="Lucida Sans"/>
                <a:sym typeface="Lucida Sans"/>
              </a:rPr>
              <a:t>We encourage you to join the network by filling out this survey completely at atc.org/ca-signup</a:t>
            </a:r>
            <a:endParaRPr sz="1100">
              <a:latin typeface="Lucida Sans"/>
              <a:ea typeface="Lucida Sans"/>
              <a:cs typeface="Lucida Sans"/>
              <a:sym typeface="Lucida Sans"/>
            </a:endParaRPr>
          </a:p>
          <a:p>
            <a:pPr marL="0" lvl="0" indent="0" algn="l" rtl="0">
              <a:spcBef>
                <a:spcPts val="0"/>
              </a:spcBef>
              <a:spcAft>
                <a:spcPts val="0"/>
              </a:spcAft>
              <a:buNone/>
            </a:pPr>
            <a:endParaRPr sz="1100">
              <a:latin typeface="Lucida Sans"/>
              <a:ea typeface="Lucida Sans"/>
              <a:cs typeface="Lucida Sans"/>
              <a:sym typeface="Lucida Sans"/>
            </a:endParaRPr>
          </a:p>
          <a:p>
            <a:pPr marL="0" lvl="0" indent="0" algn="l" rtl="0">
              <a:spcBef>
                <a:spcPts val="0"/>
              </a:spcBef>
              <a:spcAft>
                <a:spcPts val="0"/>
              </a:spcAft>
              <a:buClr>
                <a:schemeClr val="dk1"/>
              </a:buClr>
              <a:buSzPts val="1200"/>
              <a:buFont typeface="Calibri"/>
              <a:buNone/>
            </a:pPr>
            <a:endParaRPr sz="1100">
              <a:latin typeface="Lucida Sans"/>
              <a:ea typeface="Lucida Sans"/>
              <a:cs typeface="Lucida Sans"/>
              <a:sym typeface="Lucida Sans"/>
            </a:endParaRPr>
          </a:p>
        </p:txBody>
      </p:sp>
      <p:sp>
        <p:nvSpPr>
          <p:cNvPr id="681" name="Google Shape;681;g3f27086ced_2_3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300"/>
              <a:buFont typeface="Lucida Sans"/>
              <a:buNone/>
            </a:pPr>
            <a:fld id="{00000000-1234-1234-1234-123412341234}" type="slidenum">
              <a:rPr lang="en"/>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3f27086ced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3f27086ced_2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sz="1100">
                <a:latin typeface="Lucida Sans"/>
                <a:ea typeface="Lucida Sans"/>
                <a:cs typeface="Lucida Sans"/>
                <a:sym typeface="Lucida Sans"/>
              </a:rPr>
              <a:t>If you found tonight’s webinar helpful, we’d like to invite you to join our Core Advocate network! We’re committed to solving real problems that real teachers have and we know the best way to do this is to know more about what folks are experiencing.</a:t>
            </a:r>
            <a:endParaRPr sz="1100">
              <a:latin typeface="Lucida Sans"/>
              <a:ea typeface="Lucida Sans"/>
              <a:cs typeface="Lucida Sans"/>
              <a:sym typeface="Lucida Sans"/>
            </a:endParaRPr>
          </a:p>
          <a:p>
            <a:pPr marL="0" lvl="0" indent="0" algn="l" rtl="0">
              <a:spcBef>
                <a:spcPts val="0"/>
              </a:spcBef>
              <a:spcAft>
                <a:spcPts val="0"/>
              </a:spcAft>
              <a:buClr>
                <a:schemeClr val="dk1"/>
              </a:buClr>
              <a:buSzPts val="1200"/>
              <a:buFont typeface="Calibri"/>
              <a:buNone/>
            </a:pPr>
            <a:endParaRPr sz="1100">
              <a:latin typeface="Lucida Sans"/>
              <a:ea typeface="Lucida Sans"/>
              <a:cs typeface="Lucida Sans"/>
              <a:sym typeface="Lucida Sans"/>
            </a:endParaRPr>
          </a:p>
          <a:p>
            <a:pPr marL="0" lvl="0" indent="0" algn="l" rtl="0">
              <a:spcBef>
                <a:spcPts val="0"/>
              </a:spcBef>
              <a:spcAft>
                <a:spcPts val="0"/>
              </a:spcAft>
              <a:buClr>
                <a:schemeClr val="dk1"/>
              </a:buClr>
              <a:buSzPts val="1200"/>
              <a:buFont typeface="Calibri"/>
              <a:buNone/>
            </a:pPr>
            <a:r>
              <a:rPr lang="en" sz="1100">
                <a:latin typeface="Lucida Sans"/>
                <a:ea typeface="Lucida Sans"/>
                <a:cs typeface="Lucida Sans"/>
                <a:sym typeface="Lucida Sans"/>
              </a:rPr>
              <a:t>As part of our national network, you have opportunities to connect with educators across the country, maybe even the network in your state! You can keep up to date on tools and resources available on Achieve the Core, as well as a variety of virtual learning opportunities and other ways to engage with us. We also work with educators in our network to help us build tools and resources.</a:t>
            </a:r>
            <a:endParaRPr sz="1100">
              <a:latin typeface="Lucida Sans"/>
              <a:ea typeface="Lucida Sans"/>
              <a:cs typeface="Lucida Sans"/>
              <a:sym typeface="Lucida Sans"/>
            </a:endParaRPr>
          </a:p>
          <a:p>
            <a:pPr marL="0" lvl="0" indent="0" algn="l" rtl="0">
              <a:spcBef>
                <a:spcPts val="0"/>
              </a:spcBef>
              <a:spcAft>
                <a:spcPts val="0"/>
              </a:spcAft>
              <a:buClr>
                <a:schemeClr val="dk1"/>
              </a:buClr>
              <a:buSzPts val="1200"/>
              <a:buFont typeface="Calibri"/>
              <a:buNone/>
            </a:pPr>
            <a:endParaRPr sz="1100">
              <a:latin typeface="Lucida Sans"/>
              <a:ea typeface="Lucida Sans"/>
              <a:cs typeface="Lucida Sans"/>
              <a:sym typeface="Lucida Sans"/>
            </a:endParaRPr>
          </a:p>
          <a:p>
            <a:pPr marL="0" lvl="0" indent="0" algn="l" rtl="0">
              <a:spcBef>
                <a:spcPts val="0"/>
              </a:spcBef>
              <a:spcAft>
                <a:spcPts val="0"/>
              </a:spcAft>
              <a:buClr>
                <a:schemeClr val="dk1"/>
              </a:buClr>
              <a:buSzPts val="1200"/>
              <a:buFont typeface="Calibri"/>
              <a:buNone/>
            </a:pPr>
            <a:r>
              <a:rPr lang="en" sz="1100">
                <a:latin typeface="Lucida Sans"/>
                <a:ea typeface="Lucida Sans"/>
                <a:cs typeface="Lucida Sans"/>
                <a:sym typeface="Lucida Sans"/>
              </a:rPr>
              <a:t>We’d love to learn about who you are, where you work, the types of things you’re interested in and the expertise you already have. This way, we will be able to tailor our webinars and other opportunities to your needs and interests (we may even tap you to be our next webinar panelist). </a:t>
            </a:r>
            <a:endParaRPr sz="1100">
              <a:latin typeface="Lucida Sans"/>
              <a:ea typeface="Lucida Sans"/>
              <a:cs typeface="Lucida Sans"/>
              <a:sym typeface="Lucida Sans"/>
            </a:endParaRPr>
          </a:p>
          <a:p>
            <a:pPr marL="0" marR="0" lvl="0" indent="0" algn="l" rtl="0">
              <a:spcBef>
                <a:spcPts val="0"/>
              </a:spcBef>
              <a:spcAft>
                <a:spcPts val="0"/>
              </a:spcAft>
              <a:buClr>
                <a:schemeClr val="dk1"/>
              </a:buClr>
              <a:buSzPts val="1200"/>
              <a:buFont typeface="Calibri"/>
              <a:buNone/>
            </a:pPr>
            <a:endParaRPr sz="1100">
              <a:latin typeface="Lucida Sans"/>
              <a:ea typeface="Lucida Sans"/>
              <a:cs typeface="Lucida Sans"/>
              <a:sym typeface="Lucida Sans"/>
            </a:endParaRPr>
          </a:p>
        </p:txBody>
      </p:sp>
      <p:sp>
        <p:nvSpPr>
          <p:cNvPr id="571" name="Google Shape;571;g3f27086ced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 sz="1400" b="0" i="0" u="none" strike="noStrike" cap="none">
                <a:solidFill>
                  <a:srgbClr val="000000"/>
                </a:solidFill>
                <a:latin typeface="Lucida Sans"/>
                <a:ea typeface="Lucida Sans"/>
                <a:cs typeface="Lucida Sans"/>
                <a:sym typeface="Lucida Sans"/>
              </a:rPr>
              <a:t>2</a:t>
            </a:fld>
            <a:endParaRPr sz="1400" b="0" i="0" u="none" strike="noStrike" cap="none">
              <a:solidFill>
                <a:srgbClr val="000000"/>
              </a:solidFill>
              <a:latin typeface="Lucida Sans"/>
              <a:ea typeface="Lucida Sans"/>
              <a:cs typeface="Lucida Sans"/>
              <a:sym typeface="Lucida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3fa6ee1d27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a:p>
        </p:txBody>
      </p:sp>
      <p:sp>
        <p:nvSpPr>
          <p:cNvPr id="587" name="Google Shape;587;g3fa6ee1d27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3fa6ee1d27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4" name="Google Shape;594;g3fa6ee1d27_0_3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a:p>
        </p:txBody>
      </p:sp>
      <p:sp>
        <p:nvSpPr>
          <p:cNvPr id="595" name="Google Shape;595;g3fa6ee1d27_0_349: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Lucida Sans"/>
                <a:ea typeface="Lucida Sans"/>
                <a:cs typeface="Lucida Sans"/>
                <a:sym typeface="Lucida Sans"/>
              </a:rPr>
              <a:t>4</a:t>
            </a:fld>
            <a:endParaRPr sz="1400" b="0" i="0" u="none" strike="noStrike" cap="none">
              <a:solidFill>
                <a:srgbClr val="000000"/>
              </a:solidFill>
              <a:latin typeface="Lucida Sans"/>
              <a:ea typeface="Lucida Sans"/>
              <a:cs typeface="Lucida Sans"/>
              <a:sym typeface="Lucida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3f27086ced_2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g3f27086ced_2_19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603" name="Google Shape;603;g3f27086ced_2_1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 sz="1400" b="0" i="0" u="none" strike="noStrike" cap="none">
                <a:solidFill>
                  <a:srgbClr val="000000"/>
                </a:solidFill>
                <a:latin typeface="Lucida Sans"/>
                <a:ea typeface="Lucida Sans"/>
                <a:cs typeface="Lucida Sans"/>
                <a:sym typeface="Lucida Sans"/>
              </a:rPr>
              <a:t>5</a:t>
            </a:fld>
            <a:endParaRPr sz="1400" b="0" i="0" u="none" strike="noStrike" cap="none">
              <a:solidFill>
                <a:srgbClr val="000000"/>
              </a:solidFill>
              <a:latin typeface="Lucida Sans"/>
              <a:ea typeface="Lucida Sans"/>
              <a:cs typeface="Lucida Sans"/>
              <a:sym typeface="Lucida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3f27086c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3f27086c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3fa6ee1d27_0_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3fa6ee1d27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3feab1cb3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3feab1cb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3fa6ee1d27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3fa6ee1d27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achievethecore.org" TargetMode="Externa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achievethecore.org" TargetMode="Externa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53"/>
        <p:cNvGrpSpPr/>
        <p:nvPr/>
      </p:nvGrpSpPr>
      <p:grpSpPr>
        <a:xfrm>
          <a:off x="0" y="0"/>
          <a:ext cx="0" cy="0"/>
          <a:chOff x="0" y="0"/>
          <a:chExt cx="0" cy="0"/>
        </a:xfrm>
      </p:grpSpPr>
      <p:sp>
        <p:nvSpPr>
          <p:cNvPr id="54" name="Google Shape;54;p14"/>
          <p:cNvSpPr/>
          <p:nvPr/>
        </p:nvSpPr>
        <p:spPr>
          <a:xfrm>
            <a:off x="1" y="4747101"/>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55" name="Google Shape;55;p14"/>
          <p:cNvSpPr txBox="1">
            <a:spLocks noGrp="1"/>
          </p:cNvSpPr>
          <p:nvPr>
            <p:ph type="title"/>
          </p:nvPr>
        </p:nvSpPr>
        <p:spPr>
          <a:xfrm>
            <a:off x="304800" y="205978"/>
            <a:ext cx="85725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6" name="Google Shape;56;p14"/>
          <p:cNvSpPr txBox="1">
            <a:spLocks noGrp="1"/>
          </p:cNvSpPr>
          <p:nvPr>
            <p:ph type="body" idx="1"/>
          </p:nvPr>
        </p:nvSpPr>
        <p:spPr>
          <a:xfrm>
            <a:off x="304800" y="1178205"/>
            <a:ext cx="8572500" cy="3394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14"/>
          <p:cNvSpPr/>
          <p:nvPr/>
        </p:nvSpPr>
        <p:spPr>
          <a:xfrm>
            <a:off x="1" y="4747854"/>
            <a:ext cx="9153000" cy="405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58" name="Google Shape;58;p14"/>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1000" b="0" i="0" u="none" strike="noStrike" cap="none">
                <a:solidFill>
                  <a:srgbClr val="50514F"/>
                </a:solidFill>
                <a:latin typeface="Lucida Sans"/>
                <a:ea typeface="Lucida Sans"/>
                <a:cs typeface="Lucida Sans"/>
                <a:sym typeface="Lucida Sans"/>
              </a:rPr>
              <a:t>‹#›</a:t>
            </a:fld>
            <a:r>
              <a:rPr lang="en" sz="1000" b="0" i="0" u="none" strike="noStrike" cap="none">
                <a:solidFill>
                  <a:srgbClr val="50514F"/>
                </a:solidFill>
                <a:latin typeface="Lucida Sans"/>
                <a:ea typeface="Lucida Sans"/>
                <a:cs typeface="Lucida Sans"/>
                <a:sym typeface="Lucida Sans"/>
              </a:rPr>
              <a:t> </a:t>
            </a:r>
            <a:endParaRPr/>
          </a:p>
        </p:txBody>
      </p:sp>
      <p:pic>
        <p:nvPicPr>
          <p:cNvPr id="59" name="Google Shape;59;p14"/>
          <p:cNvPicPr preferRelativeResize="0"/>
          <p:nvPr/>
        </p:nvPicPr>
        <p:blipFill rotWithShape="1">
          <a:blip r:embed="rId2">
            <a:alphaModFix/>
          </a:blip>
          <a:srcRect/>
          <a:stretch/>
        </p:blipFill>
        <p:spPr>
          <a:xfrm>
            <a:off x="304800" y="4877474"/>
            <a:ext cx="1309950" cy="12287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60"/>
        <p:cNvGrpSpPr/>
        <p:nvPr/>
      </p:nvGrpSpPr>
      <p:grpSpPr>
        <a:xfrm>
          <a:off x="0" y="0"/>
          <a:ext cx="0" cy="0"/>
          <a:chOff x="0" y="0"/>
          <a:chExt cx="0" cy="0"/>
        </a:xfrm>
      </p:grpSpPr>
      <p:sp>
        <p:nvSpPr>
          <p:cNvPr id="61" name="Google Shape;61;p15"/>
          <p:cNvSpPr/>
          <p:nvPr/>
        </p:nvSpPr>
        <p:spPr>
          <a:xfrm>
            <a:off x="0" y="0"/>
            <a:ext cx="9144000" cy="5143500"/>
          </a:xfrm>
          <a:prstGeom prst="rect">
            <a:avLst/>
          </a:prstGeom>
          <a:solidFill>
            <a:srgbClr val="1C9963"/>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62" name="Google Shape;62;p15"/>
          <p:cNvSpPr txBox="1"/>
          <p:nvPr/>
        </p:nvSpPr>
        <p:spPr>
          <a:xfrm>
            <a:off x="115460" y="1729688"/>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3" name="Google Shape;63;p15"/>
          <p:cNvSpPr txBox="1"/>
          <p:nvPr/>
        </p:nvSpPr>
        <p:spPr>
          <a:xfrm>
            <a:off x="115460" y="2214520"/>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4" name="Google Shape;64;p15"/>
          <p:cNvSpPr txBox="1"/>
          <p:nvPr/>
        </p:nvSpPr>
        <p:spPr>
          <a:xfrm>
            <a:off x="115460" y="1729688"/>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5" name="Google Shape;65;p15"/>
          <p:cNvSpPr txBox="1"/>
          <p:nvPr/>
        </p:nvSpPr>
        <p:spPr>
          <a:xfrm>
            <a:off x="115460" y="2214520"/>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66" name="Google Shape;66;p15"/>
          <p:cNvSpPr txBox="1">
            <a:spLocks noGrp="1"/>
          </p:cNvSpPr>
          <p:nvPr>
            <p:ph type="title"/>
          </p:nvPr>
        </p:nvSpPr>
        <p:spPr>
          <a:xfrm>
            <a:off x="216568" y="2122258"/>
            <a:ext cx="8620500" cy="6513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67" name="Google Shape;67;p15"/>
          <p:cNvPicPr preferRelativeResize="0"/>
          <p:nvPr/>
        </p:nvPicPr>
        <p:blipFill rotWithShape="1">
          <a:blip r:embed="rId2">
            <a:alphaModFix/>
          </a:blip>
          <a:srcRect/>
          <a:stretch/>
        </p:blipFill>
        <p:spPr>
          <a:xfrm>
            <a:off x="304816" y="295598"/>
            <a:ext cx="1676475" cy="15724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68"/>
        <p:cNvGrpSpPr/>
        <p:nvPr/>
      </p:nvGrpSpPr>
      <p:grpSpPr>
        <a:xfrm>
          <a:off x="0" y="0"/>
          <a:ext cx="0" cy="0"/>
          <a:chOff x="0" y="0"/>
          <a:chExt cx="0" cy="0"/>
        </a:xfrm>
      </p:grpSpPr>
      <p:sp>
        <p:nvSpPr>
          <p:cNvPr id="69" name="Google Shape;69;p16"/>
          <p:cNvSpPr/>
          <p:nvPr/>
        </p:nvSpPr>
        <p:spPr>
          <a:xfrm>
            <a:off x="0" y="0"/>
            <a:ext cx="9144000" cy="5143500"/>
          </a:xfrm>
          <a:prstGeom prst="rect">
            <a:avLst/>
          </a:prstGeom>
          <a:solidFill>
            <a:srgbClr val="A9B0AC"/>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0" name="Google Shape;70;p16"/>
          <p:cNvSpPr txBox="1"/>
          <p:nvPr/>
        </p:nvSpPr>
        <p:spPr>
          <a:xfrm>
            <a:off x="115460" y="1729688"/>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71" name="Google Shape;71;p16"/>
          <p:cNvSpPr txBox="1"/>
          <p:nvPr/>
        </p:nvSpPr>
        <p:spPr>
          <a:xfrm>
            <a:off x="115460" y="2214520"/>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72" name="Google Shape;72;p16"/>
          <p:cNvSpPr txBox="1"/>
          <p:nvPr/>
        </p:nvSpPr>
        <p:spPr>
          <a:xfrm>
            <a:off x="115460" y="1729688"/>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73" name="Google Shape;73;p16"/>
          <p:cNvSpPr txBox="1"/>
          <p:nvPr/>
        </p:nvSpPr>
        <p:spPr>
          <a:xfrm>
            <a:off x="115460" y="2214520"/>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74" name="Google Shape;74;p16"/>
          <p:cNvSpPr txBox="1">
            <a:spLocks noGrp="1"/>
          </p:cNvSpPr>
          <p:nvPr>
            <p:ph type="title"/>
          </p:nvPr>
        </p:nvSpPr>
        <p:spPr>
          <a:xfrm>
            <a:off x="216568" y="2122258"/>
            <a:ext cx="8620500" cy="6513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75" name="Google Shape;75;p16"/>
          <p:cNvPicPr preferRelativeResize="0"/>
          <p:nvPr/>
        </p:nvPicPr>
        <p:blipFill rotWithShape="1">
          <a:blip r:embed="rId2">
            <a:alphaModFix/>
          </a:blip>
          <a:srcRect/>
          <a:stretch/>
        </p:blipFill>
        <p:spPr>
          <a:xfrm>
            <a:off x="304816" y="295598"/>
            <a:ext cx="1676475" cy="15724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76"/>
        <p:cNvGrpSpPr/>
        <p:nvPr/>
      </p:nvGrpSpPr>
      <p:grpSpPr>
        <a:xfrm>
          <a:off x="0" y="0"/>
          <a:ext cx="0" cy="0"/>
          <a:chOff x="0" y="0"/>
          <a:chExt cx="0" cy="0"/>
        </a:xfrm>
      </p:grpSpPr>
      <p:sp>
        <p:nvSpPr>
          <p:cNvPr id="77" name="Google Shape;77;p17"/>
          <p:cNvSpPr/>
          <p:nvPr/>
        </p:nvSpPr>
        <p:spPr>
          <a:xfrm>
            <a:off x="0" y="0"/>
            <a:ext cx="9144000" cy="5143500"/>
          </a:xfrm>
          <a:prstGeom prst="rect">
            <a:avLst/>
          </a:prstGeom>
          <a:solidFill>
            <a:srgbClr val="464646"/>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78" name="Google Shape;78;p17"/>
          <p:cNvSpPr txBox="1"/>
          <p:nvPr/>
        </p:nvSpPr>
        <p:spPr>
          <a:xfrm>
            <a:off x="115460" y="1729688"/>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79" name="Google Shape;79;p17"/>
          <p:cNvSpPr txBox="1"/>
          <p:nvPr/>
        </p:nvSpPr>
        <p:spPr>
          <a:xfrm>
            <a:off x="115460" y="2214520"/>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80" name="Google Shape;80;p17"/>
          <p:cNvSpPr txBox="1"/>
          <p:nvPr/>
        </p:nvSpPr>
        <p:spPr>
          <a:xfrm>
            <a:off x="115460" y="1729688"/>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81" name="Google Shape;81;p17"/>
          <p:cNvSpPr txBox="1"/>
          <p:nvPr/>
        </p:nvSpPr>
        <p:spPr>
          <a:xfrm>
            <a:off x="115460" y="2214520"/>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82" name="Google Shape;82;p17"/>
          <p:cNvSpPr txBox="1">
            <a:spLocks noGrp="1"/>
          </p:cNvSpPr>
          <p:nvPr>
            <p:ph type="title"/>
          </p:nvPr>
        </p:nvSpPr>
        <p:spPr>
          <a:xfrm>
            <a:off x="216568" y="2122258"/>
            <a:ext cx="8620500" cy="6513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83" name="Google Shape;83;p17"/>
          <p:cNvPicPr preferRelativeResize="0"/>
          <p:nvPr/>
        </p:nvPicPr>
        <p:blipFill rotWithShape="1">
          <a:blip r:embed="rId2">
            <a:alphaModFix/>
          </a:blip>
          <a:srcRect/>
          <a:stretch/>
        </p:blipFill>
        <p:spPr>
          <a:xfrm>
            <a:off x="304816" y="295598"/>
            <a:ext cx="1676475" cy="15724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84"/>
        <p:cNvGrpSpPr/>
        <p:nvPr/>
      </p:nvGrpSpPr>
      <p:grpSpPr>
        <a:xfrm>
          <a:off x="0" y="0"/>
          <a:ext cx="0" cy="0"/>
          <a:chOff x="0" y="0"/>
          <a:chExt cx="0" cy="0"/>
        </a:xfrm>
      </p:grpSpPr>
      <p:sp>
        <p:nvSpPr>
          <p:cNvPr id="85" name="Google Shape;85;p18"/>
          <p:cNvSpPr txBox="1">
            <a:spLocks noGrp="1"/>
          </p:cNvSpPr>
          <p:nvPr>
            <p:ph type="ctrTitle"/>
          </p:nvPr>
        </p:nvSpPr>
        <p:spPr>
          <a:xfrm>
            <a:off x="219320" y="2236554"/>
            <a:ext cx="8619900" cy="6378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2800"/>
              <a:buFont typeface="Allerta"/>
              <a:buNone/>
              <a:defRPr sz="2800" b="0" i="0" u="none" strike="noStrike" cap="none">
                <a:solidFill>
                  <a:srgbClr val="50514F"/>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86" name="Google Shape;86;p18"/>
          <p:cNvSpPr txBox="1">
            <a:spLocks noGrp="1"/>
          </p:cNvSpPr>
          <p:nvPr>
            <p:ph type="subTitle" idx="1"/>
          </p:nvPr>
        </p:nvSpPr>
        <p:spPr>
          <a:xfrm>
            <a:off x="219321" y="2874344"/>
            <a:ext cx="8619900" cy="594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87" name="Google Shape;87;p18"/>
          <p:cNvSpPr/>
          <p:nvPr/>
        </p:nvSpPr>
        <p:spPr>
          <a:xfrm>
            <a:off x="-1" y="1303209"/>
            <a:ext cx="9144000" cy="8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pic>
        <p:nvPicPr>
          <p:cNvPr id="88" name="Google Shape;88;p18"/>
          <p:cNvPicPr preferRelativeResize="0"/>
          <p:nvPr/>
        </p:nvPicPr>
        <p:blipFill rotWithShape="1">
          <a:blip r:embed="rId2">
            <a:alphaModFix/>
          </a:blip>
          <a:srcRect/>
          <a:stretch/>
        </p:blipFill>
        <p:spPr>
          <a:xfrm>
            <a:off x="304801" y="295598"/>
            <a:ext cx="1676475" cy="157248"/>
          </a:xfrm>
          <a:prstGeom prst="rect">
            <a:avLst/>
          </a:prstGeom>
          <a:noFill/>
          <a:ln>
            <a:noFill/>
          </a:ln>
        </p:spPr>
      </p:pic>
      <p:pic>
        <p:nvPicPr>
          <p:cNvPr id="89" name="Google Shape;89;p18"/>
          <p:cNvPicPr preferRelativeResize="0"/>
          <p:nvPr/>
        </p:nvPicPr>
        <p:blipFill rotWithShape="1">
          <a:blip r:embed="rId3">
            <a:alphaModFix/>
          </a:blip>
          <a:srcRect/>
          <a:stretch/>
        </p:blipFill>
        <p:spPr>
          <a:xfrm>
            <a:off x="304800" y="4380667"/>
            <a:ext cx="977830" cy="38045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04800" y="205978"/>
            <a:ext cx="85344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92" name="Google Shape;92;p19"/>
          <p:cNvSpPr txBox="1">
            <a:spLocks noGrp="1"/>
          </p:cNvSpPr>
          <p:nvPr>
            <p:ph type="body" idx="1"/>
          </p:nvPr>
        </p:nvSpPr>
        <p:spPr>
          <a:xfrm>
            <a:off x="304800" y="1063228"/>
            <a:ext cx="4192500" cy="4485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3" name="Google Shape;93;p19"/>
          <p:cNvSpPr txBox="1">
            <a:spLocks noGrp="1"/>
          </p:cNvSpPr>
          <p:nvPr>
            <p:ph type="body" idx="2"/>
          </p:nvPr>
        </p:nvSpPr>
        <p:spPr>
          <a:xfrm>
            <a:off x="304800" y="1511558"/>
            <a:ext cx="4192500" cy="30948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4" name="Google Shape;94;p19"/>
          <p:cNvSpPr txBox="1">
            <a:spLocks noGrp="1"/>
          </p:cNvSpPr>
          <p:nvPr>
            <p:ph type="body" idx="3"/>
          </p:nvPr>
        </p:nvSpPr>
        <p:spPr>
          <a:xfrm>
            <a:off x="4645025" y="1063228"/>
            <a:ext cx="4194300" cy="4743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5" name="Google Shape;95;p19"/>
          <p:cNvSpPr txBox="1">
            <a:spLocks noGrp="1"/>
          </p:cNvSpPr>
          <p:nvPr>
            <p:ph type="body" idx="4"/>
          </p:nvPr>
        </p:nvSpPr>
        <p:spPr>
          <a:xfrm>
            <a:off x="4645025" y="1537535"/>
            <a:ext cx="4194300" cy="3069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6" name="Google Shape;96;p19"/>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97" name="Google Shape;97;p19"/>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1000" b="0" i="0" u="none" strike="noStrike" cap="none">
                <a:solidFill>
                  <a:srgbClr val="50514F"/>
                </a:solidFill>
                <a:latin typeface="Lucida Sans"/>
                <a:ea typeface="Lucida Sans"/>
                <a:cs typeface="Lucida Sans"/>
                <a:sym typeface="Lucida Sans"/>
              </a:rPr>
              <a:t>‹#›</a:t>
            </a:fld>
            <a:r>
              <a:rPr lang="en" sz="1000" b="0" i="0" u="none" strike="noStrike" cap="none">
                <a:solidFill>
                  <a:srgbClr val="50514F"/>
                </a:solidFill>
                <a:latin typeface="Lucida Sans"/>
                <a:ea typeface="Lucida Sans"/>
                <a:cs typeface="Lucida Sans"/>
                <a:sym typeface="Lucida Sans"/>
              </a:rPr>
              <a:t> </a:t>
            </a:r>
            <a:endParaRPr/>
          </a:p>
        </p:txBody>
      </p:sp>
      <p:sp>
        <p:nvSpPr>
          <p:cNvPr id="98" name="Google Shape;98;p19">
            <a:hlinkClick r:id="rId2"/>
          </p:cNvPr>
          <p:cNvSpPr/>
          <p:nvPr/>
        </p:nvSpPr>
        <p:spPr>
          <a:xfrm>
            <a:off x="3542586" y="4889831"/>
            <a:ext cx="1906800" cy="131700"/>
          </a:xfrm>
          <a:prstGeom prst="rect">
            <a:avLst/>
          </a:prstGeom>
          <a:no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99"/>
        <p:cNvGrpSpPr/>
        <p:nvPr/>
      </p:nvGrpSpPr>
      <p:grpSpPr>
        <a:xfrm>
          <a:off x="0" y="0"/>
          <a:ext cx="0" cy="0"/>
          <a:chOff x="0" y="0"/>
          <a:chExt cx="0" cy="0"/>
        </a:xfrm>
      </p:grpSpPr>
      <p:sp>
        <p:nvSpPr>
          <p:cNvPr id="100" name="Google Shape;100;p20"/>
          <p:cNvSpPr txBox="1">
            <a:spLocks noGrp="1"/>
          </p:cNvSpPr>
          <p:nvPr>
            <p:ph type="ctrTitle"/>
          </p:nvPr>
        </p:nvSpPr>
        <p:spPr>
          <a:xfrm>
            <a:off x="3339153" y="2213035"/>
            <a:ext cx="5497200" cy="663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01" name="Google Shape;101;p20"/>
          <p:cNvSpPr txBox="1">
            <a:spLocks noGrp="1"/>
          </p:cNvSpPr>
          <p:nvPr>
            <p:ph type="subTitle" idx="1"/>
          </p:nvPr>
        </p:nvSpPr>
        <p:spPr>
          <a:xfrm>
            <a:off x="3339152" y="2876672"/>
            <a:ext cx="5497200" cy="594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2" name="Google Shape;102;p20"/>
          <p:cNvSpPr/>
          <p:nvPr/>
        </p:nvSpPr>
        <p:spPr>
          <a:xfrm>
            <a:off x="0" y="1309687"/>
            <a:ext cx="9144000" cy="8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03" name="Google Shape;103;p20"/>
          <p:cNvSpPr>
            <a:spLocks noGrp="1"/>
          </p:cNvSpPr>
          <p:nvPr>
            <p:ph type="pic" idx="2"/>
          </p:nvPr>
        </p:nvSpPr>
        <p:spPr>
          <a:xfrm>
            <a:off x="304800" y="1393031"/>
            <a:ext cx="2752500" cy="2369100"/>
          </a:xfrm>
          <a:prstGeom prst="rect">
            <a:avLst/>
          </a:prstGeom>
          <a:noFill/>
          <a:ln>
            <a:noFill/>
          </a:ln>
        </p:spPr>
        <p:txBody>
          <a:bodyPr spcFirstLastPara="1" wrap="square" lIns="91425" tIns="91425" rIns="91425" bIns="91425" anchor="t" anchorCtr="0"/>
          <a:lstStyle>
            <a:lvl1pPr marL="342900" marR="0" lvl="0" indent="-2159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4" name="Google Shape;104;p20"/>
          <p:cNvPicPr preferRelativeResize="0"/>
          <p:nvPr/>
        </p:nvPicPr>
        <p:blipFill rotWithShape="1">
          <a:blip r:embed="rId2">
            <a:alphaModFix/>
          </a:blip>
          <a:srcRect/>
          <a:stretch/>
        </p:blipFill>
        <p:spPr>
          <a:xfrm>
            <a:off x="304801" y="295598"/>
            <a:ext cx="1676475" cy="15724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105"/>
        <p:cNvGrpSpPr/>
        <p:nvPr/>
      </p:nvGrpSpPr>
      <p:grpSpPr>
        <a:xfrm>
          <a:off x="0" y="0"/>
          <a:ext cx="0" cy="0"/>
          <a:chOff x="0" y="0"/>
          <a:chExt cx="0" cy="0"/>
        </a:xfrm>
      </p:grpSpPr>
      <p:sp>
        <p:nvSpPr>
          <p:cNvPr id="106" name="Google Shape;106;p21"/>
          <p:cNvSpPr txBox="1">
            <a:spLocks noGrp="1"/>
          </p:cNvSpPr>
          <p:nvPr>
            <p:ph type="ctrTitle"/>
          </p:nvPr>
        </p:nvSpPr>
        <p:spPr>
          <a:xfrm>
            <a:off x="219320" y="2200079"/>
            <a:ext cx="8619900" cy="674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07" name="Google Shape;107;p21"/>
          <p:cNvSpPr txBox="1">
            <a:spLocks noGrp="1"/>
          </p:cNvSpPr>
          <p:nvPr>
            <p:ph type="subTitle" idx="1"/>
          </p:nvPr>
        </p:nvSpPr>
        <p:spPr>
          <a:xfrm>
            <a:off x="219317" y="2874344"/>
            <a:ext cx="8619900" cy="594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8" name="Google Shape;108;p21"/>
          <p:cNvSpPr/>
          <p:nvPr/>
        </p:nvSpPr>
        <p:spPr>
          <a:xfrm>
            <a:off x="-1" y="1303209"/>
            <a:ext cx="9144000" cy="8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09" name="Google Shape;109;p21"/>
          <p:cNvSpPr>
            <a:spLocks noGrp="1"/>
          </p:cNvSpPr>
          <p:nvPr>
            <p:ph type="pic" idx="2"/>
          </p:nvPr>
        </p:nvSpPr>
        <p:spPr>
          <a:xfrm>
            <a:off x="7188200" y="169069"/>
            <a:ext cx="1650900" cy="606000"/>
          </a:xfrm>
          <a:prstGeom prst="rect">
            <a:avLst/>
          </a:prstGeom>
          <a:noFill/>
          <a:ln>
            <a:noFill/>
          </a:ln>
        </p:spPr>
        <p:txBody>
          <a:bodyPr spcFirstLastPara="1" wrap="square" lIns="91425" tIns="91425" rIns="91425" bIns="91425" anchor="t" anchorCtr="0"/>
          <a:lstStyle>
            <a:lvl1pPr marL="342900" marR="0" lvl="0" indent="-2667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10" name="Google Shape;110;p21"/>
          <p:cNvPicPr preferRelativeResize="0"/>
          <p:nvPr/>
        </p:nvPicPr>
        <p:blipFill rotWithShape="1">
          <a:blip r:embed="rId2">
            <a:alphaModFix/>
          </a:blip>
          <a:srcRect/>
          <a:stretch/>
        </p:blipFill>
        <p:spPr>
          <a:xfrm>
            <a:off x="304801" y="295598"/>
            <a:ext cx="1676475" cy="1572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04800" y="205978"/>
            <a:ext cx="85725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13" name="Google Shape;113;p22"/>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14" name="Google Shape;114;p22"/>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1000" b="0" i="0" u="none" strike="noStrike" cap="none">
                <a:solidFill>
                  <a:srgbClr val="50514F"/>
                </a:solidFill>
                <a:latin typeface="Lucida Sans"/>
                <a:ea typeface="Lucida Sans"/>
                <a:cs typeface="Lucida Sans"/>
                <a:sym typeface="Lucida Sans"/>
              </a:rPr>
              <a:t>‹#›</a:t>
            </a:fld>
            <a:r>
              <a:rPr lang="en" sz="1000" b="0" i="0" u="none" strike="noStrike" cap="none">
                <a:solidFill>
                  <a:srgbClr val="50514F"/>
                </a:solidFill>
                <a:latin typeface="Lucida Sans"/>
                <a:ea typeface="Lucida Sans"/>
                <a:cs typeface="Lucida Sans"/>
                <a:sym typeface="Lucida Sans"/>
              </a:rPr>
              <a:t> </a:t>
            </a:r>
            <a:endParaRPr/>
          </a:p>
        </p:txBody>
      </p:sp>
      <p:pic>
        <p:nvPicPr>
          <p:cNvPr id="115" name="Google Shape;115;p22"/>
          <p:cNvPicPr preferRelativeResize="0"/>
          <p:nvPr/>
        </p:nvPicPr>
        <p:blipFill rotWithShape="1">
          <a:blip r:embed="rId2">
            <a:alphaModFix/>
          </a:blip>
          <a:srcRect/>
          <a:stretch/>
        </p:blipFill>
        <p:spPr>
          <a:xfrm>
            <a:off x="304800" y="4877474"/>
            <a:ext cx="1309950" cy="12287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116"/>
        <p:cNvGrpSpPr/>
        <p:nvPr/>
      </p:nvGrpSpPr>
      <p:grpSpPr>
        <a:xfrm>
          <a:off x="0" y="0"/>
          <a:ext cx="0" cy="0"/>
          <a:chOff x="0" y="0"/>
          <a:chExt cx="0" cy="0"/>
        </a:xfrm>
      </p:grpSpPr>
      <p:sp>
        <p:nvSpPr>
          <p:cNvPr id="117" name="Google Shape;117;p23"/>
          <p:cNvSpPr>
            <a:spLocks noGrp="1"/>
          </p:cNvSpPr>
          <p:nvPr>
            <p:ph type="chart" idx="2"/>
          </p:nvPr>
        </p:nvSpPr>
        <p:spPr>
          <a:xfrm>
            <a:off x="304800" y="1181615"/>
            <a:ext cx="8534400" cy="33945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title"/>
          </p:nvPr>
        </p:nvSpPr>
        <p:spPr>
          <a:xfrm>
            <a:off x="304800" y="205978"/>
            <a:ext cx="85344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19" name="Google Shape;119;p23"/>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20" name="Google Shape;120;p23"/>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1000" b="0" i="0" u="none" strike="noStrike" cap="none">
                <a:solidFill>
                  <a:srgbClr val="50514F"/>
                </a:solidFill>
                <a:latin typeface="Lucida Sans"/>
                <a:ea typeface="Lucida Sans"/>
                <a:cs typeface="Lucida Sans"/>
                <a:sym typeface="Lucida Sans"/>
              </a:rPr>
              <a:t>‹#›</a:t>
            </a:fld>
            <a:r>
              <a:rPr lang="en" sz="1000" b="0" i="0" u="none" strike="noStrike" cap="none">
                <a:solidFill>
                  <a:srgbClr val="50514F"/>
                </a:solidFill>
                <a:latin typeface="Lucida Sans"/>
                <a:ea typeface="Lucida Sans"/>
                <a:cs typeface="Lucida Sans"/>
                <a:sym typeface="Lucida Sans"/>
              </a:rPr>
              <a:t> </a:t>
            </a:r>
            <a:endParaRPr/>
          </a:p>
        </p:txBody>
      </p:sp>
      <p:pic>
        <p:nvPicPr>
          <p:cNvPr id="121" name="Google Shape;121;p23"/>
          <p:cNvPicPr preferRelativeResize="0"/>
          <p:nvPr/>
        </p:nvPicPr>
        <p:blipFill rotWithShape="1">
          <a:blip r:embed="rId2">
            <a:alphaModFix/>
          </a:blip>
          <a:srcRect/>
          <a:stretch/>
        </p:blipFill>
        <p:spPr>
          <a:xfrm>
            <a:off x="304800" y="4877474"/>
            <a:ext cx="1309950" cy="12287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122"/>
        <p:cNvGrpSpPr/>
        <p:nvPr/>
      </p:nvGrpSpPr>
      <p:grpSpPr>
        <a:xfrm>
          <a:off x="0" y="0"/>
          <a:ext cx="0" cy="0"/>
          <a:chOff x="0" y="0"/>
          <a:chExt cx="0" cy="0"/>
        </a:xfrm>
      </p:grpSpPr>
      <p:sp>
        <p:nvSpPr>
          <p:cNvPr id="123" name="Google Shape;123;p24"/>
          <p:cNvSpPr>
            <a:spLocks noGrp="1"/>
          </p:cNvSpPr>
          <p:nvPr>
            <p:ph type="pic" idx="2"/>
          </p:nvPr>
        </p:nvSpPr>
        <p:spPr>
          <a:xfrm>
            <a:off x="304800" y="1181615"/>
            <a:ext cx="8572500" cy="33945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4" name="Google Shape;124;p24"/>
          <p:cNvSpPr txBox="1">
            <a:spLocks noGrp="1"/>
          </p:cNvSpPr>
          <p:nvPr>
            <p:ph type="title"/>
          </p:nvPr>
        </p:nvSpPr>
        <p:spPr>
          <a:xfrm>
            <a:off x="304800" y="205978"/>
            <a:ext cx="85725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25" name="Google Shape;125;p24"/>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26" name="Google Shape;126;p24"/>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1000" b="0" i="0" u="none" strike="noStrike" cap="none">
                <a:solidFill>
                  <a:srgbClr val="50514F"/>
                </a:solidFill>
                <a:latin typeface="Lucida Sans"/>
                <a:ea typeface="Lucida Sans"/>
                <a:cs typeface="Lucida Sans"/>
                <a:sym typeface="Lucida Sans"/>
              </a:rPr>
              <a:t>‹#›</a:t>
            </a:fld>
            <a:r>
              <a:rPr lang="en" sz="1000" b="0" i="0" u="none" strike="noStrike" cap="none">
                <a:solidFill>
                  <a:srgbClr val="50514F"/>
                </a:solidFill>
                <a:latin typeface="Lucida Sans"/>
                <a:ea typeface="Lucida Sans"/>
                <a:cs typeface="Lucida Sans"/>
                <a:sym typeface="Lucida Sans"/>
              </a:rPr>
              <a:t> </a:t>
            </a:r>
            <a:endParaRPr/>
          </a:p>
        </p:txBody>
      </p:sp>
      <p:pic>
        <p:nvPicPr>
          <p:cNvPr id="127" name="Google Shape;127;p24"/>
          <p:cNvPicPr preferRelativeResize="0"/>
          <p:nvPr/>
        </p:nvPicPr>
        <p:blipFill rotWithShape="1">
          <a:blip r:embed="rId2">
            <a:alphaModFix/>
          </a:blip>
          <a:srcRect/>
          <a:stretch/>
        </p:blipFill>
        <p:spPr>
          <a:xfrm>
            <a:off x="304800" y="4877474"/>
            <a:ext cx="1309950" cy="12287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128"/>
        <p:cNvGrpSpPr/>
        <p:nvPr/>
      </p:nvGrpSpPr>
      <p:grpSpPr>
        <a:xfrm>
          <a:off x="0" y="0"/>
          <a:ext cx="0" cy="0"/>
          <a:chOff x="0" y="0"/>
          <a:chExt cx="0" cy="0"/>
        </a:xfrm>
      </p:grpSpPr>
      <p:sp>
        <p:nvSpPr>
          <p:cNvPr id="129" name="Google Shape;129;p25"/>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C9963"/>
              </a:solidFill>
              <a:latin typeface="Lucida Sans"/>
              <a:ea typeface="Lucida Sans"/>
              <a:cs typeface="Lucida Sans"/>
              <a:sym typeface="Lucida Sans"/>
            </a:endParaRPr>
          </a:p>
        </p:txBody>
      </p:sp>
      <p:sp>
        <p:nvSpPr>
          <p:cNvPr id="130" name="Google Shape;130;p25"/>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1000" b="0" i="0" u="none" strike="noStrike" cap="none">
                <a:solidFill>
                  <a:srgbClr val="50514F"/>
                </a:solidFill>
                <a:latin typeface="Lucida Sans"/>
                <a:ea typeface="Lucida Sans"/>
                <a:cs typeface="Lucida Sans"/>
                <a:sym typeface="Lucida Sans"/>
              </a:rPr>
              <a:t>‹#›</a:t>
            </a:fld>
            <a:r>
              <a:rPr lang="en" sz="1000" b="0" i="0" u="none" strike="noStrike" cap="none">
                <a:solidFill>
                  <a:srgbClr val="50514F"/>
                </a:solidFill>
                <a:latin typeface="Lucida Sans"/>
                <a:ea typeface="Lucida Sans"/>
                <a:cs typeface="Lucida Sans"/>
                <a:sym typeface="Lucida Sans"/>
              </a:rPr>
              <a:t> </a:t>
            </a:r>
            <a:endParaRPr/>
          </a:p>
        </p:txBody>
      </p:sp>
      <p:sp>
        <p:nvSpPr>
          <p:cNvPr id="131" name="Google Shape;131;p25"/>
          <p:cNvSpPr txBox="1">
            <a:spLocks noGrp="1"/>
          </p:cNvSpPr>
          <p:nvPr>
            <p:ph type="title"/>
          </p:nvPr>
        </p:nvSpPr>
        <p:spPr>
          <a:xfrm>
            <a:off x="304800" y="2185988"/>
            <a:ext cx="35847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32" name="Google Shape;132;p25"/>
          <p:cNvSpPr txBox="1">
            <a:spLocks noGrp="1"/>
          </p:cNvSpPr>
          <p:nvPr>
            <p:ph type="body" idx="1"/>
          </p:nvPr>
        </p:nvSpPr>
        <p:spPr>
          <a:xfrm>
            <a:off x="4624613" y="1393837"/>
            <a:ext cx="2444700" cy="404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3" name="Google Shape;133;p25"/>
          <p:cNvSpPr txBox="1">
            <a:spLocks noGrp="1"/>
          </p:cNvSpPr>
          <p:nvPr>
            <p:ph type="body" idx="2"/>
          </p:nvPr>
        </p:nvSpPr>
        <p:spPr>
          <a:xfrm>
            <a:off x="7209515" y="1393837"/>
            <a:ext cx="1447200" cy="404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4" name="Google Shape;134;p25"/>
          <p:cNvSpPr txBox="1">
            <a:spLocks noGrp="1"/>
          </p:cNvSpPr>
          <p:nvPr>
            <p:ph type="body" idx="3"/>
          </p:nvPr>
        </p:nvSpPr>
        <p:spPr>
          <a:xfrm>
            <a:off x="4624613" y="1800471"/>
            <a:ext cx="2444700" cy="404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5" name="Google Shape;135;p25"/>
          <p:cNvSpPr txBox="1">
            <a:spLocks noGrp="1"/>
          </p:cNvSpPr>
          <p:nvPr>
            <p:ph type="body" idx="4"/>
          </p:nvPr>
        </p:nvSpPr>
        <p:spPr>
          <a:xfrm>
            <a:off x="7209515" y="1800471"/>
            <a:ext cx="1447200" cy="404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Google Shape;136;p25"/>
          <p:cNvSpPr txBox="1">
            <a:spLocks noGrp="1"/>
          </p:cNvSpPr>
          <p:nvPr>
            <p:ph type="body" idx="5"/>
          </p:nvPr>
        </p:nvSpPr>
        <p:spPr>
          <a:xfrm>
            <a:off x="4624613" y="2216263"/>
            <a:ext cx="2444700" cy="404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7" name="Google Shape;137;p25"/>
          <p:cNvSpPr txBox="1">
            <a:spLocks noGrp="1"/>
          </p:cNvSpPr>
          <p:nvPr>
            <p:ph type="body" idx="6"/>
          </p:nvPr>
        </p:nvSpPr>
        <p:spPr>
          <a:xfrm>
            <a:off x="7209515" y="2216263"/>
            <a:ext cx="1447200" cy="404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8" name="Google Shape;138;p25"/>
          <p:cNvSpPr txBox="1">
            <a:spLocks noGrp="1"/>
          </p:cNvSpPr>
          <p:nvPr>
            <p:ph type="body" idx="7"/>
          </p:nvPr>
        </p:nvSpPr>
        <p:spPr>
          <a:xfrm>
            <a:off x="4624613" y="2632056"/>
            <a:ext cx="2444700" cy="404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9" name="Google Shape;139;p25"/>
          <p:cNvSpPr txBox="1">
            <a:spLocks noGrp="1"/>
          </p:cNvSpPr>
          <p:nvPr>
            <p:ph type="body" idx="8"/>
          </p:nvPr>
        </p:nvSpPr>
        <p:spPr>
          <a:xfrm>
            <a:off x="7209515" y="2632056"/>
            <a:ext cx="1447200" cy="404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0" name="Google Shape;140;p25"/>
          <p:cNvSpPr txBox="1">
            <a:spLocks noGrp="1"/>
          </p:cNvSpPr>
          <p:nvPr>
            <p:ph type="body" idx="9"/>
          </p:nvPr>
        </p:nvSpPr>
        <p:spPr>
          <a:xfrm>
            <a:off x="4624613" y="3047849"/>
            <a:ext cx="2444700" cy="404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1" name="Google Shape;141;p25"/>
          <p:cNvSpPr txBox="1">
            <a:spLocks noGrp="1"/>
          </p:cNvSpPr>
          <p:nvPr>
            <p:ph type="body" idx="13"/>
          </p:nvPr>
        </p:nvSpPr>
        <p:spPr>
          <a:xfrm>
            <a:off x="7209515" y="3047849"/>
            <a:ext cx="1447200" cy="404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2" name="Google Shape;142;p25"/>
          <p:cNvSpPr txBox="1">
            <a:spLocks noGrp="1"/>
          </p:cNvSpPr>
          <p:nvPr>
            <p:ph type="body" idx="14"/>
          </p:nvPr>
        </p:nvSpPr>
        <p:spPr>
          <a:xfrm>
            <a:off x="4624613" y="3463639"/>
            <a:ext cx="2444700" cy="404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3" name="Google Shape;143;p25"/>
          <p:cNvSpPr txBox="1">
            <a:spLocks noGrp="1"/>
          </p:cNvSpPr>
          <p:nvPr>
            <p:ph type="body" idx="15"/>
          </p:nvPr>
        </p:nvSpPr>
        <p:spPr>
          <a:xfrm>
            <a:off x="7209515" y="3463639"/>
            <a:ext cx="1447200" cy="404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4" name="Google Shape;144;p25"/>
          <p:cNvPicPr preferRelativeResize="0"/>
          <p:nvPr/>
        </p:nvPicPr>
        <p:blipFill rotWithShape="1">
          <a:blip r:embed="rId2">
            <a:alphaModFix/>
          </a:blip>
          <a:srcRect/>
          <a:stretch/>
        </p:blipFill>
        <p:spPr>
          <a:xfrm>
            <a:off x="304800" y="4877474"/>
            <a:ext cx="1309950" cy="12287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145"/>
        <p:cNvGrpSpPr/>
        <p:nvPr/>
      </p:nvGrpSpPr>
      <p:grpSpPr>
        <a:xfrm>
          <a:off x="0" y="0"/>
          <a:ext cx="0" cy="0"/>
          <a:chOff x="0" y="0"/>
          <a:chExt cx="0" cy="0"/>
        </a:xfrm>
      </p:grpSpPr>
      <p:sp>
        <p:nvSpPr>
          <p:cNvPr id="146" name="Google Shape;146;p26"/>
          <p:cNvSpPr>
            <a:spLocks noGrp="1"/>
          </p:cNvSpPr>
          <p:nvPr>
            <p:ph type="pic" idx="2"/>
          </p:nvPr>
        </p:nvSpPr>
        <p:spPr>
          <a:xfrm>
            <a:off x="0" y="0"/>
            <a:ext cx="9144000" cy="51435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04800" y="205978"/>
            <a:ext cx="85599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49" name="Google Shape;149;p27"/>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50" name="Google Shape;150;p27"/>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1000" b="0" i="0" u="none" strike="noStrike" cap="none">
                <a:solidFill>
                  <a:srgbClr val="50514F"/>
                </a:solidFill>
                <a:latin typeface="Lucida Sans"/>
                <a:ea typeface="Lucida Sans"/>
                <a:cs typeface="Lucida Sans"/>
                <a:sym typeface="Lucida Sans"/>
              </a:rPr>
              <a:t>‹#›</a:t>
            </a:fld>
            <a:r>
              <a:rPr lang="en" sz="1000" b="0" i="0" u="none" strike="noStrike" cap="none">
                <a:solidFill>
                  <a:srgbClr val="50514F"/>
                </a:solidFill>
                <a:latin typeface="Lucida Sans"/>
                <a:ea typeface="Lucida Sans"/>
                <a:cs typeface="Lucida Sans"/>
                <a:sym typeface="Lucida Sans"/>
              </a:rPr>
              <a:t> </a:t>
            </a:r>
            <a:endParaRPr/>
          </a:p>
        </p:txBody>
      </p:sp>
      <p:pic>
        <p:nvPicPr>
          <p:cNvPr id="151" name="Google Shape;151;p27"/>
          <p:cNvPicPr preferRelativeResize="0"/>
          <p:nvPr/>
        </p:nvPicPr>
        <p:blipFill rotWithShape="1">
          <a:blip r:embed="rId2">
            <a:alphaModFix/>
          </a:blip>
          <a:srcRect/>
          <a:stretch/>
        </p:blipFill>
        <p:spPr>
          <a:xfrm>
            <a:off x="304800" y="4877474"/>
            <a:ext cx="1309950" cy="12287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152"/>
        <p:cNvGrpSpPr/>
        <p:nvPr/>
      </p:nvGrpSpPr>
      <p:grpSpPr>
        <a:xfrm>
          <a:off x="0" y="0"/>
          <a:ext cx="0" cy="0"/>
          <a:chOff x="0" y="0"/>
          <a:chExt cx="0" cy="0"/>
        </a:xfrm>
      </p:grpSpPr>
      <p:sp>
        <p:nvSpPr>
          <p:cNvPr id="153" name="Google Shape;153;p28"/>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54" name="Google Shape;154;p28"/>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1000" b="0" i="0" u="none" strike="noStrike" cap="none">
                <a:solidFill>
                  <a:srgbClr val="50514F"/>
                </a:solidFill>
                <a:latin typeface="Lucida Sans"/>
                <a:ea typeface="Lucida Sans"/>
                <a:cs typeface="Lucida Sans"/>
                <a:sym typeface="Lucida Sans"/>
              </a:rPr>
              <a:t>‹#›</a:t>
            </a:fld>
            <a:r>
              <a:rPr lang="en" sz="1000" b="0" i="0" u="none" strike="noStrike" cap="none">
                <a:solidFill>
                  <a:srgbClr val="50514F"/>
                </a:solidFill>
                <a:latin typeface="Lucida Sans"/>
                <a:ea typeface="Lucida Sans"/>
                <a:cs typeface="Lucida Sans"/>
                <a:sym typeface="Lucida Sans"/>
              </a:rPr>
              <a:t> </a:t>
            </a:r>
            <a:endParaRPr/>
          </a:p>
        </p:txBody>
      </p:sp>
      <p:pic>
        <p:nvPicPr>
          <p:cNvPr id="155" name="Google Shape;155;p28"/>
          <p:cNvPicPr preferRelativeResize="0"/>
          <p:nvPr/>
        </p:nvPicPr>
        <p:blipFill rotWithShape="1">
          <a:blip r:embed="rId2">
            <a:alphaModFix/>
          </a:blip>
          <a:srcRect/>
          <a:stretch/>
        </p:blipFill>
        <p:spPr>
          <a:xfrm>
            <a:off x="304800" y="4877474"/>
            <a:ext cx="1309950" cy="12287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156"/>
        <p:cNvGrpSpPr/>
        <p:nvPr/>
      </p:nvGrpSpPr>
      <p:grpSpPr>
        <a:xfrm>
          <a:off x="0" y="0"/>
          <a:ext cx="0" cy="0"/>
          <a:chOff x="0" y="0"/>
          <a:chExt cx="0" cy="0"/>
        </a:xfrm>
      </p:grpSpPr>
      <p:sp>
        <p:nvSpPr>
          <p:cNvPr id="157" name="Google Shape;157;p29"/>
          <p:cNvSpPr/>
          <p:nvPr/>
        </p:nvSpPr>
        <p:spPr>
          <a:xfrm>
            <a:off x="1" y="4747854"/>
            <a:ext cx="9153000" cy="405300"/>
          </a:xfrm>
          <a:prstGeom prst="rect">
            <a:avLst/>
          </a:prstGeom>
          <a:solidFill>
            <a:srgbClr val="1C99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58" name="Google Shape;158;p29"/>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50"/>
              <a:buFont typeface="Lucida Sans"/>
              <a:buNone/>
            </a:pPr>
            <a:fld id="{00000000-1234-1234-1234-123412341234}" type="slidenum">
              <a:rPr lang="en" sz="1000" b="0" i="0" u="none" strike="noStrike" cap="none">
                <a:solidFill>
                  <a:schemeClr val="lt1"/>
                </a:solidFill>
                <a:latin typeface="Lucida Sans"/>
                <a:ea typeface="Lucida Sans"/>
                <a:cs typeface="Lucida Sans"/>
                <a:sym typeface="Lucida Sans"/>
              </a:rPr>
              <a:t>‹#›</a:t>
            </a:fld>
            <a:r>
              <a:rPr lang="en" sz="1000" b="0" i="0" u="none" strike="noStrike" cap="none">
                <a:solidFill>
                  <a:schemeClr val="lt1"/>
                </a:solidFill>
                <a:latin typeface="Lucida Sans"/>
                <a:ea typeface="Lucida Sans"/>
                <a:cs typeface="Lucida Sans"/>
                <a:sym typeface="Lucida Sans"/>
              </a:rPr>
              <a:t> </a:t>
            </a:r>
            <a:endParaRPr/>
          </a:p>
        </p:txBody>
      </p:sp>
      <p:pic>
        <p:nvPicPr>
          <p:cNvPr id="159" name="Google Shape;159;p29"/>
          <p:cNvPicPr preferRelativeResize="0"/>
          <p:nvPr/>
        </p:nvPicPr>
        <p:blipFill rotWithShape="1">
          <a:blip r:embed="rId2">
            <a:alphaModFix/>
          </a:blip>
          <a:srcRect/>
          <a:stretch/>
        </p:blipFill>
        <p:spPr>
          <a:xfrm>
            <a:off x="304800" y="4877474"/>
            <a:ext cx="1309950" cy="122878"/>
          </a:xfrm>
          <a:prstGeom prst="rect">
            <a:avLst/>
          </a:prstGeom>
          <a:noFill/>
          <a:ln>
            <a:noFill/>
          </a:ln>
        </p:spPr>
      </p:pic>
      <p:pic>
        <p:nvPicPr>
          <p:cNvPr id="160" name="Google Shape;160;p29"/>
          <p:cNvPicPr preferRelativeResize="0"/>
          <p:nvPr/>
        </p:nvPicPr>
        <p:blipFill rotWithShape="1">
          <a:blip r:embed="rId3">
            <a:alphaModFix/>
          </a:blip>
          <a:srcRect/>
          <a:stretch/>
        </p:blipFill>
        <p:spPr>
          <a:xfrm>
            <a:off x="304800" y="4877474"/>
            <a:ext cx="1309950" cy="12287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161"/>
        <p:cNvGrpSpPr/>
        <p:nvPr/>
      </p:nvGrpSpPr>
      <p:grpSpPr>
        <a:xfrm>
          <a:off x="0" y="0"/>
          <a:ext cx="0" cy="0"/>
          <a:chOff x="0" y="0"/>
          <a:chExt cx="0" cy="0"/>
        </a:xfrm>
      </p:grpSpPr>
      <p:sp>
        <p:nvSpPr>
          <p:cNvPr id="162" name="Google Shape;162;p30"/>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63" name="Google Shape;163;p30"/>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1000" b="0" i="0" u="none" strike="noStrike" cap="none">
                <a:solidFill>
                  <a:srgbClr val="50514F"/>
                </a:solidFill>
                <a:latin typeface="Lucida Sans"/>
                <a:ea typeface="Lucida Sans"/>
                <a:cs typeface="Lucida Sans"/>
                <a:sym typeface="Lucida Sans"/>
              </a:rPr>
              <a:t>‹#›</a:t>
            </a:fld>
            <a:r>
              <a:rPr lang="en" sz="1000" b="0" i="0" u="none" strike="noStrike" cap="none">
                <a:solidFill>
                  <a:srgbClr val="50514F"/>
                </a:solidFill>
                <a:latin typeface="Lucida Sans"/>
                <a:ea typeface="Lucida Sans"/>
                <a:cs typeface="Lucida Sans"/>
                <a:sym typeface="Lucida Sans"/>
              </a:rPr>
              <a:t> </a:t>
            </a:r>
            <a:endParaRPr/>
          </a:p>
        </p:txBody>
      </p:sp>
      <p:pic>
        <p:nvPicPr>
          <p:cNvPr id="164" name="Google Shape;164;p30"/>
          <p:cNvPicPr preferRelativeResize="0"/>
          <p:nvPr/>
        </p:nvPicPr>
        <p:blipFill rotWithShape="1">
          <a:blip r:embed="rId2">
            <a:alphaModFix/>
          </a:blip>
          <a:srcRect/>
          <a:stretch/>
        </p:blipFill>
        <p:spPr>
          <a:xfrm>
            <a:off x="304800" y="4900349"/>
            <a:ext cx="2292975" cy="100042"/>
          </a:xfrm>
          <a:prstGeom prst="rect">
            <a:avLst/>
          </a:prstGeom>
          <a:noFill/>
          <a:ln>
            <a:noFill/>
          </a:ln>
        </p:spPr>
      </p:pic>
      <p:pic>
        <p:nvPicPr>
          <p:cNvPr id="165" name="Google Shape;165;p30"/>
          <p:cNvPicPr preferRelativeResize="0"/>
          <p:nvPr/>
        </p:nvPicPr>
        <p:blipFill rotWithShape="1">
          <a:blip r:embed="rId3">
            <a:alphaModFix/>
          </a:blip>
          <a:srcRect/>
          <a:stretch/>
        </p:blipFill>
        <p:spPr>
          <a:xfrm>
            <a:off x="304801" y="295598"/>
            <a:ext cx="1676475" cy="15724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6"/>
        <p:cNvGrpSpPr/>
        <p:nvPr/>
      </p:nvGrpSpPr>
      <p:grpSpPr>
        <a:xfrm>
          <a:off x="0" y="0"/>
          <a:ext cx="0" cy="0"/>
          <a:chOff x="0" y="0"/>
          <a:chExt cx="0" cy="0"/>
        </a:xfrm>
      </p:grpSpPr>
      <p:sp>
        <p:nvSpPr>
          <p:cNvPr id="167" name="Google Shape;167;p31"/>
          <p:cNvSpPr txBox="1">
            <a:spLocks noGrp="1"/>
          </p:cNvSpPr>
          <p:nvPr>
            <p:ph type="title"/>
          </p:nvPr>
        </p:nvSpPr>
        <p:spPr>
          <a:xfrm>
            <a:off x="304800" y="209549"/>
            <a:ext cx="8534400" cy="837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68" name="Google Shape;168;p31"/>
          <p:cNvSpPr txBox="1">
            <a:spLocks noGrp="1"/>
          </p:cNvSpPr>
          <p:nvPr>
            <p:ph type="body" idx="1"/>
          </p:nvPr>
        </p:nvSpPr>
        <p:spPr>
          <a:xfrm>
            <a:off x="304800" y="1200150"/>
            <a:ext cx="4038600" cy="341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9" name="Google Shape;169;p31"/>
          <p:cNvSpPr txBox="1">
            <a:spLocks noGrp="1"/>
          </p:cNvSpPr>
          <p:nvPr>
            <p:ph type="body" idx="2"/>
          </p:nvPr>
        </p:nvSpPr>
        <p:spPr>
          <a:xfrm>
            <a:off x="4496020" y="1202828"/>
            <a:ext cx="4026000" cy="34134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31"/>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71" name="Google Shape;171;p31"/>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1000" b="0" i="0" u="none" strike="noStrike" cap="none">
                <a:solidFill>
                  <a:srgbClr val="50514F"/>
                </a:solidFill>
                <a:latin typeface="Lucida Sans"/>
                <a:ea typeface="Lucida Sans"/>
                <a:cs typeface="Lucida Sans"/>
                <a:sym typeface="Lucida Sans"/>
              </a:rPr>
              <a:t>‹#›</a:t>
            </a:fld>
            <a:r>
              <a:rPr lang="en" sz="1000" b="0" i="0" u="none" strike="noStrike" cap="none">
                <a:solidFill>
                  <a:srgbClr val="50514F"/>
                </a:solidFill>
                <a:latin typeface="Lucida Sans"/>
                <a:ea typeface="Lucida Sans"/>
                <a:cs typeface="Lucida Sans"/>
                <a:sym typeface="Lucida Sans"/>
              </a:rPr>
              <a:t> </a:t>
            </a:r>
            <a:endParaRPr/>
          </a:p>
        </p:txBody>
      </p:sp>
      <p:sp>
        <p:nvSpPr>
          <p:cNvPr id="172" name="Google Shape;172;p31">
            <a:hlinkClick r:id="rId2"/>
          </p:cNvPr>
          <p:cNvSpPr/>
          <p:nvPr/>
        </p:nvSpPr>
        <p:spPr>
          <a:xfrm>
            <a:off x="3542586" y="4889831"/>
            <a:ext cx="1906800" cy="131700"/>
          </a:xfrm>
          <a:prstGeom prst="rect">
            <a:avLst/>
          </a:prstGeom>
          <a:no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173"/>
        <p:cNvGrpSpPr/>
        <p:nvPr/>
      </p:nvGrpSpPr>
      <p:grpSpPr>
        <a:xfrm>
          <a:off x="0" y="0"/>
          <a:ext cx="0" cy="0"/>
          <a:chOff x="0" y="0"/>
          <a:chExt cx="0" cy="0"/>
        </a:xfrm>
      </p:grpSpPr>
      <p:sp>
        <p:nvSpPr>
          <p:cNvPr id="174" name="Google Shape;174;p32"/>
          <p:cNvSpPr>
            <a:spLocks noGrp="1"/>
          </p:cNvSpPr>
          <p:nvPr>
            <p:ph type="pic" idx="2"/>
          </p:nvPr>
        </p:nvSpPr>
        <p:spPr>
          <a:xfrm>
            <a:off x="4673600" y="1200151"/>
            <a:ext cx="4013100" cy="3394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75" name="Google Shape;175;p32"/>
          <p:cNvSpPr txBox="1">
            <a:spLocks noGrp="1"/>
          </p:cNvSpPr>
          <p:nvPr>
            <p:ph type="title"/>
          </p:nvPr>
        </p:nvSpPr>
        <p:spPr>
          <a:xfrm>
            <a:off x="304800" y="205978"/>
            <a:ext cx="83820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76" name="Google Shape;176;p32"/>
          <p:cNvSpPr txBox="1">
            <a:spLocks noGrp="1"/>
          </p:cNvSpPr>
          <p:nvPr>
            <p:ph type="body" idx="1"/>
          </p:nvPr>
        </p:nvSpPr>
        <p:spPr>
          <a:xfrm>
            <a:off x="304800" y="1200150"/>
            <a:ext cx="4191000" cy="3394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32"/>
          <p:cNvSpPr txBox="1">
            <a:spLocks noGrp="1"/>
          </p:cNvSpPr>
          <p:nvPr>
            <p:ph type="body" idx="3"/>
          </p:nvPr>
        </p:nvSpPr>
        <p:spPr>
          <a:xfrm>
            <a:off x="4673600" y="4235008"/>
            <a:ext cx="4013100" cy="35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8" name="Google Shape;178;p32"/>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79" name="Google Shape;179;p32"/>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1000" b="0" i="0" u="none" strike="noStrike" cap="none">
                <a:solidFill>
                  <a:srgbClr val="50514F"/>
                </a:solidFill>
                <a:latin typeface="Lucida Sans"/>
                <a:ea typeface="Lucida Sans"/>
                <a:cs typeface="Lucida Sans"/>
                <a:sym typeface="Lucida Sans"/>
              </a:rPr>
              <a:t>‹#›</a:t>
            </a:fld>
            <a:r>
              <a:rPr lang="en"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180"/>
        <p:cNvGrpSpPr/>
        <p:nvPr/>
      </p:nvGrpSpPr>
      <p:grpSpPr>
        <a:xfrm>
          <a:off x="0" y="0"/>
          <a:ext cx="0" cy="0"/>
          <a:chOff x="0" y="0"/>
          <a:chExt cx="0" cy="0"/>
        </a:xfrm>
      </p:grpSpPr>
      <p:sp>
        <p:nvSpPr>
          <p:cNvPr id="181" name="Google Shape;181;p33"/>
          <p:cNvSpPr>
            <a:spLocks noGrp="1"/>
          </p:cNvSpPr>
          <p:nvPr>
            <p:ph type="pic" idx="2"/>
          </p:nvPr>
        </p:nvSpPr>
        <p:spPr>
          <a:xfrm>
            <a:off x="4673600" y="2919035"/>
            <a:ext cx="4013100" cy="1675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82" name="Google Shape;182;p33"/>
          <p:cNvSpPr>
            <a:spLocks noGrp="1"/>
          </p:cNvSpPr>
          <p:nvPr>
            <p:ph type="pic" idx="3"/>
          </p:nvPr>
        </p:nvSpPr>
        <p:spPr>
          <a:xfrm>
            <a:off x="4673600" y="1200151"/>
            <a:ext cx="4013100" cy="1675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83" name="Google Shape;183;p33"/>
          <p:cNvSpPr txBox="1">
            <a:spLocks noGrp="1"/>
          </p:cNvSpPr>
          <p:nvPr>
            <p:ph type="title"/>
          </p:nvPr>
        </p:nvSpPr>
        <p:spPr>
          <a:xfrm>
            <a:off x="304800" y="205978"/>
            <a:ext cx="83820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84" name="Google Shape;184;p33"/>
          <p:cNvSpPr txBox="1">
            <a:spLocks noGrp="1"/>
          </p:cNvSpPr>
          <p:nvPr>
            <p:ph type="body" idx="1"/>
          </p:nvPr>
        </p:nvSpPr>
        <p:spPr>
          <a:xfrm>
            <a:off x="304800" y="1200150"/>
            <a:ext cx="4191000" cy="3394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5" name="Google Shape;185;p33"/>
          <p:cNvSpPr txBox="1">
            <a:spLocks noGrp="1"/>
          </p:cNvSpPr>
          <p:nvPr>
            <p:ph type="body" idx="4"/>
          </p:nvPr>
        </p:nvSpPr>
        <p:spPr>
          <a:xfrm>
            <a:off x="4673600" y="4235008"/>
            <a:ext cx="4057800" cy="35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6" name="Google Shape;186;p33"/>
          <p:cNvSpPr txBox="1">
            <a:spLocks noGrp="1"/>
          </p:cNvSpPr>
          <p:nvPr>
            <p:ph type="body" idx="5"/>
          </p:nvPr>
        </p:nvSpPr>
        <p:spPr>
          <a:xfrm>
            <a:off x="4673600" y="2516123"/>
            <a:ext cx="4013100" cy="35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7" name="Google Shape;187;p33"/>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88" name="Google Shape;188;p33"/>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1000" b="0" i="0" u="none" strike="noStrike" cap="none">
                <a:solidFill>
                  <a:srgbClr val="50514F"/>
                </a:solidFill>
                <a:latin typeface="Lucida Sans"/>
                <a:ea typeface="Lucida Sans"/>
                <a:cs typeface="Lucida Sans"/>
                <a:sym typeface="Lucida Sans"/>
              </a:rPr>
              <a:t>‹#›</a:t>
            </a:fld>
            <a:r>
              <a:rPr lang="en"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4683120" y="1200150"/>
            <a:ext cx="4003800" cy="3394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91" name="Google Shape;191;p34"/>
          <p:cNvSpPr txBox="1">
            <a:spLocks noGrp="1"/>
          </p:cNvSpPr>
          <p:nvPr>
            <p:ph type="title"/>
          </p:nvPr>
        </p:nvSpPr>
        <p:spPr>
          <a:xfrm>
            <a:off x="304800" y="205978"/>
            <a:ext cx="83820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92" name="Google Shape;192;p34"/>
          <p:cNvSpPr txBox="1">
            <a:spLocks noGrp="1"/>
          </p:cNvSpPr>
          <p:nvPr>
            <p:ph type="body" idx="1"/>
          </p:nvPr>
        </p:nvSpPr>
        <p:spPr>
          <a:xfrm>
            <a:off x="4683120" y="4235008"/>
            <a:ext cx="4003800" cy="35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3" name="Google Shape;193;p34"/>
          <p:cNvSpPr>
            <a:spLocks noGrp="1"/>
          </p:cNvSpPr>
          <p:nvPr>
            <p:ph type="pic" idx="3"/>
          </p:nvPr>
        </p:nvSpPr>
        <p:spPr>
          <a:xfrm>
            <a:off x="304801" y="1200150"/>
            <a:ext cx="4225800" cy="3394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94" name="Google Shape;194;p34"/>
          <p:cNvSpPr txBox="1">
            <a:spLocks noGrp="1"/>
          </p:cNvSpPr>
          <p:nvPr>
            <p:ph type="body" idx="4"/>
          </p:nvPr>
        </p:nvSpPr>
        <p:spPr>
          <a:xfrm>
            <a:off x="304800" y="4235008"/>
            <a:ext cx="4225800" cy="35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5" name="Google Shape;195;p34"/>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96" name="Google Shape;196;p34"/>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1000" b="0" i="0" u="none" strike="noStrike" cap="none">
                <a:solidFill>
                  <a:srgbClr val="50514F"/>
                </a:solidFill>
                <a:latin typeface="Lucida Sans"/>
                <a:ea typeface="Lucida Sans"/>
                <a:cs typeface="Lucida Sans"/>
                <a:sym typeface="Lucida Sans"/>
              </a:rPr>
              <a:t>‹#›</a:t>
            </a:fld>
            <a:r>
              <a:rPr lang="en"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197"/>
        <p:cNvGrpSpPr/>
        <p:nvPr/>
      </p:nvGrpSpPr>
      <p:grpSpPr>
        <a:xfrm>
          <a:off x="0" y="0"/>
          <a:ext cx="0" cy="0"/>
          <a:chOff x="0" y="0"/>
          <a:chExt cx="0" cy="0"/>
        </a:xfrm>
      </p:grpSpPr>
      <p:sp>
        <p:nvSpPr>
          <p:cNvPr id="198" name="Google Shape;198;p35"/>
          <p:cNvSpPr>
            <a:spLocks noGrp="1"/>
          </p:cNvSpPr>
          <p:nvPr>
            <p:ph type="pic" idx="2"/>
          </p:nvPr>
        </p:nvSpPr>
        <p:spPr>
          <a:xfrm>
            <a:off x="4530722" y="2919035"/>
            <a:ext cx="4156200" cy="1675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99" name="Google Shape;199;p35"/>
          <p:cNvSpPr>
            <a:spLocks noGrp="1"/>
          </p:cNvSpPr>
          <p:nvPr>
            <p:ph type="pic" idx="3"/>
          </p:nvPr>
        </p:nvSpPr>
        <p:spPr>
          <a:xfrm>
            <a:off x="4533898" y="1200150"/>
            <a:ext cx="4152900" cy="1675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00" name="Google Shape;200;p35"/>
          <p:cNvSpPr>
            <a:spLocks noGrp="1"/>
          </p:cNvSpPr>
          <p:nvPr>
            <p:ph type="pic" idx="4"/>
          </p:nvPr>
        </p:nvSpPr>
        <p:spPr>
          <a:xfrm>
            <a:off x="304800" y="1200150"/>
            <a:ext cx="4159200" cy="1675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01" name="Google Shape;201;p35"/>
          <p:cNvSpPr>
            <a:spLocks noGrp="1"/>
          </p:cNvSpPr>
          <p:nvPr>
            <p:ph type="pic" idx="5"/>
          </p:nvPr>
        </p:nvSpPr>
        <p:spPr>
          <a:xfrm>
            <a:off x="307975" y="2919035"/>
            <a:ext cx="4156200" cy="1675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02" name="Google Shape;202;p35"/>
          <p:cNvSpPr txBox="1">
            <a:spLocks noGrp="1"/>
          </p:cNvSpPr>
          <p:nvPr>
            <p:ph type="title"/>
          </p:nvPr>
        </p:nvSpPr>
        <p:spPr>
          <a:xfrm>
            <a:off x="304800" y="205978"/>
            <a:ext cx="83820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03" name="Google Shape;203;p35"/>
          <p:cNvSpPr txBox="1">
            <a:spLocks noGrp="1"/>
          </p:cNvSpPr>
          <p:nvPr>
            <p:ph type="body" idx="1"/>
          </p:nvPr>
        </p:nvSpPr>
        <p:spPr>
          <a:xfrm>
            <a:off x="4533898" y="4235008"/>
            <a:ext cx="4152900" cy="35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4" name="Google Shape;204;p35"/>
          <p:cNvSpPr txBox="1">
            <a:spLocks noGrp="1"/>
          </p:cNvSpPr>
          <p:nvPr>
            <p:ph type="body" idx="6"/>
          </p:nvPr>
        </p:nvSpPr>
        <p:spPr>
          <a:xfrm>
            <a:off x="304800" y="4235008"/>
            <a:ext cx="4159200" cy="35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5" name="Google Shape;205;p35"/>
          <p:cNvSpPr txBox="1">
            <a:spLocks noGrp="1"/>
          </p:cNvSpPr>
          <p:nvPr>
            <p:ph type="body" idx="7"/>
          </p:nvPr>
        </p:nvSpPr>
        <p:spPr>
          <a:xfrm>
            <a:off x="4530722" y="2516123"/>
            <a:ext cx="4156200" cy="35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6" name="Google Shape;206;p35"/>
          <p:cNvSpPr txBox="1">
            <a:spLocks noGrp="1"/>
          </p:cNvSpPr>
          <p:nvPr>
            <p:ph type="body" idx="8"/>
          </p:nvPr>
        </p:nvSpPr>
        <p:spPr>
          <a:xfrm>
            <a:off x="304801" y="2516123"/>
            <a:ext cx="4159200" cy="35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7" name="Google Shape;207;p35"/>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08" name="Google Shape;208;p35"/>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1000" b="0" i="0" u="none" strike="noStrike" cap="none">
                <a:solidFill>
                  <a:srgbClr val="50514F"/>
                </a:solidFill>
                <a:latin typeface="Lucida Sans"/>
                <a:ea typeface="Lucida Sans"/>
                <a:cs typeface="Lucida Sans"/>
                <a:sym typeface="Lucida Sans"/>
              </a:rPr>
              <a:t>‹#›</a:t>
            </a:fld>
            <a:r>
              <a:rPr lang="en"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209"/>
        <p:cNvGrpSpPr/>
        <p:nvPr/>
      </p:nvGrpSpPr>
      <p:grpSpPr>
        <a:xfrm>
          <a:off x="0" y="0"/>
          <a:ext cx="0" cy="0"/>
          <a:chOff x="0" y="0"/>
          <a:chExt cx="0" cy="0"/>
        </a:xfrm>
      </p:grpSpPr>
      <p:sp>
        <p:nvSpPr>
          <p:cNvPr id="210" name="Google Shape;210;p36"/>
          <p:cNvSpPr/>
          <p:nvPr/>
        </p:nvSpPr>
        <p:spPr>
          <a:xfrm>
            <a:off x="0" y="0"/>
            <a:ext cx="1524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211" name="Google Shape;211;p36"/>
          <p:cNvSpPr/>
          <p:nvPr/>
        </p:nvSpPr>
        <p:spPr>
          <a:xfrm>
            <a:off x="0" y="5029200"/>
            <a:ext cx="9144000" cy="114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212" name="Google Shape;212;p36"/>
          <p:cNvSpPr/>
          <p:nvPr/>
        </p:nvSpPr>
        <p:spPr>
          <a:xfrm>
            <a:off x="0" y="0"/>
            <a:ext cx="9144000" cy="114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213" name="Google Shape;213;p36"/>
          <p:cNvSpPr/>
          <p:nvPr/>
        </p:nvSpPr>
        <p:spPr>
          <a:xfrm>
            <a:off x="8991600" y="14288"/>
            <a:ext cx="1524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214" name="Google Shape;214;p36"/>
          <p:cNvSpPr/>
          <p:nvPr/>
        </p:nvSpPr>
        <p:spPr>
          <a:xfrm>
            <a:off x="152400" y="1714500"/>
            <a:ext cx="88332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215" name="Google Shape;215;p36"/>
          <p:cNvSpPr/>
          <p:nvPr/>
        </p:nvSpPr>
        <p:spPr>
          <a:xfrm>
            <a:off x="155448" y="106764"/>
            <a:ext cx="8833200" cy="160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216" name="Google Shape;216;p36"/>
          <p:cNvSpPr txBox="1">
            <a:spLocks noGrp="1"/>
          </p:cNvSpPr>
          <p:nvPr>
            <p:ph type="body" idx="1"/>
          </p:nvPr>
        </p:nvSpPr>
        <p:spPr>
          <a:xfrm>
            <a:off x="1368426" y="2057400"/>
            <a:ext cx="6480300" cy="12549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320"/>
              </a:spcBef>
              <a:spcAft>
                <a:spcPts val="0"/>
              </a:spcAft>
              <a:buClr>
                <a:schemeClr val="accent1"/>
              </a:buClr>
              <a:buSzPts val="1600"/>
              <a:buFont typeface="Noto Sans Symbols"/>
              <a:buNone/>
              <a:defRPr sz="1600" b="1" i="0" u="none" strike="noStrike" cap="none">
                <a:solidFill>
                  <a:schemeClr val="dk2"/>
                </a:solidFill>
                <a:latin typeface="Lucida Sans"/>
                <a:ea typeface="Lucida Sans"/>
                <a:cs typeface="Lucida Sans"/>
                <a:sym typeface="Lucida Sans"/>
              </a:defRPr>
            </a:lvl1pPr>
            <a:lvl2pPr marL="914400" marR="0" lvl="1" indent="-228600" algn="l" rtl="0">
              <a:lnSpc>
                <a:spcPct val="100000"/>
              </a:lnSpc>
              <a:spcBef>
                <a:spcPts val="360"/>
              </a:spcBef>
              <a:spcAft>
                <a:spcPts val="0"/>
              </a:spcAft>
              <a:buClr>
                <a:schemeClr val="accent2"/>
              </a:buClr>
              <a:buSzPts val="1800"/>
              <a:buFont typeface="Noto Sans Symbols"/>
              <a:buNone/>
              <a:defRPr sz="1800" b="0" i="0" u="none" strike="noStrike" cap="none">
                <a:solidFill>
                  <a:srgbClr val="888888"/>
                </a:solidFill>
                <a:latin typeface="Georgia"/>
                <a:ea typeface="Georgia"/>
                <a:cs typeface="Georgia"/>
                <a:sym typeface="Georgia"/>
              </a:defRPr>
            </a:lvl2pPr>
            <a:lvl3pPr marL="1371600" marR="0" lvl="2" indent="-228600" algn="l" rtl="0">
              <a:lnSpc>
                <a:spcPct val="100000"/>
              </a:lnSpc>
              <a:spcBef>
                <a:spcPts val="320"/>
              </a:spcBef>
              <a:spcAft>
                <a:spcPts val="0"/>
              </a:spcAft>
              <a:buClr>
                <a:schemeClr val="accent3"/>
              </a:buClr>
              <a:buSzPts val="1600"/>
              <a:buFont typeface="Noto Sans Symbols"/>
              <a:buNone/>
              <a:defRPr sz="1600" b="0" i="0" u="none" strike="noStrike" cap="none">
                <a:solidFill>
                  <a:srgbClr val="888888"/>
                </a:solidFill>
                <a:latin typeface="Georgia"/>
                <a:ea typeface="Georgia"/>
                <a:cs typeface="Georgia"/>
                <a:sym typeface="Georgia"/>
              </a:defRPr>
            </a:lvl3pPr>
            <a:lvl4pPr marL="1828800" marR="0" lvl="3" indent="-228600" algn="l" rtl="0">
              <a:lnSpc>
                <a:spcPct val="100000"/>
              </a:lnSpc>
              <a:spcBef>
                <a:spcPts val="280"/>
              </a:spcBef>
              <a:spcAft>
                <a:spcPts val="0"/>
              </a:spcAft>
              <a:buClr>
                <a:schemeClr val="accent4"/>
              </a:buClr>
              <a:buSzPts val="1400"/>
              <a:buFont typeface="Noto Sans Symbols"/>
              <a:buNone/>
              <a:defRPr sz="1400" b="0" i="0" u="none" strike="noStrike" cap="none">
                <a:solidFill>
                  <a:srgbClr val="888888"/>
                </a:solidFill>
                <a:latin typeface="Georgia"/>
                <a:ea typeface="Georgia"/>
                <a:cs typeface="Georgia"/>
                <a:sym typeface="Georgia"/>
              </a:defRPr>
            </a:lvl4pPr>
            <a:lvl5pPr marL="2286000" marR="0" lvl="4" indent="-228600" algn="l" rtl="0">
              <a:lnSpc>
                <a:spcPct val="100000"/>
              </a:lnSpc>
              <a:spcBef>
                <a:spcPts val="280"/>
              </a:spcBef>
              <a:spcAft>
                <a:spcPts val="0"/>
              </a:spcAft>
              <a:buClr>
                <a:schemeClr val="accent5"/>
              </a:buClr>
              <a:buSzPts val="1400"/>
              <a:buFont typeface="Georgia"/>
              <a:buNone/>
              <a:defRPr sz="1400" b="0" i="0" u="none" strike="noStrike" cap="none">
                <a:solidFill>
                  <a:srgbClr val="888888"/>
                </a:solidFill>
                <a:latin typeface="Georgia"/>
                <a:ea typeface="Georgia"/>
                <a:cs typeface="Georgia"/>
                <a:sym typeface="Georgia"/>
              </a:defRPr>
            </a:lvl5pPr>
            <a:lvl6pPr marL="2743200" marR="0" lvl="5" indent="-320038" algn="l" rtl="0">
              <a:lnSpc>
                <a:spcPct val="100000"/>
              </a:lnSpc>
              <a:spcBef>
                <a:spcPts val="360"/>
              </a:spcBef>
              <a:spcAft>
                <a:spcPts val="0"/>
              </a:spcAft>
              <a:buClr>
                <a:schemeClr val="accent6"/>
              </a:buClr>
              <a:buSzPts val="1440"/>
              <a:buFont typeface="Noto Sans Symbols"/>
              <a:buChar char="●"/>
              <a:defRPr sz="1800" b="0" i="0" u="none" strike="noStrike" cap="none">
                <a:solidFill>
                  <a:schemeClr val="dk1"/>
                </a:solidFill>
                <a:latin typeface="Georgia"/>
                <a:ea typeface="Georgia"/>
                <a:cs typeface="Georgia"/>
                <a:sym typeface="Georgia"/>
              </a:defRPr>
            </a:lvl6pPr>
            <a:lvl7pPr marL="3200400" marR="0" lvl="6" indent="-320039" algn="l" rtl="0">
              <a:lnSpc>
                <a:spcPct val="100000"/>
              </a:lnSpc>
              <a:spcBef>
                <a:spcPts val="320"/>
              </a:spcBef>
              <a:spcAft>
                <a:spcPts val="0"/>
              </a:spcAft>
              <a:buClr>
                <a:srgbClr val="B75640"/>
              </a:buClr>
              <a:buSzPts val="1440"/>
              <a:buFont typeface="Georgia"/>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rgbClr val="7A6B62"/>
              </a:buClr>
              <a:buSzPts val="1600"/>
              <a:buFont typeface="Georgia"/>
              <a:buChar char="•"/>
              <a:defRPr sz="1600" b="0" i="0" u="none" strike="noStrike" cap="none">
                <a:solidFill>
                  <a:schemeClr val="dk1"/>
                </a:solidFill>
                <a:latin typeface="Georgia"/>
                <a:ea typeface="Georgia"/>
                <a:cs typeface="Georgia"/>
                <a:sym typeface="Georgia"/>
              </a:defRPr>
            </a:lvl8pPr>
            <a:lvl9pPr marL="4114800" marR="0" lvl="8" indent="-308609" algn="l" rtl="0">
              <a:lnSpc>
                <a:spcPct val="100000"/>
              </a:lnSpc>
              <a:spcBef>
                <a:spcPts val="280"/>
              </a:spcBef>
              <a:spcAft>
                <a:spcPts val="0"/>
              </a:spcAft>
              <a:buClr>
                <a:srgbClr val="B29D00"/>
              </a:buClr>
              <a:buSzPts val="126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217" name="Google Shape;217;p36"/>
          <p:cNvSpPr/>
          <p:nvPr/>
        </p:nvSpPr>
        <p:spPr>
          <a:xfrm>
            <a:off x="146304" y="4793742"/>
            <a:ext cx="8833200" cy="232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218" name="Google Shape;218;p36"/>
          <p:cNvSpPr/>
          <p:nvPr/>
        </p:nvSpPr>
        <p:spPr>
          <a:xfrm>
            <a:off x="152400" y="114300"/>
            <a:ext cx="8833200" cy="4910400"/>
          </a:xfrm>
          <a:prstGeom prst="rect">
            <a:avLst/>
          </a:prstGeom>
          <a:noFill/>
          <a:ln w="9525" cap="flat" cmpd="sng">
            <a:solidFill>
              <a:srgbClr val="7A979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219" name="Google Shape;219;p36"/>
          <p:cNvSpPr txBox="1">
            <a:spLocks noGrp="1"/>
          </p:cNvSpPr>
          <p:nvPr>
            <p:ph type="ftr" idx="11"/>
          </p:nvPr>
        </p:nvSpPr>
        <p:spPr>
          <a:xfrm>
            <a:off x="304800" y="4808136"/>
            <a:ext cx="3581400" cy="274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FFFFFF"/>
              </a:buClr>
              <a:buSzPts val="1200"/>
              <a:buFont typeface="Lucida Sans"/>
              <a:buNone/>
              <a:defRPr sz="1200" b="0" i="0" u="none" strike="noStrike" cap="none">
                <a:solidFill>
                  <a:srgbClr val="FFFFFF"/>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2pPr>
            <a:lvl3pPr marL="914400" marR="0" lvl="2"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3pPr>
            <a:lvl4pPr marL="1371600" marR="0" lvl="3"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4pPr>
            <a:lvl5pPr marL="1828800" marR="0" lvl="4"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5pPr>
            <a:lvl6pPr marL="2286000" marR="0" lvl="5"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6pPr>
            <a:lvl7pPr marL="2743200" marR="0" lvl="6"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7pPr>
            <a:lvl8pPr marL="3200400" marR="0" lvl="7"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8pPr>
            <a:lvl9pPr marL="3657600" marR="0" lvl="8"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9pPr>
          </a:lstStyle>
          <a:p>
            <a:endParaRPr/>
          </a:p>
        </p:txBody>
      </p:sp>
      <p:sp>
        <p:nvSpPr>
          <p:cNvPr id="220" name="Google Shape;220;p36"/>
          <p:cNvSpPr txBox="1">
            <a:spLocks noGrp="1"/>
          </p:cNvSpPr>
          <p:nvPr>
            <p:ph type="dt" idx="10"/>
          </p:nvPr>
        </p:nvSpPr>
        <p:spPr>
          <a:xfrm>
            <a:off x="5791200" y="4803738"/>
            <a:ext cx="3045000" cy="274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rgbClr val="FFFFFF"/>
              </a:buClr>
              <a:buSzPts val="1400"/>
              <a:buFont typeface="Lucida Sans"/>
              <a:buNone/>
              <a:defRPr sz="1400" b="0" i="0" u="none" strike="noStrike" cap="none">
                <a:solidFill>
                  <a:srgbClr val="FFFFFF"/>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2pPr>
            <a:lvl3pPr marL="914400" marR="0" lvl="2"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3pPr>
            <a:lvl4pPr marL="1371600" marR="0" lvl="3"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4pPr>
            <a:lvl5pPr marL="1828800" marR="0" lvl="4"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5pPr>
            <a:lvl6pPr marL="2286000" marR="0" lvl="5"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6pPr>
            <a:lvl7pPr marL="2743200" marR="0" lvl="6"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7pPr>
            <a:lvl8pPr marL="3200400" marR="0" lvl="7"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8pPr>
            <a:lvl9pPr marL="3657600" marR="0" lvl="8"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9pPr>
          </a:lstStyle>
          <a:p>
            <a:endParaRPr/>
          </a:p>
        </p:txBody>
      </p:sp>
      <p:cxnSp>
        <p:nvCxnSpPr>
          <p:cNvPr id="221" name="Google Shape;221;p36"/>
          <p:cNvCxnSpPr/>
          <p:nvPr/>
        </p:nvCxnSpPr>
        <p:spPr>
          <a:xfrm>
            <a:off x="152400" y="1828800"/>
            <a:ext cx="8833200" cy="0"/>
          </a:xfrm>
          <a:prstGeom prst="straightConnector1">
            <a:avLst/>
          </a:prstGeom>
          <a:noFill/>
          <a:ln w="11425" cap="flat" cmpd="sng">
            <a:solidFill>
              <a:srgbClr val="7A9798"/>
            </a:solidFill>
            <a:prstDash val="dash"/>
            <a:round/>
            <a:headEnd type="none" w="sm" len="sm"/>
            <a:tailEnd type="none" w="sm" len="sm"/>
          </a:ln>
        </p:spPr>
      </p:cxnSp>
      <p:sp>
        <p:nvSpPr>
          <p:cNvPr id="222" name="Google Shape;222;p36"/>
          <p:cNvSpPr/>
          <p:nvPr/>
        </p:nvSpPr>
        <p:spPr>
          <a:xfrm>
            <a:off x="4267200" y="1586484"/>
            <a:ext cx="609600" cy="4572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23" name="Google Shape;223;p36"/>
          <p:cNvSpPr/>
          <p:nvPr/>
        </p:nvSpPr>
        <p:spPr>
          <a:xfrm>
            <a:off x="4361688" y="1657350"/>
            <a:ext cx="420600" cy="315300"/>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224" name="Google Shape;224;p36"/>
          <p:cNvSpPr txBox="1">
            <a:spLocks noGrp="1"/>
          </p:cNvSpPr>
          <p:nvPr>
            <p:ph type="sldNum" idx="12"/>
          </p:nvPr>
        </p:nvSpPr>
        <p:spPr>
          <a:xfrm>
            <a:off x="4343400" y="1649588"/>
            <a:ext cx="457200" cy="330900"/>
          </a:xfrm>
          <a:prstGeom prst="rect">
            <a:avLst/>
          </a:prstGeom>
          <a:noFill/>
          <a:ln>
            <a:noFill/>
          </a:ln>
        </p:spPr>
        <p:txBody>
          <a:bodyPr spcFirstLastPara="1" wrap="square" lIns="45700" tIns="45700" rIns="45700" bIns="45700" anchor="ctr" anchorCtr="0">
            <a:noAutofit/>
          </a:bodyPr>
          <a:lstStyle>
            <a:lvl1pPr marL="0" marR="0" lvl="0"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1pPr>
            <a:lvl2pPr marL="0" marR="0" lvl="1"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2pPr>
            <a:lvl3pPr marL="0" marR="0" lvl="2"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3pPr>
            <a:lvl4pPr marL="0" marR="0" lvl="3"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4pPr>
            <a:lvl5pPr marL="0" marR="0" lvl="4"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5pPr>
            <a:lvl6pPr marL="0" marR="0" lvl="5"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6pPr>
            <a:lvl7pPr marL="0" marR="0" lvl="6"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7pPr>
            <a:lvl8pPr marL="0" marR="0" lvl="7"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8pPr>
            <a:lvl9pPr marL="0" marR="0" lvl="8"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9pPr>
          </a:lstStyle>
          <a:p>
            <a:pPr marL="0" lvl="0" indent="0" algn="ctr" rtl="0">
              <a:spcBef>
                <a:spcPts val="0"/>
              </a:spcBef>
              <a:spcAft>
                <a:spcPts val="0"/>
              </a:spcAft>
              <a:buNone/>
            </a:pPr>
            <a:fld id="{00000000-1234-1234-1234-123412341234}" type="slidenum">
              <a:rPr lang="en"/>
              <a:t>‹#›</a:t>
            </a:fld>
            <a:endParaRPr/>
          </a:p>
        </p:txBody>
      </p:sp>
      <p:sp>
        <p:nvSpPr>
          <p:cNvPr id="225" name="Google Shape;225;p36"/>
          <p:cNvSpPr txBox="1">
            <a:spLocks noGrp="1"/>
          </p:cNvSpPr>
          <p:nvPr>
            <p:ph type="title"/>
          </p:nvPr>
        </p:nvSpPr>
        <p:spPr>
          <a:xfrm>
            <a:off x="722313" y="400050"/>
            <a:ext cx="7772400" cy="11430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FFFFFF"/>
              </a:buClr>
              <a:buSzPts val="4200"/>
              <a:buFont typeface="Georgia"/>
              <a:buNone/>
              <a:defRPr sz="4200" b="0" i="0" u="none" strike="noStrike" cap="none">
                <a:solidFill>
                  <a:srgbClr val="FFFFFF"/>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229"/>
        <p:cNvGrpSpPr/>
        <p:nvPr/>
      </p:nvGrpSpPr>
      <p:grpSpPr>
        <a:xfrm>
          <a:off x="0" y="0"/>
          <a:ext cx="0" cy="0"/>
          <a:chOff x="0" y="0"/>
          <a:chExt cx="0" cy="0"/>
        </a:xfrm>
      </p:grpSpPr>
      <p:sp>
        <p:nvSpPr>
          <p:cNvPr id="230" name="Google Shape;230;p38"/>
          <p:cNvSpPr txBox="1">
            <a:spLocks noGrp="1"/>
          </p:cNvSpPr>
          <p:nvPr>
            <p:ph type="ctrTitle"/>
          </p:nvPr>
        </p:nvSpPr>
        <p:spPr>
          <a:xfrm>
            <a:off x="219320" y="2236554"/>
            <a:ext cx="8619900" cy="637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0514F"/>
              </a:buClr>
              <a:buSzPts val="1400"/>
              <a:buFont typeface="Allerta"/>
              <a:buNone/>
              <a:defRPr sz="2800" b="0" i="0" u="none" strike="noStrike" cap="none">
                <a:solidFill>
                  <a:srgbClr val="50514F"/>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231" name="Google Shape;231;p38"/>
          <p:cNvSpPr txBox="1">
            <a:spLocks noGrp="1"/>
          </p:cNvSpPr>
          <p:nvPr>
            <p:ph type="subTitle" idx="1"/>
          </p:nvPr>
        </p:nvSpPr>
        <p:spPr>
          <a:xfrm>
            <a:off x="219321" y="2874344"/>
            <a:ext cx="8619900" cy="594300"/>
          </a:xfrm>
          <a:prstGeom prst="rect">
            <a:avLst/>
          </a:prstGeom>
          <a:noFill/>
          <a:ln>
            <a:noFill/>
          </a:ln>
        </p:spPr>
        <p:txBody>
          <a:bodyPr spcFirstLastPara="1" wrap="square" lIns="91425" tIns="91425" rIns="91425" bIns="91425" anchor="t" anchorCtr="0"/>
          <a:lstStyle>
            <a:lvl1pPr marR="0" lvl="0" algn="l" rtl="0">
              <a:lnSpc>
                <a:spcPct val="100000"/>
              </a:lnSpc>
              <a:spcBef>
                <a:spcPts val="400"/>
              </a:spcBef>
              <a:spcAft>
                <a:spcPts val="0"/>
              </a:spcAft>
              <a:buClr>
                <a:srgbClr val="595959"/>
              </a:buClr>
              <a:buSzPts val="2200"/>
              <a:buFont typeface="Arial"/>
              <a:buNone/>
              <a:defRPr sz="2000" b="0" i="0" u="none" strike="noStrike" cap="none">
                <a:solidFill>
                  <a:srgbClr val="595959"/>
                </a:solidFill>
                <a:latin typeface="Allerta"/>
                <a:ea typeface="Allerta"/>
                <a:cs typeface="Allerta"/>
                <a:sym typeface="Allerta"/>
              </a:defRPr>
            </a:lvl1pPr>
            <a:lvl2pPr marR="0" lvl="1"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R="0" lvl="2"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R="0" lvl="4"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32" name="Google Shape;232;p38"/>
          <p:cNvSpPr/>
          <p:nvPr/>
        </p:nvSpPr>
        <p:spPr>
          <a:xfrm>
            <a:off x="-1" y="1303209"/>
            <a:ext cx="9144000" cy="8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3" name="Google Shape;233;p38"/>
          <p:cNvPicPr preferRelativeResize="0"/>
          <p:nvPr/>
        </p:nvPicPr>
        <p:blipFill rotWithShape="1">
          <a:blip r:embed="rId2">
            <a:alphaModFix/>
          </a:blip>
          <a:srcRect/>
          <a:stretch/>
        </p:blipFill>
        <p:spPr>
          <a:xfrm>
            <a:off x="304801" y="295598"/>
            <a:ext cx="1397000" cy="131342"/>
          </a:xfrm>
          <a:prstGeom prst="rect">
            <a:avLst/>
          </a:prstGeom>
          <a:noFill/>
          <a:ln>
            <a:noFill/>
          </a:ln>
        </p:spPr>
      </p:pic>
      <p:pic>
        <p:nvPicPr>
          <p:cNvPr id="234" name="Google Shape;234;p38"/>
          <p:cNvPicPr preferRelativeResize="0"/>
          <p:nvPr/>
        </p:nvPicPr>
        <p:blipFill rotWithShape="1">
          <a:blip r:embed="rId3">
            <a:alphaModFix/>
          </a:blip>
          <a:srcRect/>
          <a:stretch/>
        </p:blipFill>
        <p:spPr>
          <a:xfrm>
            <a:off x="219320" y="4581525"/>
            <a:ext cx="746123" cy="30096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235"/>
        <p:cNvGrpSpPr/>
        <p:nvPr/>
      </p:nvGrpSpPr>
      <p:grpSpPr>
        <a:xfrm>
          <a:off x="0" y="0"/>
          <a:ext cx="0" cy="0"/>
          <a:chOff x="0" y="0"/>
          <a:chExt cx="0" cy="0"/>
        </a:xfrm>
      </p:grpSpPr>
      <p:sp>
        <p:nvSpPr>
          <p:cNvPr id="236" name="Google Shape;236;p39"/>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C9963"/>
              </a:solidFill>
              <a:latin typeface="Calibri"/>
              <a:ea typeface="Calibri"/>
              <a:cs typeface="Calibri"/>
              <a:sym typeface="Calibri"/>
            </a:endParaRPr>
          </a:p>
        </p:txBody>
      </p:sp>
      <p:sp>
        <p:nvSpPr>
          <p:cNvPr id="237" name="Google Shape;237;p39"/>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1000" b="0" i="0" u="none" strike="noStrike" cap="none">
                <a:solidFill>
                  <a:srgbClr val="50514F"/>
                </a:solidFill>
                <a:latin typeface="Allerta"/>
                <a:ea typeface="Allerta"/>
                <a:cs typeface="Allerta"/>
                <a:sym typeface="Allerta"/>
              </a:rPr>
              <a:t>‹#›</a:t>
            </a:fld>
            <a:r>
              <a:rPr lang="en" sz="1000" b="0" i="0" u="none" strike="noStrike" cap="none">
                <a:solidFill>
                  <a:srgbClr val="50514F"/>
                </a:solidFill>
                <a:latin typeface="Allerta"/>
                <a:ea typeface="Allerta"/>
                <a:cs typeface="Allerta"/>
                <a:sym typeface="Allerta"/>
              </a:rPr>
              <a:t> </a:t>
            </a:r>
            <a:endParaRPr sz="1000" b="0" i="0" u="none" strike="noStrike" cap="none">
              <a:solidFill>
                <a:srgbClr val="50514F"/>
              </a:solidFill>
              <a:latin typeface="Allerta"/>
              <a:ea typeface="Allerta"/>
              <a:cs typeface="Allerta"/>
              <a:sym typeface="Allerta"/>
            </a:endParaRPr>
          </a:p>
        </p:txBody>
      </p:sp>
      <p:sp>
        <p:nvSpPr>
          <p:cNvPr id="238" name="Google Shape;238;p39"/>
          <p:cNvSpPr txBox="1">
            <a:spLocks noGrp="1"/>
          </p:cNvSpPr>
          <p:nvPr>
            <p:ph type="title"/>
          </p:nvPr>
        </p:nvSpPr>
        <p:spPr>
          <a:xfrm>
            <a:off x="304800" y="2185988"/>
            <a:ext cx="35847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239" name="Google Shape;239;p39"/>
          <p:cNvSpPr txBox="1">
            <a:spLocks noGrp="1"/>
          </p:cNvSpPr>
          <p:nvPr>
            <p:ph type="body" idx="1"/>
          </p:nvPr>
        </p:nvSpPr>
        <p:spPr>
          <a:xfrm>
            <a:off x="4624613" y="1393837"/>
            <a:ext cx="2444700" cy="404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0" name="Google Shape;240;p39"/>
          <p:cNvSpPr txBox="1">
            <a:spLocks noGrp="1"/>
          </p:cNvSpPr>
          <p:nvPr>
            <p:ph type="body" idx="2"/>
          </p:nvPr>
        </p:nvSpPr>
        <p:spPr>
          <a:xfrm>
            <a:off x="7209515" y="1393837"/>
            <a:ext cx="1447200" cy="404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1" name="Google Shape;241;p39"/>
          <p:cNvSpPr txBox="1">
            <a:spLocks noGrp="1"/>
          </p:cNvSpPr>
          <p:nvPr>
            <p:ph type="body" idx="3"/>
          </p:nvPr>
        </p:nvSpPr>
        <p:spPr>
          <a:xfrm>
            <a:off x="4624613" y="1800471"/>
            <a:ext cx="2444700" cy="404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2" name="Google Shape;242;p39"/>
          <p:cNvSpPr txBox="1">
            <a:spLocks noGrp="1"/>
          </p:cNvSpPr>
          <p:nvPr>
            <p:ph type="body" idx="4"/>
          </p:nvPr>
        </p:nvSpPr>
        <p:spPr>
          <a:xfrm>
            <a:off x="7209515" y="1800471"/>
            <a:ext cx="1447200" cy="404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3" name="Google Shape;243;p39"/>
          <p:cNvSpPr txBox="1">
            <a:spLocks noGrp="1"/>
          </p:cNvSpPr>
          <p:nvPr>
            <p:ph type="body" idx="5"/>
          </p:nvPr>
        </p:nvSpPr>
        <p:spPr>
          <a:xfrm>
            <a:off x="4624613" y="2216263"/>
            <a:ext cx="2444700" cy="404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4" name="Google Shape;244;p39"/>
          <p:cNvSpPr txBox="1">
            <a:spLocks noGrp="1"/>
          </p:cNvSpPr>
          <p:nvPr>
            <p:ph type="body" idx="6"/>
          </p:nvPr>
        </p:nvSpPr>
        <p:spPr>
          <a:xfrm>
            <a:off x="7209515" y="2216263"/>
            <a:ext cx="1447200" cy="404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5" name="Google Shape;245;p39"/>
          <p:cNvSpPr txBox="1">
            <a:spLocks noGrp="1"/>
          </p:cNvSpPr>
          <p:nvPr>
            <p:ph type="body" idx="7"/>
          </p:nvPr>
        </p:nvSpPr>
        <p:spPr>
          <a:xfrm>
            <a:off x="4624613" y="2632056"/>
            <a:ext cx="2444700" cy="404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6" name="Google Shape;246;p39"/>
          <p:cNvSpPr txBox="1">
            <a:spLocks noGrp="1"/>
          </p:cNvSpPr>
          <p:nvPr>
            <p:ph type="body" idx="8"/>
          </p:nvPr>
        </p:nvSpPr>
        <p:spPr>
          <a:xfrm>
            <a:off x="7209515" y="2632056"/>
            <a:ext cx="1447200" cy="404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7" name="Google Shape;247;p39"/>
          <p:cNvSpPr txBox="1">
            <a:spLocks noGrp="1"/>
          </p:cNvSpPr>
          <p:nvPr>
            <p:ph type="body" idx="9"/>
          </p:nvPr>
        </p:nvSpPr>
        <p:spPr>
          <a:xfrm>
            <a:off x="4624613" y="3047849"/>
            <a:ext cx="2444700" cy="404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8" name="Google Shape;248;p39"/>
          <p:cNvSpPr txBox="1">
            <a:spLocks noGrp="1"/>
          </p:cNvSpPr>
          <p:nvPr>
            <p:ph type="body" idx="13"/>
          </p:nvPr>
        </p:nvSpPr>
        <p:spPr>
          <a:xfrm>
            <a:off x="7209515" y="3047849"/>
            <a:ext cx="1447200" cy="404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9" name="Google Shape;249;p39"/>
          <p:cNvSpPr txBox="1">
            <a:spLocks noGrp="1"/>
          </p:cNvSpPr>
          <p:nvPr>
            <p:ph type="body" idx="14"/>
          </p:nvPr>
        </p:nvSpPr>
        <p:spPr>
          <a:xfrm>
            <a:off x="4624613" y="3463639"/>
            <a:ext cx="2444700" cy="404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0" name="Google Shape;250;p39"/>
          <p:cNvSpPr txBox="1">
            <a:spLocks noGrp="1"/>
          </p:cNvSpPr>
          <p:nvPr>
            <p:ph type="body" idx="15"/>
          </p:nvPr>
        </p:nvSpPr>
        <p:spPr>
          <a:xfrm>
            <a:off x="7209515" y="3463639"/>
            <a:ext cx="1447200" cy="404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51" name="Google Shape;251;p39"/>
          <p:cNvPicPr preferRelativeResize="0"/>
          <p:nvPr/>
        </p:nvPicPr>
        <p:blipFill rotWithShape="1">
          <a:blip r:embed="rId2">
            <a:alphaModFix/>
          </a:blip>
          <a:srcRect/>
          <a:stretch/>
        </p:blipFill>
        <p:spPr>
          <a:xfrm>
            <a:off x="1625600" y="4834997"/>
            <a:ext cx="3675767" cy="2286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252"/>
        <p:cNvGrpSpPr/>
        <p:nvPr/>
      </p:nvGrpSpPr>
      <p:grpSpPr>
        <a:xfrm>
          <a:off x="0" y="0"/>
          <a:ext cx="0" cy="0"/>
          <a:chOff x="0" y="0"/>
          <a:chExt cx="0" cy="0"/>
        </a:xfrm>
      </p:grpSpPr>
      <p:sp>
        <p:nvSpPr>
          <p:cNvPr id="253" name="Google Shape;253;p40"/>
          <p:cNvSpPr/>
          <p:nvPr/>
        </p:nvSpPr>
        <p:spPr>
          <a:xfrm>
            <a:off x="1" y="4747101"/>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4" name="Google Shape;254;p40"/>
          <p:cNvSpPr txBox="1">
            <a:spLocks noGrp="1"/>
          </p:cNvSpPr>
          <p:nvPr>
            <p:ph type="title"/>
          </p:nvPr>
        </p:nvSpPr>
        <p:spPr>
          <a:xfrm>
            <a:off x="304800" y="205978"/>
            <a:ext cx="85725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255" name="Google Shape;255;p40"/>
          <p:cNvSpPr txBox="1">
            <a:spLocks noGrp="1"/>
          </p:cNvSpPr>
          <p:nvPr>
            <p:ph type="body" idx="1"/>
          </p:nvPr>
        </p:nvSpPr>
        <p:spPr>
          <a:xfrm>
            <a:off x="304800" y="1178205"/>
            <a:ext cx="8572500" cy="3394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6" name="Google Shape;256;p40"/>
          <p:cNvSpPr/>
          <p:nvPr/>
        </p:nvSpPr>
        <p:spPr>
          <a:xfrm>
            <a:off x="1" y="4747854"/>
            <a:ext cx="9153000" cy="405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7" name="Google Shape;257;p40"/>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1000" b="0" i="0" u="none" strike="noStrike" cap="none">
                <a:solidFill>
                  <a:srgbClr val="50514F"/>
                </a:solidFill>
                <a:latin typeface="Allerta"/>
                <a:ea typeface="Allerta"/>
                <a:cs typeface="Allerta"/>
                <a:sym typeface="Allerta"/>
              </a:rPr>
              <a:t>‹#›</a:t>
            </a:fld>
            <a:r>
              <a:rPr lang="en" sz="1000" b="0" i="0" u="none" strike="noStrike" cap="none">
                <a:solidFill>
                  <a:srgbClr val="50514F"/>
                </a:solidFill>
                <a:latin typeface="Allerta"/>
                <a:ea typeface="Allerta"/>
                <a:cs typeface="Allerta"/>
                <a:sym typeface="Allerta"/>
              </a:rPr>
              <a:t> </a:t>
            </a:r>
            <a:endParaRPr sz="1000" b="0" i="0" u="none" strike="noStrike" cap="none">
              <a:solidFill>
                <a:srgbClr val="50514F"/>
              </a:solidFill>
              <a:latin typeface="Allerta"/>
              <a:ea typeface="Allerta"/>
              <a:cs typeface="Allerta"/>
              <a:sym typeface="Allerta"/>
            </a:endParaRPr>
          </a:p>
        </p:txBody>
      </p:sp>
      <p:pic>
        <p:nvPicPr>
          <p:cNvPr id="258" name="Google Shape;258;p40"/>
          <p:cNvPicPr preferRelativeResize="0"/>
          <p:nvPr/>
        </p:nvPicPr>
        <p:blipFill rotWithShape="1">
          <a:blip r:embed="rId2">
            <a:alphaModFix/>
          </a:blip>
          <a:srcRect/>
          <a:stretch/>
        </p:blipFill>
        <p:spPr>
          <a:xfrm>
            <a:off x="1625600" y="4834997"/>
            <a:ext cx="3675767" cy="2286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259"/>
        <p:cNvGrpSpPr/>
        <p:nvPr/>
      </p:nvGrpSpPr>
      <p:grpSpPr>
        <a:xfrm>
          <a:off x="0" y="0"/>
          <a:ext cx="0" cy="0"/>
          <a:chOff x="0" y="0"/>
          <a:chExt cx="0" cy="0"/>
        </a:xfrm>
      </p:grpSpPr>
      <p:sp>
        <p:nvSpPr>
          <p:cNvPr id="260" name="Google Shape;260;p41"/>
          <p:cNvSpPr>
            <a:spLocks noGrp="1"/>
          </p:cNvSpPr>
          <p:nvPr>
            <p:ph type="chart" idx="2"/>
          </p:nvPr>
        </p:nvSpPr>
        <p:spPr>
          <a:xfrm>
            <a:off x="304800" y="1181615"/>
            <a:ext cx="8534400" cy="3394500"/>
          </a:xfrm>
          <a:prstGeom prst="rect">
            <a:avLst/>
          </a:prstGeom>
          <a:noFill/>
          <a:ln>
            <a:noFill/>
          </a:ln>
        </p:spPr>
        <p:txBody>
          <a:bodyPr spcFirstLastPara="1" wrap="square" lIns="91425" tIns="91425" rIns="91425" bIns="91425" anchor="t" anchorCtr="0"/>
          <a:lstStyle>
            <a:lvl1pPr marR="0" lvl="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R="0" lvl="1"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R="0" lvl="3"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R="0" lvl="4"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1" name="Google Shape;261;p41"/>
          <p:cNvSpPr txBox="1">
            <a:spLocks noGrp="1"/>
          </p:cNvSpPr>
          <p:nvPr>
            <p:ph type="title"/>
          </p:nvPr>
        </p:nvSpPr>
        <p:spPr>
          <a:xfrm>
            <a:off x="304800" y="205978"/>
            <a:ext cx="85344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262" name="Google Shape;262;p41"/>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41"/>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1000" b="0" i="0" u="none" strike="noStrike" cap="none">
                <a:solidFill>
                  <a:srgbClr val="50514F"/>
                </a:solidFill>
                <a:latin typeface="Allerta"/>
                <a:ea typeface="Allerta"/>
                <a:cs typeface="Allerta"/>
                <a:sym typeface="Allerta"/>
              </a:rPr>
              <a:t>‹#›</a:t>
            </a:fld>
            <a:r>
              <a:rPr lang="en" sz="1000" b="0" i="0" u="none" strike="noStrike" cap="none">
                <a:solidFill>
                  <a:srgbClr val="50514F"/>
                </a:solidFill>
                <a:latin typeface="Allerta"/>
                <a:ea typeface="Allerta"/>
                <a:cs typeface="Allerta"/>
                <a:sym typeface="Allerta"/>
              </a:rPr>
              <a:t> </a:t>
            </a:r>
            <a:endParaRPr sz="1000" b="0" i="0" u="none" strike="noStrike" cap="none">
              <a:solidFill>
                <a:srgbClr val="50514F"/>
              </a:solidFill>
              <a:latin typeface="Allerta"/>
              <a:ea typeface="Allerta"/>
              <a:cs typeface="Allerta"/>
              <a:sym typeface="Allerta"/>
            </a:endParaRPr>
          </a:p>
        </p:txBody>
      </p:sp>
      <p:pic>
        <p:nvPicPr>
          <p:cNvPr id="264" name="Google Shape;264;p41"/>
          <p:cNvPicPr preferRelativeResize="0"/>
          <p:nvPr/>
        </p:nvPicPr>
        <p:blipFill rotWithShape="1">
          <a:blip r:embed="rId2">
            <a:alphaModFix/>
          </a:blip>
          <a:srcRect/>
          <a:stretch/>
        </p:blipFill>
        <p:spPr>
          <a:xfrm>
            <a:off x="1625600" y="4834997"/>
            <a:ext cx="3675767" cy="2286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265"/>
        <p:cNvGrpSpPr/>
        <p:nvPr/>
      </p:nvGrpSpPr>
      <p:grpSpPr>
        <a:xfrm>
          <a:off x="0" y="0"/>
          <a:ext cx="0" cy="0"/>
          <a:chOff x="0" y="0"/>
          <a:chExt cx="0" cy="0"/>
        </a:xfrm>
      </p:grpSpPr>
      <p:sp>
        <p:nvSpPr>
          <p:cNvPr id="266" name="Google Shape;266;p42"/>
          <p:cNvSpPr/>
          <p:nvPr/>
        </p:nvSpPr>
        <p:spPr>
          <a:xfrm>
            <a:off x="0" y="0"/>
            <a:ext cx="9144000" cy="5143500"/>
          </a:xfrm>
          <a:prstGeom prst="rect">
            <a:avLst/>
          </a:prstGeom>
          <a:solidFill>
            <a:srgbClr val="1C9963"/>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42"/>
          <p:cNvSpPr txBox="1"/>
          <p:nvPr/>
        </p:nvSpPr>
        <p:spPr>
          <a:xfrm>
            <a:off x="115460" y="1729688"/>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llerta"/>
              <a:ea typeface="Allerta"/>
              <a:cs typeface="Allerta"/>
              <a:sym typeface="Allerta"/>
            </a:endParaRPr>
          </a:p>
        </p:txBody>
      </p:sp>
      <p:sp>
        <p:nvSpPr>
          <p:cNvPr id="268" name="Google Shape;268;p42"/>
          <p:cNvSpPr txBox="1"/>
          <p:nvPr/>
        </p:nvSpPr>
        <p:spPr>
          <a:xfrm>
            <a:off x="115460" y="2214520"/>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llerta"/>
              <a:ea typeface="Allerta"/>
              <a:cs typeface="Allerta"/>
              <a:sym typeface="Allerta"/>
            </a:endParaRPr>
          </a:p>
        </p:txBody>
      </p:sp>
      <p:sp>
        <p:nvSpPr>
          <p:cNvPr id="269" name="Google Shape;269;p42"/>
          <p:cNvSpPr txBox="1"/>
          <p:nvPr/>
        </p:nvSpPr>
        <p:spPr>
          <a:xfrm>
            <a:off x="115460" y="1729688"/>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llerta"/>
              <a:ea typeface="Allerta"/>
              <a:cs typeface="Allerta"/>
              <a:sym typeface="Allerta"/>
            </a:endParaRPr>
          </a:p>
        </p:txBody>
      </p:sp>
      <p:sp>
        <p:nvSpPr>
          <p:cNvPr id="270" name="Google Shape;270;p42"/>
          <p:cNvSpPr txBox="1"/>
          <p:nvPr/>
        </p:nvSpPr>
        <p:spPr>
          <a:xfrm>
            <a:off x="115460" y="2214520"/>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llerta"/>
              <a:ea typeface="Allerta"/>
              <a:cs typeface="Allerta"/>
              <a:sym typeface="Allerta"/>
            </a:endParaRPr>
          </a:p>
        </p:txBody>
      </p:sp>
      <p:sp>
        <p:nvSpPr>
          <p:cNvPr id="271" name="Google Shape;271;p42"/>
          <p:cNvSpPr txBox="1">
            <a:spLocks noGrp="1"/>
          </p:cNvSpPr>
          <p:nvPr>
            <p:ph type="title"/>
          </p:nvPr>
        </p:nvSpPr>
        <p:spPr>
          <a:xfrm>
            <a:off x="216568" y="2122258"/>
            <a:ext cx="8620500" cy="6513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Allerta"/>
              <a:buNone/>
              <a:defRPr sz="2800" b="0" i="0" u="none" strike="noStrike" cap="none">
                <a:solidFill>
                  <a:schemeClr val="lt1"/>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pic>
        <p:nvPicPr>
          <p:cNvPr id="272" name="Google Shape;272;p42"/>
          <p:cNvPicPr preferRelativeResize="0"/>
          <p:nvPr/>
        </p:nvPicPr>
        <p:blipFill rotWithShape="1">
          <a:blip r:embed="rId2">
            <a:alphaModFix/>
          </a:blip>
          <a:srcRect/>
          <a:stretch/>
        </p:blipFill>
        <p:spPr>
          <a:xfrm>
            <a:off x="304816" y="295598"/>
            <a:ext cx="1397000" cy="13134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273"/>
        <p:cNvGrpSpPr/>
        <p:nvPr/>
      </p:nvGrpSpPr>
      <p:grpSpPr>
        <a:xfrm>
          <a:off x="0" y="0"/>
          <a:ext cx="0" cy="0"/>
          <a:chOff x="0" y="0"/>
          <a:chExt cx="0" cy="0"/>
        </a:xfrm>
      </p:grpSpPr>
      <p:sp>
        <p:nvSpPr>
          <p:cNvPr id="274" name="Google Shape;274;p43"/>
          <p:cNvSpPr txBox="1">
            <a:spLocks noGrp="1"/>
          </p:cNvSpPr>
          <p:nvPr>
            <p:ph type="ctrTitle"/>
          </p:nvPr>
        </p:nvSpPr>
        <p:spPr>
          <a:xfrm>
            <a:off x="3339153" y="2213035"/>
            <a:ext cx="5497200" cy="663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8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275" name="Google Shape;275;p43"/>
          <p:cNvSpPr txBox="1">
            <a:spLocks noGrp="1"/>
          </p:cNvSpPr>
          <p:nvPr>
            <p:ph type="subTitle" idx="1"/>
          </p:nvPr>
        </p:nvSpPr>
        <p:spPr>
          <a:xfrm>
            <a:off x="3339152" y="2876672"/>
            <a:ext cx="5497200" cy="594300"/>
          </a:xfrm>
          <a:prstGeom prst="rect">
            <a:avLst/>
          </a:prstGeom>
          <a:noFill/>
          <a:ln>
            <a:noFill/>
          </a:ln>
        </p:spPr>
        <p:txBody>
          <a:bodyPr spcFirstLastPara="1" wrap="square" lIns="91425" tIns="91425" rIns="91425" bIns="91425" anchor="t" anchorCtr="0"/>
          <a:lstStyle>
            <a:lvl1pPr marR="0" lvl="0" algn="l" rtl="0">
              <a:lnSpc>
                <a:spcPct val="100000"/>
              </a:lnSpc>
              <a:spcBef>
                <a:spcPts val="400"/>
              </a:spcBef>
              <a:spcAft>
                <a:spcPts val="0"/>
              </a:spcAft>
              <a:buClr>
                <a:srgbClr val="595959"/>
              </a:buClr>
              <a:buSzPts val="2200"/>
              <a:buFont typeface="Arial"/>
              <a:buNone/>
              <a:defRPr sz="2000" b="0" i="0" u="none" strike="noStrike" cap="none">
                <a:solidFill>
                  <a:srgbClr val="595959"/>
                </a:solidFill>
                <a:latin typeface="Allerta"/>
                <a:ea typeface="Allerta"/>
                <a:cs typeface="Allerta"/>
                <a:sym typeface="Allerta"/>
              </a:defRPr>
            </a:lvl1pPr>
            <a:lvl2pPr marR="0" lvl="1"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R="0" lvl="2"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R="0" lvl="4"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76" name="Google Shape;276;p43"/>
          <p:cNvSpPr/>
          <p:nvPr/>
        </p:nvSpPr>
        <p:spPr>
          <a:xfrm>
            <a:off x="0" y="1309687"/>
            <a:ext cx="9144000" cy="8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7" name="Google Shape;277;p43"/>
          <p:cNvSpPr>
            <a:spLocks noGrp="1"/>
          </p:cNvSpPr>
          <p:nvPr>
            <p:ph type="pic" idx="2"/>
          </p:nvPr>
        </p:nvSpPr>
        <p:spPr>
          <a:xfrm>
            <a:off x="304800" y="1393031"/>
            <a:ext cx="2752500" cy="2369100"/>
          </a:xfrm>
          <a:prstGeom prst="rect">
            <a:avLst/>
          </a:prstGeom>
          <a:noFill/>
          <a:ln>
            <a:noFill/>
          </a:ln>
        </p:spPr>
        <p:txBody>
          <a:bodyPr spcFirstLastPara="1" wrap="square" lIns="91425" tIns="91425" rIns="91425" bIns="91425" anchor="t" anchorCtr="0"/>
          <a:lstStyle>
            <a:lvl1pPr marR="0" lvl="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1pPr>
            <a:lvl2pPr marR="0" lvl="1"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R="0" lvl="3"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R="0" lvl="4"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78" name="Google Shape;278;p43"/>
          <p:cNvPicPr preferRelativeResize="0"/>
          <p:nvPr/>
        </p:nvPicPr>
        <p:blipFill rotWithShape="1">
          <a:blip r:embed="rId2">
            <a:alphaModFix/>
          </a:blip>
          <a:srcRect/>
          <a:stretch/>
        </p:blipFill>
        <p:spPr>
          <a:xfrm>
            <a:off x="304801" y="295598"/>
            <a:ext cx="1397000" cy="131342"/>
          </a:xfrm>
          <a:prstGeom prst="rect">
            <a:avLst/>
          </a:prstGeom>
          <a:noFill/>
          <a:ln>
            <a:noFill/>
          </a:ln>
        </p:spPr>
      </p:pic>
      <p:pic>
        <p:nvPicPr>
          <p:cNvPr id="279" name="Google Shape;279;p43"/>
          <p:cNvPicPr preferRelativeResize="0"/>
          <p:nvPr/>
        </p:nvPicPr>
        <p:blipFill rotWithShape="1">
          <a:blip r:embed="rId3">
            <a:alphaModFix/>
          </a:blip>
          <a:srcRect/>
          <a:stretch/>
        </p:blipFill>
        <p:spPr>
          <a:xfrm>
            <a:off x="219320" y="4581525"/>
            <a:ext cx="746123" cy="300965"/>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280"/>
        <p:cNvGrpSpPr/>
        <p:nvPr/>
      </p:nvGrpSpPr>
      <p:grpSpPr>
        <a:xfrm>
          <a:off x="0" y="0"/>
          <a:ext cx="0" cy="0"/>
          <a:chOff x="0" y="0"/>
          <a:chExt cx="0" cy="0"/>
        </a:xfrm>
      </p:grpSpPr>
      <p:sp>
        <p:nvSpPr>
          <p:cNvPr id="281" name="Google Shape;281;p44"/>
          <p:cNvSpPr txBox="1">
            <a:spLocks noGrp="1"/>
          </p:cNvSpPr>
          <p:nvPr>
            <p:ph type="ctrTitle"/>
          </p:nvPr>
        </p:nvSpPr>
        <p:spPr>
          <a:xfrm>
            <a:off x="219320" y="2200079"/>
            <a:ext cx="8619900" cy="674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8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282" name="Google Shape;282;p44"/>
          <p:cNvSpPr txBox="1">
            <a:spLocks noGrp="1"/>
          </p:cNvSpPr>
          <p:nvPr>
            <p:ph type="subTitle" idx="1"/>
          </p:nvPr>
        </p:nvSpPr>
        <p:spPr>
          <a:xfrm>
            <a:off x="219317" y="2874344"/>
            <a:ext cx="8619900" cy="594300"/>
          </a:xfrm>
          <a:prstGeom prst="rect">
            <a:avLst/>
          </a:prstGeom>
          <a:noFill/>
          <a:ln>
            <a:noFill/>
          </a:ln>
        </p:spPr>
        <p:txBody>
          <a:bodyPr spcFirstLastPara="1" wrap="square" lIns="91425" tIns="91425" rIns="91425" bIns="91425" anchor="t" anchorCtr="0"/>
          <a:lstStyle>
            <a:lvl1pPr marR="0" lvl="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Allerta"/>
                <a:ea typeface="Allerta"/>
                <a:cs typeface="Allerta"/>
                <a:sym typeface="Allerta"/>
              </a:defRPr>
            </a:lvl1pPr>
            <a:lvl2pPr marR="0" lvl="1"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R="0" lvl="2"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R="0" lvl="4"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83" name="Google Shape;283;p44"/>
          <p:cNvSpPr/>
          <p:nvPr/>
        </p:nvSpPr>
        <p:spPr>
          <a:xfrm>
            <a:off x="-1" y="1303209"/>
            <a:ext cx="9144000" cy="8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4" name="Google Shape;284;p44"/>
          <p:cNvSpPr>
            <a:spLocks noGrp="1"/>
          </p:cNvSpPr>
          <p:nvPr>
            <p:ph type="pic" idx="2"/>
          </p:nvPr>
        </p:nvSpPr>
        <p:spPr>
          <a:xfrm>
            <a:off x="7188200" y="169069"/>
            <a:ext cx="1650900" cy="606000"/>
          </a:xfrm>
          <a:prstGeom prst="rect">
            <a:avLst/>
          </a:prstGeom>
          <a:noFill/>
          <a:ln>
            <a:noFill/>
          </a:ln>
        </p:spPr>
        <p:txBody>
          <a:bodyPr spcFirstLastPara="1" wrap="square" lIns="91425" tIns="91425" rIns="91425" bIns="91425" anchor="t" anchorCtr="0"/>
          <a:lstStyle>
            <a:lvl1pPr marR="0" lvl="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Allerta"/>
                <a:ea typeface="Allerta"/>
                <a:cs typeface="Allerta"/>
                <a:sym typeface="Allerta"/>
              </a:defRPr>
            </a:lvl1pPr>
            <a:lvl2pPr marR="0" lvl="1"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R="0" lvl="3"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R="0" lvl="4"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85" name="Google Shape;285;p44"/>
          <p:cNvPicPr preferRelativeResize="0"/>
          <p:nvPr/>
        </p:nvPicPr>
        <p:blipFill rotWithShape="1">
          <a:blip r:embed="rId2">
            <a:alphaModFix/>
          </a:blip>
          <a:srcRect/>
          <a:stretch/>
        </p:blipFill>
        <p:spPr>
          <a:xfrm>
            <a:off x="304801" y="295598"/>
            <a:ext cx="1397000" cy="131342"/>
          </a:xfrm>
          <a:prstGeom prst="rect">
            <a:avLst/>
          </a:prstGeom>
          <a:noFill/>
          <a:ln>
            <a:noFill/>
          </a:ln>
        </p:spPr>
      </p:pic>
      <p:pic>
        <p:nvPicPr>
          <p:cNvPr id="286" name="Google Shape;286;p44"/>
          <p:cNvPicPr preferRelativeResize="0"/>
          <p:nvPr/>
        </p:nvPicPr>
        <p:blipFill rotWithShape="1">
          <a:blip r:embed="rId3">
            <a:alphaModFix/>
          </a:blip>
          <a:srcRect/>
          <a:stretch/>
        </p:blipFill>
        <p:spPr>
          <a:xfrm>
            <a:off x="219320" y="4581525"/>
            <a:ext cx="746123" cy="30096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287"/>
        <p:cNvGrpSpPr/>
        <p:nvPr/>
      </p:nvGrpSpPr>
      <p:grpSpPr>
        <a:xfrm>
          <a:off x="0" y="0"/>
          <a:ext cx="0" cy="0"/>
          <a:chOff x="0" y="0"/>
          <a:chExt cx="0" cy="0"/>
        </a:xfrm>
      </p:grpSpPr>
      <p:sp>
        <p:nvSpPr>
          <p:cNvPr id="288" name="Google Shape;288;p45"/>
          <p:cNvSpPr/>
          <p:nvPr/>
        </p:nvSpPr>
        <p:spPr>
          <a:xfrm>
            <a:off x="0" y="0"/>
            <a:ext cx="9144000" cy="5143500"/>
          </a:xfrm>
          <a:prstGeom prst="rect">
            <a:avLst/>
          </a:prstGeom>
          <a:solidFill>
            <a:srgbClr val="464646"/>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9" name="Google Shape;289;p45"/>
          <p:cNvSpPr txBox="1"/>
          <p:nvPr/>
        </p:nvSpPr>
        <p:spPr>
          <a:xfrm>
            <a:off x="115460" y="1729688"/>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llerta"/>
              <a:ea typeface="Allerta"/>
              <a:cs typeface="Allerta"/>
              <a:sym typeface="Allerta"/>
            </a:endParaRPr>
          </a:p>
        </p:txBody>
      </p:sp>
      <p:sp>
        <p:nvSpPr>
          <p:cNvPr id="290" name="Google Shape;290;p45"/>
          <p:cNvSpPr txBox="1"/>
          <p:nvPr/>
        </p:nvSpPr>
        <p:spPr>
          <a:xfrm>
            <a:off x="115460" y="2214520"/>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llerta"/>
              <a:ea typeface="Allerta"/>
              <a:cs typeface="Allerta"/>
              <a:sym typeface="Allerta"/>
            </a:endParaRPr>
          </a:p>
        </p:txBody>
      </p:sp>
      <p:sp>
        <p:nvSpPr>
          <p:cNvPr id="291" name="Google Shape;291;p45"/>
          <p:cNvSpPr txBox="1"/>
          <p:nvPr/>
        </p:nvSpPr>
        <p:spPr>
          <a:xfrm>
            <a:off x="115460" y="1729688"/>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llerta"/>
              <a:ea typeface="Allerta"/>
              <a:cs typeface="Allerta"/>
              <a:sym typeface="Allerta"/>
            </a:endParaRPr>
          </a:p>
        </p:txBody>
      </p:sp>
      <p:sp>
        <p:nvSpPr>
          <p:cNvPr id="292" name="Google Shape;292;p45"/>
          <p:cNvSpPr txBox="1"/>
          <p:nvPr/>
        </p:nvSpPr>
        <p:spPr>
          <a:xfrm>
            <a:off x="115460" y="2214520"/>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llerta"/>
              <a:ea typeface="Allerta"/>
              <a:cs typeface="Allerta"/>
              <a:sym typeface="Allerta"/>
            </a:endParaRPr>
          </a:p>
        </p:txBody>
      </p:sp>
      <p:sp>
        <p:nvSpPr>
          <p:cNvPr id="293" name="Google Shape;293;p45"/>
          <p:cNvSpPr txBox="1">
            <a:spLocks noGrp="1"/>
          </p:cNvSpPr>
          <p:nvPr>
            <p:ph type="title"/>
          </p:nvPr>
        </p:nvSpPr>
        <p:spPr>
          <a:xfrm>
            <a:off x="216568" y="2122258"/>
            <a:ext cx="8620500" cy="6513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Allerta"/>
              <a:buNone/>
              <a:defRPr sz="2800" b="0" i="0" u="none" strike="noStrike" cap="none">
                <a:solidFill>
                  <a:schemeClr val="lt1"/>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pic>
        <p:nvPicPr>
          <p:cNvPr id="294" name="Google Shape;294;p45"/>
          <p:cNvPicPr preferRelativeResize="0"/>
          <p:nvPr/>
        </p:nvPicPr>
        <p:blipFill rotWithShape="1">
          <a:blip r:embed="rId2">
            <a:alphaModFix/>
          </a:blip>
          <a:srcRect/>
          <a:stretch/>
        </p:blipFill>
        <p:spPr>
          <a:xfrm>
            <a:off x="304816" y="295598"/>
            <a:ext cx="1397000" cy="131342"/>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295"/>
        <p:cNvGrpSpPr/>
        <p:nvPr/>
      </p:nvGrpSpPr>
      <p:grpSpPr>
        <a:xfrm>
          <a:off x="0" y="0"/>
          <a:ext cx="0" cy="0"/>
          <a:chOff x="0" y="0"/>
          <a:chExt cx="0" cy="0"/>
        </a:xfrm>
      </p:grpSpPr>
      <p:sp>
        <p:nvSpPr>
          <p:cNvPr id="296" name="Google Shape;296;p46"/>
          <p:cNvSpPr/>
          <p:nvPr/>
        </p:nvSpPr>
        <p:spPr>
          <a:xfrm>
            <a:off x="0" y="0"/>
            <a:ext cx="9144000" cy="5143500"/>
          </a:xfrm>
          <a:prstGeom prst="rect">
            <a:avLst/>
          </a:prstGeom>
          <a:solidFill>
            <a:srgbClr val="A9B0AC"/>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7" name="Google Shape;297;p46"/>
          <p:cNvSpPr txBox="1"/>
          <p:nvPr/>
        </p:nvSpPr>
        <p:spPr>
          <a:xfrm>
            <a:off x="115460" y="1729688"/>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llerta"/>
              <a:ea typeface="Allerta"/>
              <a:cs typeface="Allerta"/>
              <a:sym typeface="Allerta"/>
            </a:endParaRPr>
          </a:p>
        </p:txBody>
      </p:sp>
      <p:sp>
        <p:nvSpPr>
          <p:cNvPr id="298" name="Google Shape;298;p46"/>
          <p:cNvSpPr txBox="1"/>
          <p:nvPr/>
        </p:nvSpPr>
        <p:spPr>
          <a:xfrm>
            <a:off x="115460" y="2214520"/>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llerta"/>
              <a:ea typeface="Allerta"/>
              <a:cs typeface="Allerta"/>
              <a:sym typeface="Allerta"/>
            </a:endParaRPr>
          </a:p>
        </p:txBody>
      </p:sp>
      <p:sp>
        <p:nvSpPr>
          <p:cNvPr id="299" name="Google Shape;299;p46"/>
          <p:cNvSpPr txBox="1"/>
          <p:nvPr/>
        </p:nvSpPr>
        <p:spPr>
          <a:xfrm>
            <a:off x="115460" y="1729688"/>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llerta"/>
              <a:ea typeface="Allerta"/>
              <a:cs typeface="Allerta"/>
              <a:sym typeface="Allerta"/>
            </a:endParaRPr>
          </a:p>
        </p:txBody>
      </p:sp>
      <p:sp>
        <p:nvSpPr>
          <p:cNvPr id="300" name="Google Shape;300;p46"/>
          <p:cNvSpPr txBox="1"/>
          <p:nvPr/>
        </p:nvSpPr>
        <p:spPr>
          <a:xfrm>
            <a:off x="115460" y="2214520"/>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Allerta"/>
              <a:ea typeface="Allerta"/>
              <a:cs typeface="Allerta"/>
              <a:sym typeface="Allerta"/>
            </a:endParaRPr>
          </a:p>
        </p:txBody>
      </p:sp>
      <p:sp>
        <p:nvSpPr>
          <p:cNvPr id="301" name="Google Shape;301;p46"/>
          <p:cNvSpPr txBox="1">
            <a:spLocks noGrp="1"/>
          </p:cNvSpPr>
          <p:nvPr>
            <p:ph type="title"/>
          </p:nvPr>
        </p:nvSpPr>
        <p:spPr>
          <a:xfrm>
            <a:off x="216568" y="2122258"/>
            <a:ext cx="8620500" cy="6513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Allerta"/>
              <a:buNone/>
              <a:defRPr sz="2800" b="0" i="0" u="none" strike="noStrike" cap="none">
                <a:solidFill>
                  <a:schemeClr val="lt1"/>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pic>
        <p:nvPicPr>
          <p:cNvPr id="302" name="Google Shape;302;p46"/>
          <p:cNvPicPr preferRelativeResize="0"/>
          <p:nvPr/>
        </p:nvPicPr>
        <p:blipFill rotWithShape="1">
          <a:blip r:embed="rId2">
            <a:alphaModFix/>
          </a:blip>
          <a:srcRect/>
          <a:stretch/>
        </p:blipFill>
        <p:spPr>
          <a:xfrm>
            <a:off x="304816" y="295598"/>
            <a:ext cx="1397000" cy="131342"/>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303"/>
        <p:cNvGrpSpPr/>
        <p:nvPr/>
      </p:nvGrpSpPr>
      <p:grpSpPr>
        <a:xfrm>
          <a:off x="0" y="0"/>
          <a:ext cx="0" cy="0"/>
          <a:chOff x="0" y="0"/>
          <a:chExt cx="0" cy="0"/>
        </a:xfrm>
      </p:grpSpPr>
      <p:sp>
        <p:nvSpPr>
          <p:cNvPr id="304" name="Google Shape;304;p47"/>
          <p:cNvSpPr txBox="1">
            <a:spLocks noGrp="1"/>
          </p:cNvSpPr>
          <p:nvPr>
            <p:ph type="title"/>
          </p:nvPr>
        </p:nvSpPr>
        <p:spPr>
          <a:xfrm>
            <a:off x="304800" y="205978"/>
            <a:ext cx="85725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305" name="Google Shape;305;p47"/>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6" name="Google Shape;306;p47"/>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1000" b="0" i="0" u="none" strike="noStrike" cap="none">
                <a:solidFill>
                  <a:srgbClr val="50514F"/>
                </a:solidFill>
                <a:latin typeface="Allerta"/>
                <a:ea typeface="Allerta"/>
                <a:cs typeface="Allerta"/>
                <a:sym typeface="Allerta"/>
              </a:rPr>
              <a:t>‹#›</a:t>
            </a:fld>
            <a:r>
              <a:rPr lang="en" sz="1000" b="0" i="0" u="none" strike="noStrike" cap="none">
                <a:solidFill>
                  <a:srgbClr val="50514F"/>
                </a:solidFill>
                <a:latin typeface="Allerta"/>
                <a:ea typeface="Allerta"/>
                <a:cs typeface="Allerta"/>
                <a:sym typeface="Allerta"/>
              </a:rPr>
              <a:t> </a:t>
            </a:r>
            <a:endParaRPr sz="1000" b="0" i="0" u="none" strike="noStrike" cap="none">
              <a:solidFill>
                <a:srgbClr val="50514F"/>
              </a:solidFill>
              <a:latin typeface="Allerta"/>
              <a:ea typeface="Allerta"/>
              <a:cs typeface="Allerta"/>
              <a:sym typeface="Allerta"/>
            </a:endParaRPr>
          </a:p>
        </p:txBody>
      </p:sp>
      <p:pic>
        <p:nvPicPr>
          <p:cNvPr id="307" name="Google Shape;307;p47"/>
          <p:cNvPicPr preferRelativeResize="0"/>
          <p:nvPr/>
        </p:nvPicPr>
        <p:blipFill rotWithShape="1">
          <a:blip r:embed="rId2">
            <a:alphaModFix/>
          </a:blip>
          <a:srcRect/>
          <a:stretch/>
        </p:blipFill>
        <p:spPr>
          <a:xfrm>
            <a:off x="1625600" y="4825472"/>
            <a:ext cx="3675767" cy="22860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308"/>
        <p:cNvGrpSpPr/>
        <p:nvPr/>
      </p:nvGrpSpPr>
      <p:grpSpPr>
        <a:xfrm>
          <a:off x="0" y="0"/>
          <a:ext cx="0" cy="0"/>
          <a:chOff x="0" y="0"/>
          <a:chExt cx="0" cy="0"/>
        </a:xfrm>
      </p:grpSpPr>
      <p:sp>
        <p:nvSpPr>
          <p:cNvPr id="309" name="Google Shape;309;p48"/>
          <p:cNvSpPr>
            <a:spLocks noGrp="1"/>
          </p:cNvSpPr>
          <p:nvPr>
            <p:ph type="pic" idx="2"/>
          </p:nvPr>
        </p:nvSpPr>
        <p:spPr>
          <a:xfrm>
            <a:off x="304800" y="1181615"/>
            <a:ext cx="8572500" cy="3394500"/>
          </a:xfrm>
          <a:prstGeom prst="rect">
            <a:avLst/>
          </a:prstGeom>
          <a:noFill/>
          <a:ln>
            <a:noFill/>
          </a:ln>
        </p:spPr>
        <p:txBody>
          <a:bodyPr spcFirstLastPara="1" wrap="square" lIns="91425" tIns="91425" rIns="91425" bIns="91425" anchor="t" anchorCtr="0"/>
          <a:lstStyle>
            <a:lvl1pPr marR="0" lvl="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R="0" lvl="1"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R="0" lvl="3"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R="0" lvl="4"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0" name="Google Shape;310;p48"/>
          <p:cNvSpPr txBox="1">
            <a:spLocks noGrp="1"/>
          </p:cNvSpPr>
          <p:nvPr>
            <p:ph type="title"/>
          </p:nvPr>
        </p:nvSpPr>
        <p:spPr>
          <a:xfrm>
            <a:off x="304800" y="205978"/>
            <a:ext cx="85725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311" name="Google Shape;311;p48"/>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2" name="Google Shape;312;p48"/>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1000" b="0" i="0" u="none" strike="noStrike" cap="none">
                <a:solidFill>
                  <a:srgbClr val="50514F"/>
                </a:solidFill>
                <a:latin typeface="Allerta"/>
                <a:ea typeface="Allerta"/>
                <a:cs typeface="Allerta"/>
                <a:sym typeface="Allerta"/>
              </a:rPr>
              <a:t>‹#›</a:t>
            </a:fld>
            <a:r>
              <a:rPr lang="en" sz="1000" b="0" i="0" u="none" strike="noStrike" cap="none">
                <a:solidFill>
                  <a:srgbClr val="50514F"/>
                </a:solidFill>
                <a:latin typeface="Allerta"/>
                <a:ea typeface="Allerta"/>
                <a:cs typeface="Allerta"/>
                <a:sym typeface="Allerta"/>
              </a:rPr>
              <a:t> </a:t>
            </a:r>
            <a:endParaRPr sz="1000" b="0" i="0" u="none" strike="noStrike" cap="none">
              <a:solidFill>
                <a:srgbClr val="50514F"/>
              </a:solidFill>
              <a:latin typeface="Allerta"/>
              <a:ea typeface="Allerta"/>
              <a:cs typeface="Allerta"/>
              <a:sym typeface="Allerta"/>
            </a:endParaRPr>
          </a:p>
        </p:txBody>
      </p:sp>
      <p:pic>
        <p:nvPicPr>
          <p:cNvPr id="313" name="Google Shape;313;p48"/>
          <p:cNvPicPr preferRelativeResize="0"/>
          <p:nvPr/>
        </p:nvPicPr>
        <p:blipFill rotWithShape="1">
          <a:blip r:embed="rId2">
            <a:alphaModFix/>
          </a:blip>
          <a:srcRect/>
          <a:stretch/>
        </p:blipFill>
        <p:spPr>
          <a:xfrm>
            <a:off x="1625600" y="4844522"/>
            <a:ext cx="3675767" cy="22860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314"/>
        <p:cNvGrpSpPr/>
        <p:nvPr/>
      </p:nvGrpSpPr>
      <p:grpSpPr>
        <a:xfrm>
          <a:off x="0" y="0"/>
          <a:ext cx="0" cy="0"/>
          <a:chOff x="0" y="0"/>
          <a:chExt cx="0" cy="0"/>
        </a:xfrm>
      </p:grpSpPr>
      <p:sp>
        <p:nvSpPr>
          <p:cNvPr id="315" name="Google Shape;315;p49"/>
          <p:cNvSpPr>
            <a:spLocks noGrp="1"/>
          </p:cNvSpPr>
          <p:nvPr>
            <p:ph type="pic" idx="2"/>
          </p:nvPr>
        </p:nvSpPr>
        <p:spPr>
          <a:xfrm>
            <a:off x="0" y="0"/>
            <a:ext cx="9144000" cy="5143500"/>
          </a:xfrm>
          <a:prstGeom prst="rect">
            <a:avLst/>
          </a:prstGeom>
          <a:noFill/>
          <a:ln>
            <a:noFill/>
          </a:ln>
        </p:spPr>
        <p:txBody>
          <a:bodyPr spcFirstLastPara="1" wrap="square" lIns="91425" tIns="91425" rIns="91425" bIns="91425" anchor="t" anchorCtr="0"/>
          <a:lstStyle>
            <a:lvl1pPr marR="0" lvl="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R="0" lvl="1"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R="0" lvl="3"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R="0" lvl="4"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6"/>
        <p:cNvGrpSpPr/>
        <p:nvPr/>
      </p:nvGrpSpPr>
      <p:grpSpPr>
        <a:xfrm>
          <a:off x="0" y="0"/>
          <a:ext cx="0" cy="0"/>
          <a:chOff x="0" y="0"/>
          <a:chExt cx="0" cy="0"/>
        </a:xfrm>
      </p:grpSpPr>
      <p:sp>
        <p:nvSpPr>
          <p:cNvPr id="317" name="Google Shape;317;p50"/>
          <p:cNvSpPr txBox="1">
            <a:spLocks noGrp="1"/>
          </p:cNvSpPr>
          <p:nvPr>
            <p:ph type="title"/>
          </p:nvPr>
        </p:nvSpPr>
        <p:spPr>
          <a:xfrm>
            <a:off x="304800" y="205978"/>
            <a:ext cx="85599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318" name="Google Shape;318;p50"/>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9" name="Google Shape;319;p50"/>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1000" b="0" i="0" u="none" strike="noStrike" cap="none">
                <a:solidFill>
                  <a:srgbClr val="50514F"/>
                </a:solidFill>
                <a:latin typeface="Allerta"/>
                <a:ea typeface="Allerta"/>
                <a:cs typeface="Allerta"/>
                <a:sym typeface="Allerta"/>
              </a:rPr>
              <a:t>‹#›</a:t>
            </a:fld>
            <a:r>
              <a:rPr lang="en" sz="1000" b="0" i="0" u="none" strike="noStrike" cap="none">
                <a:solidFill>
                  <a:srgbClr val="50514F"/>
                </a:solidFill>
                <a:latin typeface="Allerta"/>
                <a:ea typeface="Allerta"/>
                <a:cs typeface="Allerta"/>
                <a:sym typeface="Allerta"/>
              </a:rPr>
              <a:t> </a:t>
            </a:r>
            <a:endParaRPr sz="1000" b="0" i="0" u="none" strike="noStrike" cap="none">
              <a:solidFill>
                <a:srgbClr val="50514F"/>
              </a:solidFill>
              <a:latin typeface="Allerta"/>
              <a:ea typeface="Allerta"/>
              <a:cs typeface="Allerta"/>
              <a:sym typeface="Allerta"/>
            </a:endParaRPr>
          </a:p>
        </p:txBody>
      </p:sp>
      <p:pic>
        <p:nvPicPr>
          <p:cNvPr id="320" name="Google Shape;320;p50"/>
          <p:cNvPicPr preferRelativeResize="0"/>
          <p:nvPr/>
        </p:nvPicPr>
        <p:blipFill rotWithShape="1">
          <a:blip r:embed="rId2">
            <a:alphaModFix/>
          </a:blip>
          <a:srcRect/>
          <a:stretch/>
        </p:blipFill>
        <p:spPr>
          <a:xfrm>
            <a:off x="1625600" y="4825472"/>
            <a:ext cx="3675767" cy="2286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321"/>
        <p:cNvGrpSpPr/>
        <p:nvPr/>
      </p:nvGrpSpPr>
      <p:grpSpPr>
        <a:xfrm>
          <a:off x="0" y="0"/>
          <a:ext cx="0" cy="0"/>
          <a:chOff x="0" y="0"/>
          <a:chExt cx="0" cy="0"/>
        </a:xfrm>
      </p:grpSpPr>
      <p:sp>
        <p:nvSpPr>
          <p:cNvPr id="322" name="Google Shape;322;p51"/>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3" name="Google Shape;323;p51"/>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1000" b="0" i="0" u="none" strike="noStrike" cap="none">
                <a:solidFill>
                  <a:srgbClr val="50514F"/>
                </a:solidFill>
                <a:latin typeface="Allerta"/>
                <a:ea typeface="Allerta"/>
                <a:cs typeface="Allerta"/>
                <a:sym typeface="Allerta"/>
              </a:rPr>
              <a:t>‹#›</a:t>
            </a:fld>
            <a:r>
              <a:rPr lang="en" sz="1000" b="0" i="0" u="none" strike="noStrike" cap="none">
                <a:solidFill>
                  <a:srgbClr val="50514F"/>
                </a:solidFill>
                <a:latin typeface="Allerta"/>
                <a:ea typeface="Allerta"/>
                <a:cs typeface="Allerta"/>
                <a:sym typeface="Allerta"/>
              </a:rPr>
              <a:t> </a:t>
            </a:r>
            <a:endParaRPr sz="1000" b="0" i="0" u="none" strike="noStrike" cap="none">
              <a:solidFill>
                <a:srgbClr val="50514F"/>
              </a:solidFill>
              <a:latin typeface="Allerta"/>
              <a:ea typeface="Allerta"/>
              <a:cs typeface="Allerta"/>
              <a:sym typeface="Allerta"/>
            </a:endParaRPr>
          </a:p>
        </p:txBody>
      </p:sp>
      <p:pic>
        <p:nvPicPr>
          <p:cNvPr id="324" name="Google Shape;324;p51"/>
          <p:cNvPicPr preferRelativeResize="0"/>
          <p:nvPr/>
        </p:nvPicPr>
        <p:blipFill rotWithShape="1">
          <a:blip r:embed="rId2">
            <a:alphaModFix/>
          </a:blip>
          <a:srcRect/>
          <a:stretch/>
        </p:blipFill>
        <p:spPr>
          <a:xfrm>
            <a:off x="1625600" y="4825472"/>
            <a:ext cx="3675767" cy="22860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5"/>
        <p:cNvGrpSpPr/>
        <p:nvPr/>
      </p:nvGrpSpPr>
      <p:grpSpPr>
        <a:xfrm>
          <a:off x="0" y="0"/>
          <a:ext cx="0" cy="0"/>
          <a:chOff x="0" y="0"/>
          <a:chExt cx="0" cy="0"/>
        </a:xfrm>
      </p:grpSpPr>
      <p:sp>
        <p:nvSpPr>
          <p:cNvPr id="326" name="Google Shape;326;p52"/>
          <p:cNvSpPr txBox="1">
            <a:spLocks noGrp="1"/>
          </p:cNvSpPr>
          <p:nvPr>
            <p:ph type="title"/>
          </p:nvPr>
        </p:nvSpPr>
        <p:spPr>
          <a:xfrm>
            <a:off x="304800" y="209549"/>
            <a:ext cx="8534400" cy="837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327" name="Google Shape;327;p52"/>
          <p:cNvSpPr txBox="1">
            <a:spLocks noGrp="1"/>
          </p:cNvSpPr>
          <p:nvPr>
            <p:ph type="body" idx="1"/>
          </p:nvPr>
        </p:nvSpPr>
        <p:spPr>
          <a:xfrm>
            <a:off x="304800" y="1200150"/>
            <a:ext cx="4038600" cy="341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52"/>
          <p:cNvSpPr txBox="1">
            <a:spLocks noGrp="1"/>
          </p:cNvSpPr>
          <p:nvPr>
            <p:ph type="body" idx="2"/>
          </p:nvPr>
        </p:nvSpPr>
        <p:spPr>
          <a:xfrm>
            <a:off x="4496020" y="1202828"/>
            <a:ext cx="4026000" cy="34134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52"/>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0" name="Google Shape;330;p52"/>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1000" b="0" i="0" u="none" strike="noStrike" cap="none">
                <a:solidFill>
                  <a:srgbClr val="50514F"/>
                </a:solidFill>
                <a:latin typeface="Allerta"/>
                <a:ea typeface="Allerta"/>
                <a:cs typeface="Allerta"/>
                <a:sym typeface="Allerta"/>
              </a:rPr>
              <a:t>‹#›</a:t>
            </a:fld>
            <a:r>
              <a:rPr lang="en" sz="1000" b="0" i="0" u="none" strike="noStrike" cap="none">
                <a:solidFill>
                  <a:srgbClr val="50514F"/>
                </a:solidFill>
                <a:latin typeface="Allerta"/>
                <a:ea typeface="Allerta"/>
                <a:cs typeface="Allerta"/>
                <a:sym typeface="Allerta"/>
              </a:rPr>
              <a:t> </a:t>
            </a:r>
            <a:endParaRPr sz="1000" b="0" i="0" u="none" strike="noStrike" cap="none">
              <a:solidFill>
                <a:srgbClr val="50514F"/>
              </a:solidFill>
              <a:latin typeface="Allerta"/>
              <a:ea typeface="Allerta"/>
              <a:cs typeface="Allerta"/>
              <a:sym typeface="Allerta"/>
            </a:endParaRPr>
          </a:p>
        </p:txBody>
      </p:sp>
      <p:sp>
        <p:nvSpPr>
          <p:cNvPr id="331" name="Google Shape;331;p52">
            <a:hlinkClick r:id="rId2"/>
          </p:cNvPr>
          <p:cNvSpPr/>
          <p:nvPr/>
        </p:nvSpPr>
        <p:spPr>
          <a:xfrm>
            <a:off x="3542586" y="4889831"/>
            <a:ext cx="1906800" cy="131700"/>
          </a:xfrm>
          <a:prstGeom prst="rect">
            <a:avLst/>
          </a:prstGeom>
          <a:no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2" name="Google Shape;332;p52"/>
          <p:cNvPicPr preferRelativeResize="0"/>
          <p:nvPr/>
        </p:nvPicPr>
        <p:blipFill rotWithShape="1">
          <a:blip r:embed="rId3">
            <a:alphaModFix/>
          </a:blip>
          <a:srcRect/>
          <a:stretch/>
        </p:blipFill>
        <p:spPr>
          <a:xfrm>
            <a:off x="1625600" y="4825472"/>
            <a:ext cx="3675767" cy="228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3"/>
        <p:cNvGrpSpPr/>
        <p:nvPr/>
      </p:nvGrpSpPr>
      <p:grpSpPr>
        <a:xfrm>
          <a:off x="0" y="0"/>
          <a:ext cx="0" cy="0"/>
          <a:chOff x="0" y="0"/>
          <a:chExt cx="0" cy="0"/>
        </a:xfrm>
      </p:grpSpPr>
      <p:sp>
        <p:nvSpPr>
          <p:cNvPr id="334" name="Google Shape;334;p53"/>
          <p:cNvSpPr txBox="1">
            <a:spLocks noGrp="1"/>
          </p:cNvSpPr>
          <p:nvPr>
            <p:ph type="title"/>
          </p:nvPr>
        </p:nvSpPr>
        <p:spPr>
          <a:xfrm>
            <a:off x="304800" y="205978"/>
            <a:ext cx="85344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335" name="Google Shape;335;p53"/>
          <p:cNvSpPr txBox="1">
            <a:spLocks noGrp="1"/>
          </p:cNvSpPr>
          <p:nvPr>
            <p:ph type="body" idx="1"/>
          </p:nvPr>
        </p:nvSpPr>
        <p:spPr>
          <a:xfrm>
            <a:off x="304800" y="1063228"/>
            <a:ext cx="4192500" cy="4485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Allerta"/>
                <a:ea typeface="Allerta"/>
                <a:cs typeface="Allerta"/>
                <a:sym typeface="Allerta"/>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36" name="Google Shape;336;p53"/>
          <p:cNvSpPr txBox="1">
            <a:spLocks noGrp="1"/>
          </p:cNvSpPr>
          <p:nvPr>
            <p:ph type="body" idx="2"/>
          </p:nvPr>
        </p:nvSpPr>
        <p:spPr>
          <a:xfrm>
            <a:off x="304800" y="1511558"/>
            <a:ext cx="4192500" cy="30948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37" name="Google Shape;337;p53"/>
          <p:cNvSpPr txBox="1">
            <a:spLocks noGrp="1"/>
          </p:cNvSpPr>
          <p:nvPr>
            <p:ph type="body" idx="3"/>
          </p:nvPr>
        </p:nvSpPr>
        <p:spPr>
          <a:xfrm>
            <a:off x="4645025" y="1063228"/>
            <a:ext cx="4194300" cy="4743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Allerta"/>
                <a:ea typeface="Allerta"/>
                <a:cs typeface="Allerta"/>
                <a:sym typeface="Allerta"/>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38" name="Google Shape;338;p53"/>
          <p:cNvSpPr txBox="1">
            <a:spLocks noGrp="1"/>
          </p:cNvSpPr>
          <p:nvPr>
            <p:ph type="body" idx="4"/>
          </p:nvPr>
        </p:nvSpPr>
        <p:spPr>
          <a:xfrm>
            <a:off x="4645025" y="1537535"/>
            <a:ext cx="4194300" cy="3069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39" name="Google Shape;339;p53"/>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0" name="Google Shape;340;p53"/>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1000" b="0" i="0" u="none" strike="noStrike" cap="none">
                <a:solidFill>
                  <a:srgbClr val="50514F"/>
                </a:solidFill>
                <a:latin typeface="Allerta"/>
                <a:ea typeface="Allerta"/>
                <a:cs typeface="Allerta"/>
                <a:sym typeface="Allerta"/>
              </a:rPr>
              <a:t>‹#›</a:t>
            </a:fld>
            <a:r>
              <a:rPr lang="en" sz="1000" b="0" i="0" u="none" strike="noStrike" cap="none">
                <a:solidFill>
                  <a:srgbClr val="50514F"/>
                </a:solidFill>
                <a:latin typeface="Allerta"/>
                <a:ea typeface="Allerta"/>
                <a:cs typeface="Allerta"/>
                <a:sym typeface="Allerta"/>
              </a:rPr>
              <a:t> </a:t>
            </a:r>
            <a:endParaRPr sz="1000" b="0" i="0" u="none" strike="noStrike" cap="none">
              <a:solidFill>
                <a:srgbClr val="50514F"/>
              </a:solidFill>
              <a:latin typeface="Allerta"/>
              <a:ea typeface="Allerta"/>
              <a:cs typeface="Allerta"/>
              <a:sym typeface="Allerta"/>
            </a:endParaRPr>
          </a:p>
        </p:txBody>
      </p:sp>
      <p:sp>
        <p:nvSpPr>
          <p:cNvPr id="341" name="Google Shape;341;p53">
            <a:hlinkClick r:id="rId2"/>
          </p:cNvPr>
          <p:cNvSpPr/>
          <p:nvPr/>
        </p:nvSpPr>
        <p:spPr>
          <a:xfrm>
            <a:off x="3542586" y="4889831"/>
            <a:ext cx="1906800" cy="131700"/>
          </a:xfrm>
          <a:prstGeom prst="rect">
            <a:avLst/>
          </a:prstGeom>
          <a:no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2" name="Google Shape;342;p53"/>
          <p:cNvPicPr preferRelativeResize="0"/>
          <p:nvPr/>
        </p:nvPicPr>
        <p:blipFill rotWithShape="1">
          <a:blip r:embed="rId3">
            <a:alphaModFix/>
          </a:blip>
          <a:srcRect/>
          <a:stretch/>
        </p:blipFill>
        <p:spPr>
          <a:xfrm>
            <a:off x="1625600" y="4825472"/>
            <a:ext cx="3675767" cy="2286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343"/>
        <p:cNvGrpSpPr/>
        <p:nvPr/>
      </p:nvGrpSpPr>
      <p:grpSpPr>
        <a:xfrm>
          <a:off x="0" y="0"/>
          <a:ext cx="0" cy="0"/>
          <a:chOff x="0" y="0"/>
          <a:chExt cx="0" cy="0"/>
        </a:xfrm>
      </p:grpSpPr>
      <p:sp>
        <p:nvSpPr>
          <p:cNvPr id="344" name="Google Shape;344;p54"/>
          <p:cNvSpPr>
            <a:spLocks noGrp="1"/>
          </p:cNvSpPr>
          <p:nvPr>
            <p:ph type="pic" idx="2"/>
          </p:nvPr>
        </p:nvSpPr>
        <p:spPr>
          <a:xfrm>
            <a:off x="4673600" y="1200151"/>
            <a:ext cx="4013100" cy="3394500"/>
          </a:xfrm>
          <a:prstGeom prst="rect">
            <a:avLst/>
          </a:prstGeom>
          <a:noFill/>
          <a:ln>
            <a:noFill/>
          </a:ln>
        </p:spPr>
        <p:txBody>
          <a:bodyPr spcFirstLastPara="1" wrap="square" lIns="91425" tIns="91425" rIns="91425" bIns="91425" anchor="ctr" anchorCtr="0"/>
          <a:lstStyle>
            <a:lvl1pPr marR="0" lvl="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1pPr>
            <a:lvl2pPr marR="0" lvl="1"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2pPr>
            <a:lvl3pPr marR="0" lvl="2" algn="l" rtl="0">
              <a:lnSpc>
                <a:spcPct val="100000"/>
              </a:lnSpc>
              <a:spcBef>
                <a:spcPts val="480"/>
              </a:spcBef>
              <a:spcAft>
                <a:spcPts val="0"/>
              </a:spcAft>
              <a:buClr>
                <a:srgbClr val="595959"/>
              </a:buClr>
              <a:buSzPts val="1400"/>
              <a:buFont typeface="Arial"/>
              <a:buNone/>
              <a:defRPr sz="2400" b="0" i="0" u="none" strike="noStrike" cap="none">
                <a:solidFill>
                  <a:srgbClr val="595959"/>
                </a:solidFill>
                <a:latin typeface="Allerta"/>
                <a:ea typeface="Allerta"/>
                <a:cs typeface="Allerta"/>
                <a:sym typeface="Allerta"/>
              </a:defRPr>
            </a:lvl3pPr>
            <a:lvl4pPr marR="0" lvl="3"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4pPr>
            <a:lvl5pPr marR="0" lvl="4"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45" name="Google Shape;345;p54"/>
          <p:cNvSpPr txBox="1">
            <a:spLocks noGrp="1"/>
          </p:cNvSpPr>
          <p:nvPr>
            <p:ph type="title"/>
          </p:nvPr>
        </p:nvSpPr>
        <p:spPr>
          <a:xfrm>
            <a:off x="304800" y="205978"/>
            <a:ext cx="83820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346" name="Google Shape;346;p54"/>
          <p:cNvSpPr txBox="1">
            <a:spLocks noGrp="1"/>
          </p:cNvSpPr>
          <p:nvPr>
            <p:ph type="body" idx="1"/>
          </p:nvPr>
        </p:nvSpPr>
        <p:spPr>
          <a:xfrm>
            <a:off x="304800" y="1200150"/>
            <a:ext cx="4191000" cy="3394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7" name="Google Shape;347;p54"/>
          <p:cNvSpPr txBox="1">
            <a:spLocks noGrp="1"/>
          </p:cNvSpPr>
          <p:nvPr>
            <p:ph type="body" idx="3"/>
          </p:nvPr>
        </p:nvSpPr>
        <p:spPr>
          <a:xfrm>
            <a:off x="4673600" y="4235008"/>
            <a:ext cx="4013100" cy="35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8" name="Google Shape;348;p54"/>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9" name="Google Shape;349;p54"/>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1000" b="0" i="0" u="none" strike="noStrike" cap="none">
                <a:solidFill>
                  <a:srgbClr val="50514F"/>
                </a:solidFill>
                <a:latin typeface="Allerta"/>
                <a:ea typeface="Allerta"/>
                <a:cs typeface="Allerta"/>
                <a:sym typeface="Allerta"/>
              </a:rPr>
              <a:t>‹#›</a:t>
            </a:fld>
            <a:r>
              <a:rPr lang="en" sz="1000" b="0" i="0" u="none" strike="noStrike" cap="none">
                <a:solidFill>
                  <a:srgbClr val="50514F"/>
                </a:solidFill>
                <a:latin typeface="Allerta"/>
                <a:ea typeface="Allerta"/>
                <a:cs typeface="Allerta"/>
                <a:sym typeface="Allerta"/>
              </a:rPr>
              <a:t> </a:t>
            </a:r>
            <a:endParaRPr sz="1000" b="0" i="0" u="none" strike="noStrike" cap="none">
              <a:solidFill>
                <a:srgbClr val="50514F"/>
              </a:solidFill>
              <a:latin typeface="Allerta"/>
              <a:ea typeface="Allerta"/>
              <a:cs typeface="Allerta"/>
              <a:sym typeface="Allerta"/>
            </a:endParaRPr>
          </a:p>
        </p:txBody>
      </p:sp>
      <p:pic>
        <p:nvPicPr>
          <p:cNvPr id="350" name="Google Shape;350;p54"/>
          <p:cNvPicPr preferRelativeResize="0"/>
          <p:nvPr/>
        </p:nvPicPr>
        <p:blipFill rotWithShape="1">
          <a:blip r:embed="rId2">
            <a:alphaModFix/>
          </a:blip>
          <a:srcRect/>
          <a:stretch/>
        </p:blipFill>
        <p:spPr>
          <a:xfrm>
            <a:off x="1625600" y="4825472"/>
            <a:ext cx="3675767" cy="22860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351"/>
        <p:cNvGrpSpPr/>
        <p:nvPr/>
      </p:nvGrpSpPr>
      <p:grpSpPr>
        <a:xfrm>
          <a:off x="0" y="0"/>
          <a:ext cx="0" cy="0"/>
          <a:chOff x="0" y="0"/>
          <a:chExt cx="0" cy="0"/>
        </a:xfrm>
      </p:grpSpPr>
      <p:sp>
        <p:nvSpPr>
          <p:cNvPr id="352" name="Google Shape;352;p55"/>
          <p:cNvSpPr>
            <a:spLocks noGrp="1"/>
          </p:cNvSpPr>
          <p:nvPr>
            <p:ph type="pic" idx="2"/>
          </p:nvPr>
        </p:nvSpPr>
        <p:spPr>
          <a:xfrm>
            <a:off x="4673600" y="2919035"/>
            <a:ext cx="4013100" cy="1675500"/>
          </a:xfrm>
          <a:prstGeom prst="rect">
            <a:avLst/>
          </a:prstGeom>
          <a:noFill/>
          <a:ln>
            <a:noFill/>
          </a:ln>
        </p:spPr>
        <p:txBody>
          <a:bodyPr spcFirstLastPara="1" wrap="square" lIns="91425" tIns="91425" rIns="91425" bIns="91425" anchor="ctr" anchorCtr="0"/>
          <a:lstStyle>
            <a:lvl1pPr marR="0" lvl="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1pPr>
            <a:lvl2pPr marR="0" lvl="1"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2pPr>
            <a:lvl3pPr marR="0" lvl="2" algn="l" rtl="0">
              <a:lnSpc>
                <a:spcPct val="100000"/>
              </a:lnSpc>
              <a:spcBef>
                <a:spcPts val="480"/>
              </a:spcBef>
              <a:spcAft>
                <a:spcPts val="0"/>
              </a:spcAft>
              <a:buClr>
                <a:srgbClr val="595959"/>
              </a:buClr>
              <a:buSzPts val="1400"/>
              <a:buFont typeface="Arial"/>
              <a:buNone/>
              <a:defRPr sz="2400" b="0" i="0" u="none" strike="noStrike" cap="none">
                <a:solidFill>
                  <a:srgbClr val="595959"/>
                </a:solidFill>
                <a:latin typeface="Allerta"/>
                <a:ea typeface="Allerta"/>
                <a:cs typeface="Allerta"/>
                <a:sym typeface="Allerta"/>
              </a:defRPr>
            </a:lvl3pPr>
            <a:lvl4pPr marR="0" lvl="3"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4pPr>
            <a:lvl5pPr marR="0" lvl="4"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53" name="Google Shape;353;p55"/>
          <p:cNvSpPr>
            <a:spLocks noGrp="1"/>
          </p:cNvSpPr>
          <p:nvPr>
            <p:ph type="pic" idx="3"/>
          </p:nvPr>
        </p:nvSpPr>
        <p:spPr>
          <a:xfrm>
            <a:off x="4673600" y="1200151"/>
            <a:ext cx="4013100" cy="1675500"/>
          </a:xfrm>
          <a:prstGeom prst="rect">
            <a:avLst/>
          </a:prstGeom>
          <a:noFill/>
          <a:ln>
            <a:noFill/>
          </a:ln>
        </p:spPr>
        <p:txBody>
          <a:bodyPr spcFirstLastPara="1" wrap="square" lIns="91425" tIns="91425" rIns="91425" bIns="91425" anchor="ctr" anchorCtr="0"/>
          <a:lstStyle>
            <a:lvl1pPr marR="0" lvl="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1pPr>
            <a:lvl2pPr marR="0" lvl="1"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2pPr>
            <a:lvl3pPr marR="0" lvl="2" algn="l" rtl="0">
              <a:lnSpc>
                <a:spcPct val="100000"/>
              </a:lnSpc>
              <a:spcBef>
                <a:spcPts val="480"/>
              </a:spcBef>
              <a:spcAft>
                <a:spcPts val="0"/>
              </a:spcAft>
              <a:buClr>
                <a:srgbClr val="595959"/>
              </a:buClr>
              <a:buSzPts val="1400"/>
              <a:buFont typeface="Arial"/>
              <a:buNone/>
              <a:defRPr sz="2400" b="0" i="0" u="none" strike="noStrike" cap="none">
                <a:solidFill>
                  <a:srgbClr val="595959"/>
                </a:solidFill>
                <a:latin typeface="Allerta"/>
                <a:ea typeface="Allerta"/>
                <a:cs typeface="Allerta"/>
                <a:sym typeface="Allerta"/>
              </a:defRPr>
            </a:lvl3pPr>
            <a:lvl4pPr marR="0" lvl="3"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4pPr>
            <a:lvl5pPr marR="0" lvl="4"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54" name="Google Shape;354;p55"/>
          <p:cNvSpPr txBox="1">
            <a:spLocks noGrp="1"/>
          </p:cNvSpPr>
          <p:nvPr>
            <p:ph type="title"/>
          </p:nvPr>
        </p:nvSpPr>
        <p:spPr>
          <a:xfrm>
            <a:off x="304800" y="205978"/>
            <a:ext cx="83820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355" name="Google Shape;355;p55"/>
          <p:cNvSpPr txBox="1">
            <a:spLocks noGrp="1"/>
          </p:cNvSpPr>
          <p:nvPr>
            <p:ph type="body" idx="1"/>
          </p:nvPr>
        </p:nvSpPr>
        <p:spPr>
          <a:xfrm>
            <a:off x="304800" y="1200150"/>
            <a:ext cx="4191000" cy="3394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6" name="Google Shape;356;p55"/>
          <p:cNvSpPr txBox="1">
            <a:spLocks noGrp="1"/>
          </p:cNvSpPr>
          <p:nvPr>
            <p:ph type="body" idx="4"/>
          </p:nvPr>
        </p:nvSpPr>
        <p:spPr>
          <a:xfrm>
            <a:off x="4673600" y="4235008"/>
            <a:ext cx="4057800" cy="35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7" name="Google Shape;357;p55"/>
          <p:cNvSpPr txBox="1">
            <a:spLocks noGrp="1"/>
          </p:cNvSpPr>
          <p:nvPr>
            <p:ph type="body" idx="5"/>
          </p:nvPr>
        </p:nvSpPr>
        <p:spPr>
          <a:xfrm>
            <a:off x="4673600" y="2516123"/>
            <a:ext cx="4013100" cy="35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8" name="Google Shape;358;p55"/>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9" name="Google Shape;359;p55"/>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1000" b="0" i="0" u="none" strike="noStrike" cap="none">
                <a:solidFill>
                  <a:srgbClr val="50514F"/>
                </a:solidFill>
                <a:latin typeface="Allerta"/>
                <a:ea typeface="Allerta"/>
                <a:cs typeface="Allerta"/>
                <a:sym typeface="Allerta"/>
              </a:rPr>
              <a:t>‹#›</a:t>
            </a:fld>
            <a:r>
              <a:rPr lang="en" sz="1000" b="0" i="0" u="none" strike="noStrike" cap="none">
                <a:solidFill>
                  <a:srgbClr val="50514F"/>
                </a:solidFill>
                <a:latin typeface="Allerta"/>
                <a:ea typeface="Allerta"/>
                <a:cs typeface="Allerta"/>
                <a:sym typeface="Allerta"/>
              </a:rPr>
              <a:t> </a:t>
            </a:r>
            <a:endParaRPr sz="1000" b="0" i="0" u="none" strike="noStrike" cap="none">
              <a:solidFill>
                <a:srgbClr val="50514F"/>
              </a:solidFill>
              <a:latin typeface="Allerta"/>
              <a:ea typeface="Allerta"/>
              <a:cs typeface="Allerta"/>
              <a:sym typeface="Allerta"/>
            </a:endParaRPr>
          </a:p>
        </p:txBody>
      </p:sp>
      <p:pic>
        <p:nvPicPr>
          <p:cNvPr id="360" name="Google Shape;360;p55"/>
          <p:cNvPicPr preferRelativeResize="0"/>
          <p:nvPr/>
        </p:nvPicPr>
        <p:blipFill rotWithShape="1">
          <a:blip r:embed="rId2">
            <a:alphaModFix/>
          </a:blip>
          <a:srcRect/>
          <a:stretch/>
        </p:blipFill>
        <p:spPr>
          <a:xfrm>
            <a:off x="1625600" y="4825472"/>
            <a:ext cx="3675767" cy="22860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361"/>
        <p:cNvGrpSpPr/>
        <p:nvPr/>
      </p:nvGrpSpPr>
      <p:grpSpPr>
        <a:xfrm>
          <a:off x="0" y="0"/>
          <a:ext cx="0" cy="0"/>
          <a:chOff x="0" y="0"/>
          <a:chExt cx="0" cy="0"/>
        </a:xfrm>
      </p:grpSpPr>
      <p:sp>
        <p:nvSpPr>
          <p:cNvPr id="362" name="Google Shape;362;p56"/>
          <p:cNvSpPr>
            <a:spLocks noGrp="1"/>
          </p:cNvSpPr>
          <p:nvPr>
            <p:ph type="pic" idx="2"/>
          </p:nvPr>
        </p:nvSpPr>
        <p:spPr>
          <a:xfrm>
            <a:off x="4683120" y="1200150"/>
            <a:ext cx="4003800" cy="3394500"/>
          </a:xfrm>
          <a:prstGeom prst="rect">
            <a:avLst/>
          </a:prstGeom>
          <a:noFill/>
          <a:ln>
            <a:noFill/>
          </a:ln>
        </p:spPr>
        <p:txBody>
          <a:bodyPr spcFirstLastPara="1" wrap="square" lIns="91425" tIns="91425" rIns="91425" bIns="91425" anchor="ctr" anchorCtr="0"/>
          <a:lstStyle>
            <a:lvl1pPr marR="0" lvl="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1pPr>
            <a:lvl2pPr marR="0" lvl="1"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2pPr>
            <a:lvl3pPr marR="0" lvl="2" algn="l" rtl="0">
              <a:lnSpc>
                <a:spcPct val="100000"/>
              </a:lnSpc>
              <a:spcBef>
                <a:spcPts val="480"/>
              </a:spcBef>
              <a:spcAft>
                <a:spcPts val="0"/>
              </a:spcAft>
              <a:buClr>
                <a:srgbClr val="595959"/>
              </a:buClr>
              <a:buSzPts val="1400"/>
              <a:buFont typeface="Arial"/>
              <a:buNone/>
              <a:defRPr sz="2400" b="0" i="0" u="none" strike="noStrike" cap="none">
                <a:solidFill>
                  <a:srgbClr val="595959"/>
                </a:solidFill>
                <a:latin typeface="Allerta"/>
                <a:ea typeface="Allerta"/>
                <a:cs typeface="Allerta"/>
                <a:sym typeface="Allerta"/>
              </a:defRPr>
            </a:lvl3pPr>
            <a:lvl4pPr marR="0" lvl="3"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4pPr>
            <a:lvl5pPr marR="0" lvl="4"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3" name="Google Shape;363;p56"/>
          <p:cNvSpPr txBox="1">
            <a:spLocks noGrp="1"/>
          </p:cNvSpPr>
          <p:nvPr>
            <p:ph type="title"/>
          </p:nvPr>
        </p:nvSpPr>
        <p:spPr>
          <a:xfrm>
            <a:off x="304800" y="205978"/>
            <a:ext cx="83820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364" name="Google Shape;364;p56"/>
          <p:cNvSpPr txBox="1">
            <a:spLocks noGrp="1"/>
          </p:cNvSpPr>
          <p:nvPr>
            <p:ph type="body" idx="1"/>
          </p:nvPr>
        </p:nvSpPr>
        <p:spPr>
          <a:xfrm>
            <a:off x="4683120" y="4235008"/>
            <a:ext cx="4003800" cy="35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5" name="Google Shape;365;p56"/>
          <p:cNvSpPr>
            <a:spLocks noGrp="1"/>
          </p:cNvSpPr>
          <p:nvPr>
            <p:ph type="pic" idx="3"/>
          </p:nvPr>
        </p:nvSpPr>
        <p:spPr>
          <a:xfrm>
            <a:off x="304801" y="1200150"/>
            <a:ext cx="4225800" cy="3394500"/>
          </a:xfrm>
          <a:prstGeom prst="rect">
            <a:avLst/>
          </a:prstGeom>
          <a:noFill/>
          <a:ln>
            <a:noFill/>
          </a:ln>
        </p:spPr>
        <p:txBody>
          <a:bodyPr spcFirstLastPara="1" wrap="square" lIns="91425" tIns="91425" rIns="91425" bIns="91425" anchor="ctr" anchorCtr="0"/>
          <a:lstStyle>
            <a:lvl1pPr marR="0" lvl="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1pPr>
            <a:lvl2pPr marR="0" lvl="1"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2pPr>
            <a:lvl3pPr marR="0" lvl="2" algn="l" rtl="0">
              <a:lnSpc>
                <a:spcPct val="100000"/>
              </a:lnSpc>
              <a:spcBef>
                <a:spcPts val="480"/>
              </a:spcBef>
              <a:spcAft>
                <a:spcPts val="0"/>
              </a:spcAft>
              <a:buClr>
                <a:srgbClr val="595959"/>
              </a:buClr>
              <a:buSzPts val="1400"/>
              <a:buFont typeface="Arial"/>
              <a:buNone/>
              <a:defRPr sz="2400" b="0" i="0" u="none" strike="noStrike" cap="none">
                <a:solidFill>
                  <a:srgbClr val="595959"/>
                </a:solidFill>
                <a:latin typeface="Allerta"/>
                <a:ea typeface="Allerta"/>
                <a:cs typeface="Allerta"/>
                <a:sym typeface="Allerta"/>
              </a:defRPr>
            </a:lvl3pPr>
            <a:lvl4pPr marR="0" lvl="3"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4pPr>
            <a:lvl5pPr marR="0" lvl="4"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6" name="Google Shape;366;p56"/>
          <p:cNvSpPr txBox="1">
            <a:spLocks noGrp="1"/>
          </p:cNvSpPr>
          <p:nvPr>
            <p:ph type="body" idx="4"/>
          </p:nvPr>
        </p:nvSpPr>
        <p:spPr>
          <a:xfrm>
            <a:off x="304800" y="4235008"/>
            <a:ext cx="4225800" cy="35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7" name="Google Shape;367;p56"/>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8" name="Google Shape;368;p56"/>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1000" b="0" i="0" u="none" strike="noStrike" cap="none">
                <a:solidFill>
                  <a:srgbClr val="50514F"/>
                </a:solidFill>
                <a:latin typeface="Allerta"/>
                <a:ea typeface="Allerta"/>
                <a:cs typeface="Allerta"/>
                <a:sym typeface="Allerta"/>
              </a:rPr>
              <a:t>‹#›</a:t>
            </a:fld>
            <a:r>
              <a:rPr lang="en" sz="1000" b="0" i="0" u="none" strike="noStrike" cap="none">
                <a:solidFill>
                  <a:srgbClr val="50514F"/>
                </a:solidFill>
                <a:latin typeface="Allerta"/>
                <a:ea typeface="Allerta"/>
                <a:cs typeface="Allerta"/>
                <a:sym typeface="Allerta"/>
              </a:rPr>
              <a:t> </a:t>
            </a:r>
            <a:endParaRPr sz="1000" b="0" i="0" u="none" strike="noStrike" cap="none">
              <a:solidFill>
                <a:srgbClr val="50514F"/>
              </a:solidFill>
              <a:latin typeface="Allerta"/>
              <a:ea typeface="Allerta"/>
              <a:cs typeface="Allerta"/>
              <a:sym typeface="Allerta"/>
            </a:endParaRPr>
          </a:p>
        </p:txBody>
      </p:sp>
      <p:pic>
        <p:nvPicPr>
          <p:cNvPr id="369" name="Google Shape;369;p56"/>
          <p:cNvPicPr preferRelativeResize="0"/>
          <p:nvPr/>
        </p:nvPicPr>
        <p:blipFill rotWithShape="1">
          <a:blip r:embed="rId2">
            <a:alphaModFix/>
          </a:blip>
          <a:srcRect/>
          <a:stretch/>
        </p:blipFill>
        <p:spPr>
          <a:xfrm>
            <a:off x="1625600" y="4825472"/>
            <a:ext cx="3675767" cy="2286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370"/>
        <p:cNvGrpSpPr/>
        <p:nvPr/>
      </p:nvGrpSpPr>
      <p:grpSpPr>
        <a:xfrm>
          <a:off x="0" y="0"/>
          <a:ext cx="0" cy="0"/>
          <a:chOff x="0" y="0"/>
          <a:chExt cx="0" cy="0"/>
        </a:xfrm>
      </p:grpSpPr>
      <p:sp>
        <p:nvSpPr>
          <p:cNvPr id="371" name="Google Shape;371;p57"/>
          <p:cNvSpPr>
            <a:spLocks noGrp="1"/>
          </p:cNvSpPr>
          <p:nvPr>
            <p:ph type="pic" idx="2"/>
          </p:nvPr>
        </p:nvSpPr>
        <p:spPr>
          <a:xfrm>
            <a:off x="4530722" y="2919035"/>
            <a:ext cx="4156200" cy="1675500"/>
          </a:xfrm>
          <a:prstGeom prst="rect">
            <a:avLst/>
          </a:prstGeom>
          <a:noFill/>
          <a:ln>
            <a:noFill/>
          </a:ln>
        </p:spPr>
        <p:txBody>
          <a:bodyPr spcFirstLastPara="1" wrap="square" lIns="91425" tIns="91425" rIns="91425" bIns="91425" anchor="ctr" anchorCtr="0"/>
          <a:lstStyle>
            <a:lvl1pPr marR="0" lvl="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1pPr>
            <a:lvl2pPr marR="0" lvl="1"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2pPr>
            <a:lvl3pPr marR="0" lvl="2" algn="l" rtl="0">
              <a:lnSpc>
                <a:spcPct val="100000"/>
              </a:lnSpc>
              <a:spcBef>
                <a:spcPts val="480"/>
              </a:spcBef>
              <a:spcAft>
                <a:spcPts val="0"/>
              </a:spcAft>
              <a:buClr>
                <a:srgbClr val="595959"/>
              </a:buClr>
              <a:buSzPts val="1400"/>
              <a:buFont typeface="Arial"/>
              <a:buNone/>
              <a:defRPr sz="2400" b="0" i="0" u="none" strike="noStrike" cap="none">
                <a:solidFill>
                  <a:srgbClr val="595959"/>
                </a:solidFill>
                <a:latin typeface="Allerta"/>
                <a:ea typeface="Allerta"/>
                <a:cs typeface="Allerta"/>
                <a:sym typeface="Allerta"/>
              </a:defRPr>
            </a:lvl3pPr>
            <a:lvl4pPr marR="0" lvl="3"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4pPr>
            <a:lvl5pPr marR="0" lvl="4"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72" name="Google Shape;372;p57"/>
          <p:cNvSpPr>
            <a:spLocks noGrp="1"/>
          </p:cNvSpPr>
          <p:nvPr>
            <p:ph type="pic" idx="3"/>
          </p:nvPr>
        </p:nvSpPr>
        <p:spPr>
          <a:xfrm>
            <a:off x="4533898" y="1200150"/>
            <a:ext cx="4152900" cy="1675500"/>
          </a:xfrm>
          <a:prstGeom prst="rect">
            <a:avLst/>
          </a:prstGeom>
          <a:noFill/>
          <a:ln>
            <a:noFill/>
          </a:ln>
        </p:spPr>
        <p:txBody>
          <a:bodyPr spcFirstLastPara="1" wrap="square" lIns="91425" tIns="91425" rIns="91425" bIns="91425" anchor="ctr" anchorCtr="0"/>
          <a:lstStyle>
            <a:lvl1pPr marR="0" lvl="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1pPr>
            <a:lvl2pPr marR="0" lvl="1"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2pPr>
            <a:lvl3pPr marR="0" lvl="2" algn="l" rtl="0">
              <a:lnSpc>
                <a:spcPct val="100000"/>
              </a:lnSpc>
              <a:spcBef>
                <a:spcPts val="480"/>
              </a:spcBef>
              <a:spcAft>
                <a:spcPts val="0"/>
              </a:spcAft>
              <a:buClr>
                <a:srgbClr val="595959"/>
              </a:buClr>
              <a:buSzPts val="1400"/>
              <a:buFont typeface="Arial"/>
              <a:buNone/>
              <a:defRPr sz="2400" b="0" i="0" u="none" strike="noStrike" cap="none">
                <a:solidFill>
                  <a:srgbClr val="595959"/>
                </a:solidFill>
                <a:latin typeface="Allerta"/>
                <a:ea typeface="Allerta"/>
                <a:cs typeface="Allerta"/>
                <a:sym typeface="Allerta"/>
              </a:defRPr>
            </a:lvl3pPr>
            <a:lvl4pPr marR="0" lvl="3"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4pPr>
            <a:lvl5pPr marR="0" lvl="4"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73" name="Google Shape;373;p57"/>
          <p:cNvSpPr>
            <a:spLocks noGrp="1"/>
          </p:cNvSpPr>
          <p:nvPr>
            <p:ph type="pic" idx="4"/>
          </p:nvPr>
        </p:nvSpPr>
        <p:spPr>
          <a:xfrm>
            <a:off x="304800" y="1200150"/>
            <a:ext cx="4159200" cy="1675500"/>
          </a:xfrm>
          <a:prstGeom prst="rect">
            <a:avLst/>
          </a:prstGeom>
          <a:noFill/>
          <a:ln>
            <a:noFill/>
          </a:ln>
        </p:spPr>
        <p:txBody>
          <a:bodyPr spcFirstLastPara="1" wrap="square" lIns="91425" tIns="91425" rIns="91425" bIns="91425" anchor="ctr" anchorCtr="0"/>
          <a:lstStyle>
            <a:lvl1pPr marR="0" lvl="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1pPr>
            <a:lvl2pPr marR="0" lvl="1"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2pPr>
            <a:lvl3pPr marR="0" lvl="2" algn="l" rtl="0">
              <a:lnSpc>
                <a:spcPct val="100000"/>
              </a:lnSpc>
              <a:spcBef>
                <a:spcPts val="480"/>
              </a:spcBef>
              <a:spcAft>
                <a:spcPts val="0"/>
              </a:spcAft>
              <a:buClr>
                <a:srgbClr val="595959"/>
              </a:buClr>
              <a:buSzPts val="1400"/>
              <a:buFont typeface="Arial"/>
              <a:buNone/>
              <a:defRPr sz="2400" b="0" i="0" u="none" strike="noStrike" cap="none">
                <a:solidFill>
                  <a:srgbClr val="595959"/>
                </a:solidFill>
                <a:latin typeface="Allerta"/>
                <a:ea typeface="Allerta"/>
                <a:cs typeface="Allerta"/>
                <a:sym typeface="Allerta"/>
              </a:defRPr>
            </a:lvl3pPr>
            <a:lvl4pPr marR="0" lvl="3"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4pPr>
            <a:lvl5pPr marR="0" lvl="4"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74" name="Google Shape;374;p57"/>
          <p:cNvSpPr>
            <a:spLocks noGrp="1"/>
          </p:cNvSpPr>
          <p:nvPr>
            <p:ph type="pic" idx="5"/>
          </p:nvPr>
        </p:nvSpPr>
        <p:spPr>
          <a:xfrm>
            <a:off x="307975" y="2919035"/>
            <a:ext cx="4156200" cy="1675500"/>
          </a:xfrm>
          <a:prstGeom prst="rect">
            <a:avLst/>
          </a:prstGeom>
          <a:noFill/>
          <a:ln>
            <a:noFill/>
          </a:ln>
        </p:spPr>
        <p:txBody>
          <a:bodyPr spcFirstLastPara="1" wrap="square" lIns="91425" tIns="91425" rIns="91425" bIns="91425" anchor="ctr" anchorCtr="0"/>
          <a:lstStyle>
            <a:lvl1pPr marR="0" lvl="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1pPr>
            <a:lvl2pPr marR="0" lvl="1"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2pPr>
            <a:lvl3pPr marR="0" lvl="2" algn="l" rtl="0">
              <a:lnSpc>
                <a:spcPct val="100000"/>
              </a:lnSpc>
              <a:spcBef>
                <a:spcPts val="480"/>
              </a:spcBef>
              <a:spcAft>
                <a:spcPts val="0"/>
              </a:spcAft>
              <a:buClr>
                <a:srgbClr val="595959"/>
              </a:buClr>
              <a:buSzPts val="1400"/>
              <a:buFont typeface="Arial"/>
              <a:buNone/>
              <a:defRPr sz="2400" b="0" i="0" u="none" strike="noStrike" cap="none">
                <a:solidFill>
                  <a:srgbClr val="595959"/>
                </a:solidFill>
                <a:latin typeface="Allerta"/>
                <a:ea typeface="Allerta"/>
                <a:cs typeface="Allerta"/>
                <a:sym typeface="Allerta"/>
              </a:defRPr>
            </a:lvl3pPr>
            <a:lvl4pPr marR="0" lvl="3"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4pPr>
            <a:lvl5pPr marR="0" lvl="4"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75" name="Google Shape;375;p57"/>
          <p:cNvSpPr txBox="1">
            <a:spLocks noGrp="1"/>
          </p:cNvSpPr>
          <p:nvPr>
            <p:ph type="title"/>
          </p:nvPr>
        </p:nvSpPr>
        <p:spPr>
          <a:xfrm>
            <a:off x="304800" y="205978"/>
            <a:ext cx="83820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376" name="Google Shape;376;p57"/>
          <p:cNvSpPr txBox="1">
            <a:spLocks noGrp="1"/>
          </p:cNvSpPr>
          <p:nvPr>
            <p:ph type="body" idx="1"/>
          </p:nvPr>
        </p:nvSpPr>
        <p:spPr>
          <a:xfrm>
            <a:off x="4533898" y="4235008"/>
            <a:ext cx="4152900" cy="35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7" name="Google Shape;377;p57"/>
          <p:cNvSpPr txBox="1">
            <a:spLocks noGrp="1"/>
          </p:cNvSpPr>
          <p:nvPr>
            <p:ph type="body" idx="6"/>
          </p:nvPr>
        </p:nvSpPr>
        <p:spPr>
          <a:xfrm>
            <a:off x="304800" y="4235008"/>
            <a:ext cx="4159200" cy="35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8" name="Google Shape;378;p57"/>
          <p:cNvSpPr txBox="1">
            <a:spLocks noGrp="1"/>
          </p:cNvSpPr>
          <p:nvPr>
            <p:ph type="body" idx="7"/>
          </p:nvPr>
        </p:nvSpPr>
        <p:spPr>
          <a:xfrm>
            <a:off x="4530722" y="2516123"/>
            <a:ext cx="4156200" cy="35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9" name="Google Shape;379;p57"/>
          <p:cNvSpPr txBox="1">
            <a:spLocks noGrp="1"/>
          </p:cNvSpPr>
          <p:nvPr>
            <p:ph type="body" idx="8"/>
          </p:nvPr>
        </p:nvSpPr>
        <p:spPr>
          <a:xfrm>
            <a:off x="304801" y="2516123"/>
            <a:ext cx="4159200" cy="35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0" name="Google Shape;380;p57"/>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1" name="Google Shape;381;p57"/>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1000" b="0" i="0" u="none" strike="noStrike" cap="none">
                <a:solidFill>
                  <a:srgbClr val="50514F"/>
                </a:solidFill>
                <a:latin typeface="Allerta"/>
                <a:ea typeface="Allerta"/>
                <a:cs typeface="Allerta"/>
                <a:sym typeface="Allerta"/>
              </a:rPr>
              <a:t>‹#›</a:t>
            </a:fld>
            <a:r>
              <a:rPr lang="en" sz="1000" b="0" i="0" u="none" strike="noStrike" cap="none">
                <a:solidFill>
                  <a:srgbClr val="50514F"/>
                </a:solidFill>
                <a:latin typeface="Allerta"/>
                <a:ea typeface="Allerta"/>
                <a:cs typeface="Allerta"/>
                <a:sym typeface="Allerta"/>
              </a:rPr>
              <a:t> </a:t>
            </a:r>
            <a:endParaRPr sz="1000" b="0" i="0" u="none" strike="noStrike" cap="none">
              <a:solidFill>
                <a:srgbClr val="50514F"/>
              </a:solidFill>
              <a:latin typeface="Allerta"/>
              <a:ea typeface="Allerta"/>
              <a:cs typeface="Allerta"/>
              <a:sym typeface="Allerta"/>
            </a:endParaRPr>
          </a:p>
        </p:txBody>
      </p:sp>
      <p:pic>
        <p:nvPicPr>
          <p:cNvPr id="382" name="Google Shape;382;p57"/>
          <p:cNvPicPr preferRelativeResize="0"/>
          <p:nvPr/>
        </p:nvPicPr>
        <p:blipFill rotWithShape="1">
          <a:blip r:embed="rId2">
            <a:alphaModFix/>
          </a:blip>
          <a:srcRect/>
          <a:stretch/>
        </p:blipFill>
        <p:spPr>
          <a:xfrm>
            <a:off x="1625600" y="4825472"/>
            <a:ext cx="3675767" cy="2286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386"/>
        <p:cNvGrpSpPr/>
        <p:nvPr/>
      </p:nvGrpSpPr>
      <p:grpSpPr>
        <a:xfrm>
          <a:off x="0" y="0"/>
          <a:ext cx="0" cy="0"/>
          <a:chOff x="0" y="0"/>
          <a:chExt cx="0" cy="0"/>
        </a:xfrm>
      </p:grpSpPr>
      <p:sp>
        <p:nvSpPr>
          <p:cNvPr id="387" name="Google Shape;387;p59"/>
          <p:cNvSpPr/>
          <p:nvPr/>
        </p:nvSpPr>
        <p:spPr>
          <a:xfrm>
            <a:off x="1" y="4747101"/>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88" name="Google Shape;388;p59"/>
          <p:cNvSpPr txBox="1">
            <a:spLocks noGrp="1"/>
          </p:cNvSpPr>
          <p:nvPr>
            <p:ph type="title"/>
          </p:nvPr>
        </p:nvSpPr>
        <p:spPr>
          <a:xfrm>
            <a:off x="304800" y="205978"/>
            <a:ext cx="85725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89" name="Google Shape;389;p59"/>
          <p:cNvSpPr txBox="1">
            <a:spLocks noGrp="1"/>
          </p:cNvSpPr>
          <p:nvPr>
            <p:ph type="body" idx="1"/>
          </p:nvPr>
        </p:nvSpPr>
        <p:spPr>
          <a:xfrm>
            <a:off x="304800" y="1178205"/>
            <a:ext cx="8572500" cy="3394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0" name="Google Shape;390;p59"/>
          <p:cNvSpPr/>
          <p:nvPr/>
        </p:nvSpPr>
        <p:spPr>
          <a:xfrm>
            <a:off x="1" y="4747854"/>
            <a:ext cx="9153000" cy="405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91" name="Google Shape;391;p59"/>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1000" b="0" i="0" u="none" strike="noStrike" cap="none">
                <a:solidFill>
                  <a:srgbClr val="50514F"/>
                </a:solidFill>
                <a:latin typeface="Lucida Sans"/>
                <a:ea typeface="Lucida Sans"/>
                <a:cs typeface="Lucida Sans"/>
                <a:sym typeface="Lucida Sans"/>
              </a:rPr>
              <a:t>‹#›</a:t>
            </a:fld>
            <a:r>
              <a:rPr lang="en" sz="1000" b="0" i="0" u="none" strike="noStrike" cap="none">
                <a:solidFill>
                  <a:srgbClr val="50514F"/>
                </a:solidFill>
                <a:latin typeface="Lucida Sans"/>
                <a:ea typeface="Lucida Sans"/>
                <a:cs typeface="Lucida Sans"/>
                <a:sym typeface="Lucida Sans"/>
              </a:rPr>
              <a:t> </a:t>
            </a:r>
            <a:endParaRPr/>
          </a:p>
        </p:txBody>
      </p:sp>
      <p:pic>
        <p:nvPicPr>
          <p:cNvPr id="392" name="Google Shape;392;p59"/>
          <p:cNvPicPr preferRelativeResize="0"/>
          <p:nvPr/>
        </p:nvPicPr>
        <p:blipFill rotWithShape="1">
          <a:blip r:embed="rId2">
            <a:alphaModFix/>
          </a:blip>
          <a:srcRect/>
          <a:stretch/>
        </p:blipFill>
        <p:spPr>
          <a:xfrm>
            <a:off x="304800" y="4877474"/>
            <a:ext cx="1309950" cy="122878"/>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393"/>
        <p:cNvGrpSpPr/>
        <p:nvPr/>
      </p:nvGrpSpPr>
      <p:grpSpPr>
        <a:xfrm>
          <a:off x="0" y="0"/>
          <a:ext cx="0" cy="0"/>
          <a:chOff x="0" y="0"/>
          <a:chExt cx="0" cy="0"/>
        </a:xfrm>
      </p:grpSpPr>
      <p:sp>
        <p:nvSpPr>
          <p:cNvPr id="394" name="Google Shape;394;p60"/>
          <p:cNvSpPr/>
          <p:nvPr/>
        </p:nvSpPr>
        <p:spPr>
          <a:xfrm>
            <a:off x="0" y="0"/>
            <a:ext cx="9144000" cy="5143500"/>
          </a:xfrm>
          <a:prstGeom prst="rect">
            <a:avLst/>
          </a:prstGeom>
          <a:solidFill>
            <a:srgbClr val="1C9963"/>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395" name="Google Shape;395;p60"/>
          <p:cNvSpPr txBox="1"/>
          <p:nvPr/>
        </p:nvSpPr>
        <p:spPr>
          <a:xfrm>
            <a:off x="115460" y="1729688"/>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96" name="Google Shape;396;p60"/>
          <p:cNvSpPr txBox="1"/>
          <p:nvPr/>
        </p:nvSpPr>
        <p:spPr>
          <a:xfrm>
            <a:off x="115460" y="2214520"/>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97" name="Google Shape;397;p60"/>
          <p:cNvSpPr txBox="1"/>
          <p:nvPr/>
        </p:nvSpPr>
        <p:spPr>
          <a:xfrm>
            <a:off x="115460" y="1729688"/>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98" name="Google Shape;398;p60"/>
          <p:cNvSpPr txBox="1"/>
          <p:nvPr/>
        </p:nvSpPr>
        <p:spPr>
          <a:xfrm>
            <a:off x="115460" y="2214520"/>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399" name="Google Shape;399;p60"/>
          <p:cNvSpPr txBox="1">
            <a:spLocks noGrp="1"/>
          </p:cNvSpPr>
          <p:nvPr>
            <p:ph type="title"/>
          </p:nvPr>
        </p:nvSpPr>
        <p:spPr>
          <a:xfrm>
            <a:off x="216568" y="2122258"/>
            <a:ext cx="8620500" cy="6513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400" name="Google Shape;400;p60"/>
          <p:cNvPicPr preferRelativeResize="0"/>
          <p:nvPr/>
        </p:nvPicPr>
        <p:blipFill rotWithShape="1">
          <a:blip r:embed="rId2">
            <a:alphaModFix/>
          </a:blip>
          <a:srcRect/>
          <a:stretch/>
        </p:blipFill>
        <p:spPr>
          <a:xfrm>
            <a:off x="304816" y="295598"/>
            <a:ext cx="1676475" cy="157248"/>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401"/>
        <p:cNvGrpSpPr/>
        <p:nvPr/>
      </p:nvGrpSpPr>
      <p:grpSpPr>
        <a:xfrm>
          <a:off x="0" y="0"/>
          <a:ext cx="0" cy="0"/>
          <a:chOff x="0" y="0"/>
          <a:chExt cx="0" cy="0"/>
        </a:xfrm>
      </p:grpSpPr>
      <p:sp>
        <p:nvSpPr>
          <p:cNvPr id="402" name="Google Shape;402;p61"/>
          <p:cNvSpPr/>
          <p:nvPr/>
        </p:nvSpPr>
        <p:spPr>
          <a:xfrm>
            <a:off x="0" y="0"/>
            <a:ext cx="9144000" cy="5143500"/>
          </a:xfrm>
          <a:prstGeom prst="rect">
            <a:avLst/>
          </a:prstGeom>
          <a:solidFill>
            <a:srgbClr val="A9B0AC"/>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03" name="Google Shape;403;p61"/>
          <p:cNvSpPr txBox="1"/>
          <p:nvPr/>
        </p:nvSpPr>
        <p:spPr>
          <a:xfrm>
            <a:off x="115460" y="1729688"/>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404" name="Google Shape;404;p61"/>
          <p:cNvSpPr txBox="1"/>
          <p:nvPr/>
        </p:nvSpPr>
        <p:spPr>
          <a:xfrm>
            <a:off x="115460" y="2214520"/>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405" name="Google Shape;405;p61"/>
          <p:cNvSpPr txBox="1"/>
          <p:nvPr/>
        </p:nvSpPr>
        <p:spPr>
          <a:xfrm>
            <a:off x="115460" y="1729688"/>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406" name="Google Shape;406;p61"/>
          <p:cNvSpPr txBox="1"/>
          <p:nvPr/>
        </p:nvSpPr>
        <p:spPr>
          <a:xfrm>
            <a:off x="115460" y="2214520"/>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407" name="Google Shape;407;p61"/>
          <p:cNvSpPr txBox="1">
            <a:spLocks noGrp="1"/>
          </p:cNvSpPr>
          <p:nvPr>
            <p:ph type="title"/>
          </p:nvPr>
        </p:nvSpPr>
        <p:spPr>
          <a:xfrm>
            <a:off x="216568" y="2122258"/>
            <a:ext cx="8620500" cy="6513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408" name="Google Shape;408;p61"/>
          <p:cNvPicPr preferRelativeResize="0"/>
          <p:nvPr/>
        </p:nvPicPr>
        <p:blipFill rotWithShape="1">
          <a:blip r:embed="rId2">
            <a:alphaModFix/>
          </a:blip>
          <a:srcRect/>
          <a:stretch/>
        </p:blipFill>
        <p:spPr>
          <a:xfrm>
            <a:off x="304816" y="295598"/>
            <a:ext cx="1676475" cy="157248"/>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409"/>
        <p:cNvGrpSpPr/>
        <p:nvPr/>
      </p:nvGrpSpPr>
      <p:grpSpPr>
        <a:xfrm>
          <a:off x="0" y="0"/>
          <a:ext cx="0" cy="0"/>
          <a:chOff x="0" y="0"/>
          <a:chExt cx="0" cy="0"/>
        </a:xfrm>
      </p:grpSpPr>
      <p:sp>
        <p:nvSpPr>
          <p:cNvPr id="410" name="Google Shape;410;p62"/>
          <p:cNvSpPr/>
          <p:nvPr/>
        </p:nvSpPr>
        <p:spPr>
          <a:xfrm>
            <a:off x="0" y="0"/>
            <a:ext cx="9144000" cy="5143500"/>
          </a:xfrm>
          <a:prstGeom prst="rect">
            <a:avLst/>
          </a:prstGeom>
          <a:solidFill>
            <a:srgbClr val="464646"/>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11" name="Google Shape;411;p62"/>
          <p:cNvSpPr txBox="1"/>
          <p:nvPr/>
        </p:nvSpPr>
        <p:spPr>
          <a:xfrm>
            <a:off x="115460" y="1729688"/>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412" name="Google Shape;412;p62"/>
          <p:cNvSpPr txBox="1"/>
          <p:nvPr/>
        </p:nvSpPr>
        <p:spPr>
          <a:xfrm>
            <a:off x="115460" y="2214520"/>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413" name="Google Shape;413;p62"/>
          <p:cNvSpPr txBox="1"/>
          <p:nvPr/>
        </p:nvSpPr>
        <p:spPr>
          <a:xfrm>
            <a:off x="115460" y="1729688"/>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414" name="Google Shape;414;p62"/>
          <p:cNvSpPr txBox="1"/>
          <p:nvPr/>
        </p:nvSpPr>
        <p:spPr>
          <a:xfrm>
            <a:off x="115460" y="2214520"/>
            <a:ext cx="3793800" cy="1449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415" name="Google Shape;415;p62"/>
          <p:cNvSpPr txBox="1">
            <a:spLocks noGrp="1"/>
          </p:cNvSpPr>
          <p:nvPr>
            <p:ph type="title"/>
          </p:nvPr>
        </p:nvSpPr>
        <p:spPr>
          <a:xfrm>
            <a:off x="216568" y="2122258"/>
            <a:ext cx="8620500" cy="6513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pic>
        <p:nvPicPr>
          <p:cNvPr id="416" name="Google Shape;416;p62"/>
          <p:cNvPicPr preferRelativeResize="0"/>
          <p:nvPr/>
        </p:nvPicPr>
        <p:blipFill rotWithShape="1">
          <a:blip r:embed="rId2">
            <a:alphaModFix/>
          </a:blip>
          <a:srcRect/>
          <a:stretch/>
        </p:blipFill>
        <p:spPr>
          <a:xfrm>
            <a:off x="304816" y="295598"/>
            <a:ext cx="1676475" cy="157248"/>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417"/>
        <p:cNvGrpSpPr/>
        <p:nvPr/>
      </p:nvGrpSpPr>
      <p:grpSpPr>
        <a:xfrm>
          <a:off x="0" y="0"/>
          <a:ext cx="0" cy="0"/>
          <a:chOff x="0" y="0"/>
          <a:chExt cx="0" cy="0"/>
        </a:xfrm>
      </p:grpSpPr>
      <p:sp>
        <p:nvSpPr>
          <p:cNvPr id="418" name="Google Shape;418;p63"/>
          <p:cNvSpPr txBox="1">
            <a:spLocks noGrp="1"/>
          </p:cNvSpPr>
          <p:nvPr>
            <p:ph type="ctrTitle"/>
          </p:nvPr>
        </p:nvSpPr>
        <p:spPr>
          <a:xfrm>
            <a:off x="219320" y="2236554"/>
            <a:ext cx="8619900" cy="6378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2800"/>
              <a:buFont typeface="Allerta"/>
              <a:buNone/>
              <a:defRPr sz="2800" b="0" i="0" u="none" strike="noStrike" cap="none">
                <a:solidFill>
                  <a:srgbClr val="50514F"/>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19" name="Google Shape;419;p63"/>
          <p:cNvSpPr txBox="1">
            <a:spLocks noGrp="1"/>
          </p:cNvSpPr>
          <p:nvPr>
            <p:ph type="subTitle" idx="1"/>
          </p:nvPr>
        </p:nvSpPr>
        <p:spPr>
          <a:xfrm>
            <a:off x="219321" y="2874344"/>
            <a:ext cx="8619900" cy="594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20" name="Google Shape;420;p63"/>
          <p:cNvSpPr/>
          <p:nvPr/>
        </p:nvSpPr>
        <p:spPr>
          <a:xfrm>
            <a:off x="-1" y="1303209"/>
            <a:ext cx="9144000" cy="8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pic>
        <p:nvPicPr>
          <p:cNvPr id="421" name="Google Shape;421;p63"/>
          <p:cNvPicPr preferRelativeResize="0"/>
          <p:nvPr/>
        </p:nvPicPr>
        <p:blipFill rotWithShape="1">
          <a:blip r:embed="rId2">
            <a:alphaModFix/>
          </a:blip>
          <a:srcRect/>
          <a:stretch/>
        </p:blipFill>
        <p:spPr>
          <a:xfrm>
            <a:off x="304801" y="295598"/>
            <a:ext cx="1676475" cy="157248"/>
          </a:xfrm>
          <a:prstGeom prst="rect">
            <a:avLst/>
          </a:prstGeom>
          <a:noFill/>
          <a:ln>
            <a:noFill/>
          </a:ln>
        </p:spPr>
      </p:pic>
      <p:pic>
        <p:nvPicPr>
          <p:cNvPr id="422" name="Google Shape;422;p63"/>
          <p:cNvPicPr preferRelativeResize="0"/>
          <p:nvPr/>
        </p:nvPicPr>
        <p:blipFill rotWithShape="1">
          <a:blip r:embed="rId3">
            <a:alphaModFix/>
          </a:blip>
          <a:srcRect/>
          <a:stretch/>
        </p:blipFill>
        <p:spPr>
          <a:xfrm>
            <a:off x="304800" y="4380667"/>
            <a:ext cx="977830" cy="38045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3"/>
        <p:cNvGrpSpPr/>
        <p:nvPr/>
      </p:nvGrpSpPr>
      <p:grpSpPr>
        <a:xfrm>
          <a:off x="0" y="0"/>
          <a:ext cx="0" cy="0"/>
          <a:chOff x="0" y="0"/>
          <a:chExt cx="0" cy="0"/>
        </a:xfrm>
      </p:grpSpPr>
      <p:sp>
        <p:nvSpPr>
          <p:cNvPr id="424" name="Google Shape;424;p64"/>
          <p:cNvSpPr txBox="1">
            <a:spLocks noGrp="1"/>
          </p:cNvSpPr>
          <p:nvPr>
            <p:ph type="title"/>
          </p:nvPr>
        </p:nvSpPr>
        <p:spPr>
          <a:xfrm>
            <a:off x="304800" y="205978"/>
            <a:ext cx="85344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25" name="Google Shape;425;p64"/>
          <p:cNvSpPr txBox="1">
            <a:spLocks noGrp="1"/>
          </p:cNvSpPr>
          <p:nvPr>
            <p:ph type="body" idx="1"/>
          </p:nvPr>
        </p:nvSpPr>
        <p:spPr>
          <a:xfrm>
            <a:off x="304800" y="1063228"/>
            <a:ext cx="4192500" cy="4485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26" name="Google Shape;426;p64"/>
          <p:cNvSpPr txBox="1">
            <a:spLocks noGrp="1"/>
          </p:cNvSpPr>
          <p:nvPr>
            <p:ph type="body" idx="2"/>
          </p:nvPr>
        </p:nvSpPr>
        <p:spPr>
          <a:xfrm>
            <a:off x="304800" y="1511558"/>
            <a:ext cx="4192500" cy="30948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7" name="Google Shape;427;p64"/>
          <p:cNvSpPr txBox="1">
            <a:spLocks noGrp="1"/>
          </p:cNvSpPr>
          <p:nvPr>
            <p:ph type="body" idx="3"/>
          </p:nvPr>
        </p:nvSpPr>
        <p:spPr>
          <a:xfrm>
            <a:off x="4645025" y="1063228"/>
            <a:ext cx="4194300" cy="4743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28" name="Google Shape;428;p64"/>
          <p:cNvSpPr txBox="1">
            <a:spLocks noGrp="1"/>
          </p:cNvSpPr>
          <p:nvPr>
            <p:ph type="body" idx="4"/>
          </p:nvPr>
        </p:nvSpPr>
        <p:spPr>
          <a:xfrm>
            <a:off x="4645025" y="1537535"/>
            <a:ext cx="4194300" cy="3069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9" name="Google Shape;429;p64"/>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30" name="Google Shape;430;p64"/>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1000" b="0" i="0" u="none" strike="noStrike" cap="none">
                <a:solidFill>
                  <a:srgbClr val="50514F"/>
                </a:solidFill>
                <a:latin typeface="Lucida Sans"/>
                <a:ea typeface="Lucida Sans"/>
                <a:cs typeface="Lucida Sans"/>
                <a:sym typeface="Lucida Sans"/>
              </a:rPr>
              <a:t>‹#›</a:t>
            </a:fld>
            <a:r>
              <a:rPr lang="en" sz="1000" b="0" i="0" u="none" strike="noStrike" cap="none">
                <a:solidFill>
                  <a:srgbClr val="50514F"/>
                </a:solidFill>
                <a:latin typeface="Lucida Sans"/>
                <a:ea typeface="Lucida Sans"/>
                <a:cs typeface="Lucida Sans"/>
                <a:sym typeface="Lucida Sans"/>
              </a:rPr>
              <a:t> </a:t>
            </a:r>
            <a:endParaRPr/>
          </a:p>
        </p:txBody>
      </p:sp>
      <p:sp>
        <p:nvSpPr>
          <p:cNvPr id="431" name="Google Shape;431;p64">
            <a:hlinkClick r:id="rId2"/>
          </p:cNvPr>
          <p:cNvSpPr/>
          <p:nvPr/>
        </p:nvSpPr>
        <p:spPr>
          <a:xfrm>
            <a:off x="3542586" y="4889831"/>
            <a:ext cx="1906800" cy="131700"/>
          </a:xfrm>
          <a:prstGeom prst="rect">
            <a:avLst/>
          </a:prstGeom>
          <a:no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432"/>
        <p:cNvGrpSpPr/>
        <p:nvPr/>
      </p:nvGrpSpPr>
      <p:grpSpPr>
        <a:xfrm>
          <a:off x="0" y="0"/>
          <a:ext cx="0" cy="0"/>
          <a:chOff x="0" y="0"/>
          <a:chExt cx="0" cy="0"/>
        </a:xfrm>
      </p:grpSpPr>
      <p:sp>
        <p:nvSpPr>
          <p:cNvPr id="433" name="Google Shape;433;p65"/>
          <p:cNvSpPr txBox="1">
            <a:spLocks noGrp="1"/>
          </p:cNvSpPr>
          <p:nvPr>
            <p:ph type="ctrTitle"/>
          </p:nvPr>
        </p:nvSpPr>
        <p:spPr>
          <a:xfrm>
            <a:off x="3339153" y="2213035"/>
            <a:ext cx="5497200" cy="663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34" name="Google Shape;434;p65"/>
          <p:cNvSpPr txBox="1">
            <a:spLocks noGrp="1"/>
          </p:cNvSpPr>
          <p:nvPr>
            <p:ph type="subTitle" idx="1"/>
          </p:nvPr>
        </p:nvSpPr>
        <p:spPr>
          <a:xfrm>
            <a:off x="3339152" y="2876672"/>
            <a:ext cx="5497200" cy="594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35" name="Google Shape;435;p65"/>
          <p:cNvSpPr/>
          <p:nvPr/>
        </p:nvSpPr>
        <p:spPr>
          <a:xfrm>
            <a:off x="0" y="1309687"/>
            <a:ext cx="9144000" cy="8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36" name="Google Shape;436;p65"/>
          <p:cNvSpPr>
            <a:spLocks noGrp="1"/>
          </p:cNvSpPr>
          <p:nvPr>
            <p:ph type="pic" idx="2"/>
          </p:nvPr>
        </p:nvSpPr>
        <p:spPr>
          <a:xfrm>
            <a:off x="304800" y="1393031"/>
            <a:ext cx="2752500" cy="2369100"/>
          </a:xfrm>
          <a:prstGeom prst="rect">
            <a:avLst/>
          </a:prstGeom>
          <a:noFill/>
          <a:ln>
            <a:noFill/>
          </a:ln>
        </p:spPr>
        <p:txBody>
          <a:bodyPr spcFirstLastPara="1" wrap="square" lIns="91425" tIns="91425" rIns="91425" bIns="91425" anchor="t" anchorCtr="0"/>
          <a:lstStyle>
            <a:lvl1pPr marL="342900" marR="0" lvl="0" indent="-2159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37" name="Google Shape;437;p65"/>
          <p:cNvPicPr preferRelativeResize="0"/>
          <p:nvPr/>
        </p:nvPicPr>
        <p:blipFill rotWithShape="1">
          <a:blip r:embed="rId2">
            <a:alphaModFix/>
          </a:blip>
          <a:srcRect/>
          <a:stretch/>
        </p:blipFill>
        <p:spPr>
          <a:xfrm>
            <a:off x="304801" y="295598"/>
            <a:ext cx="1676475" cy="157248"/>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438"/>
        <p:cNvGrpSpPr/>
        <p:nvPr/>
      </p:nvGrpSpPr>
      <p:grpSpPr>
        <a:xfrm>
          <a:off x="0" y="0"/>
          <a:ext cx="0" cy="0"/>
          <a:chOff x="0" y="0"/>
          <a:chExt cx="0" cy="0"/>
        </a:xfrm>
      </p:grpSpPr>
      <p:sp>
        <p:nvSpPr>
          <p:cNvPr id="439" name="Google Shape;439;p66"/>
          <p:cNvSpPr txBox="1">
            <a:spLocks noGrp="1"/>
          </p:cNvSpPr>
          <p:nvPr>
            <p:ph type="ctrTitle"/>
          </p:nvPr>
        </p:nvSpPr>
        <p:spPr>
          <a:xfrm>
            <a:off x="219320" y="2200079"/>
            <a:ext cx="8619900" cy="674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40" name="Google Shape;440;p66"/>
          <p:cNvSpPr txBox="1">
            <a:spLocks noGrp="1"/>
          </p:cNvSpPr>
          <p:nvPr>
            <p:ph type="subTitle" idx="1"/>
          </p:nvPr>
        </p:nvSpPr>
        <p:spPr>
          <a:xfrm>
            <a:off x="219317" y="2874344"/>
            <a:ext cx="8619900" cy="594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41" name="Google Shape;441;p66"/>
          <p:cNvSpPr/>
          <p:nvPr/>
        </p:nvSpPr>
        <p:spPr>
          <a:xfrm>
            <a:off x="-1" y="1303209"/>
            <a:ext cx="9144000" cy="8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42" name="Google Shape;442;p66"/>
          <p:cNvSpPr>
            <a:spLocks noGrp="1"/>
          </p:cNvSpPr>
          <p:nvPr>
            <p:ph type="pic" idx="2"/>
          </p:nvPr>
        </p:nvSpPr>
        <p:spPr>
          <a:xfrm>
            <a:off x="7188200" y="169069"/>
            <a:ext cx="1650900" cy="606000"/>
          </a:xfrm>
          <a:prstGeom prst="rect">
            <a:avLst/>
          </a:prstGeom>
          <a:noFill/>
          <a:ln>
            <a:noFill/>
          </a:ln>
        </p:spPr>
        <p:txBody>
          <a:bodyPr spcFirstLastPara="1" wrap="square" lIns="91425" tIns="91425" rIns="91425" bIns="91425" anchor="t" anchorCtr="0"/>
          <a:lstStyle>
            <a:lvl1pPr marL="342900" marR="0" lvl="0" indent="-2667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43" name="Google Shape;443;p66"/>
          <p:cNvPicPr preferRelativeResize="0"/>
          <p:nvPr/>
        </p:nvPicPr>
        <p:blipFill rotWithShape="1">
          <a:blip r:embed="rId2">
            <a:alphaModFix/>
          </a:blip>
          <a:srcRect/>
          <a:stretch/>
        </p:blipFill>
        <p:spPr>
          <a:xfrm>
            <a:off x="304801" y="295598"/>
            <a:ext cx="1676475" cy="157248"/>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444"/>
        <p:cNvGrpSpPr/>
        <p:nvPr/>
      </p:nvGrpSpPr>
      <p:grpSpPr>
        <a:xfrm>
          <a:off x="0" y="0"/>
          <a:ext cx="0" cy="0"/>
          <a:chOff x="0" y="0"/>
          <a:chExt cx="0" cy="0"/>
        </a:xfrm>
      </p:grpSpPr>
      <p:sp>
        <p:nvSpPr>
          <p:cNvPr id="445" name="Google Shape;445;p67"/>
          <p:cNvSpPr txBox="1">
            <a:spLocks noGrp="1"/>
          </p:cNvSpPr>
          <p:nvPr>
            <p:ph type="title"/>
          </p:nvPr>
        </p:nvSpPr>
        <p:spPr>
          <a:xfrm>
            <a:off x="304800" y="205978"/>
            <a:ext cx="85725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46" name="Google Shape;446;p67"/>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47" name="Google Shape;447;p67"/>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1000" b="0" i="0" u="none" strike="noStrike" cap="none">
                <a:solidFill>
                  <a:srgbClr val="50514F"/>
                </a:solidFill>
                <a:latin typeface="Lucida Sans"/>
                <a:ea typeface="Lucida Sans"/>
                <a:cs typeface="Lucida Sans"/>
                <a:sym typeface="Lucida Sans"/>
              </a:rPr>
              <a:t>‹#›</a:t>
            </a:fld>
            <a:r>
              <a:rPr lang="en" sz="1000" b="0" i="0" u="none" strike="noStrike" cap="none">
                <a:solidFill>
                  <a:srgbClr val="50514F"/>
                </a:solidFill>
                <a:latin typeface="Lucida Sans"/>
                <a:ea typeface="Lucida Sans"/>
                <a:cs typeface="Lucida Sans"/>
                <a:sym typeface="Lucida Sans"/>
              </a:rPr>
              <a:t> </a:t>
            </a:r>
            <a:endParaRPr/>
          </a:p>
        </p:txBody>
      </p:sp>
      <p:pic>
        <p:nvPicPr>
          <p:cNvPr id="448" name="Google Shape;448;p67"/>
          <p:cNvPicPr preferRelativeResize="0"/>
          <p:nvPr/>
        </p:nvPicPr>
        <p:blipFill rotWithShape="1">
          <a:blip r:embed="rId2">
            <a:alphaModFix/>
          </a:blip>
          <a:srcRect/>
          <a:stretch/>
        </p:blipFill>
        <p:spPr>
          <a:xfrm>
            <a:off x="304800" y="4877474"/>
            <a:ext cx="1309950" cy="122878"/>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449"/>
        <p:cNvGrpSpPr/>
        <p:nvPr/>
      </p:nvGrpSpPr>
      <p:grpSpPr>
        <a:xfrm>
          <a:off x="0" y="0"/>
          <a:ext cx="0" cy="0"/>
          <a:chOff x="0" y="0"/>
          <a:chExt cx="0" cy="0"/>
        </a:xfrm>
      </p:grpSpPr>
      <p:sp>
        <p:nvSpPr>
          <p:cNvPr id="450" name="Google Shape;450;p68"/>
          <p:cNvSpPr>
            <a:spLocks noGrp="1"/>
          </p:cNvSpPr>
          <p:nvPr>
            <p:ph type="chart" idx="2"/>
          </p:nvPr>
        </p:nvSpPr>
        <p:spPr>
          <a:xfrm>
            <a:off x="304800" y="1181615"/>
            <a:ext cx="8534400" cy="33945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1" name="Google Shape;451;p68"/>
          <p:cNvSpPr txBox="1">
            <a:spLocks noGrp="1"/>
          </p:cNvSpPr>
          <p:nvPr>
            <p:ph type="title"/>
          </p:nvPr>
        </p:nvSpPr>
        <p:spPr>
          <a:xfrm>
            <a:off x="304800" y="205978"/>
            <a:ext cx="85344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52" name="Google Shape;452;p68"/>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53" name="Google Shape;453;p68"/>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1000" b="0" i="0" u="none" strike="noStrike" cap="none">
                <a:solidFill>
                  <a:srgbClr val="50514F"/>
                </a:solidFill>
                <a:latin typeface="Lucida Sans"/>
                <a:ea typeface="Lucida Sans"/>
                <a:cs typeface="Lucida Sans"/>
                <a:sym typeface="Lucida Sans"/>
              </a:rPr>
              <a:t>‹#›</a:t>
            </a:fld>
            <a:r>
              <a:rPr lang="en" sz="1000" b="0" i="0" u="none" strike="noStrike" cap="none">
                <a:solidFill>
                  <a:srgbClr val="50514F"/>
                </a:solidFill>
                <a:latin typeface="Lucida Sans"/>
                <a:ea typeface="Lucida Sans"/>
                <a:cs typeface="Lucida Sans"/>
                <a:sym typeface="Lucida Sans"/>
              </a:rPr>
              <a:t> </a:t>
            </a:r>
            <a:endParaRPr/>
          </a:p>
        </p:txBody>
      </p:sp>
      <p:pic>
        <p:nvPicPr>
          <p:cNvPr id="454" name="Google Shape;454;p68"/>
          <p:cNvPicPr preferRelativeResize="0"/>
          <p:nvPr/>
        </p:nvPicPr>
        <p:blipFill rotWithShape="1">
          <a:blip r:embed="rId2">
            <a:alphaModFix/>
          </a:blip>
          <a:srcRect/>
          <a:stretch/>
        </p:blipFill>
        <p:spPr>
          <a:xfrm>
            <a:off x="304800" y="4877474"/>
            <a:ext cx="1309950" cy="122878"/>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455"/>
        <p:cNvGrpSpPr/>
        <p:nvPr/>
      </p:nvGrpSpPr>
      <p:grpSpPr>
        <a:xfrm>
          <a:off x="0" y="0"/>
          <a:ext cx="0" cy="0"/>
          <a:chOff x="0" y="0"/>
          <a:chExt cx="0" cy="0"/>
        </a:xfrm>
      </p:grpSpPr>
      <p:sp>
        <p:nvSpPr>
          <p:cNvPr id="456" name="Google Shape;456;p69"/>
          <p:cNvSpPr>
            <a:spLocks noGrp="1"/>
          </p:cNvSpPr>
          <p:nvPr>
            <p:ph type="pic" idx="2"/>
          </p:nvPr>
        </p:nvSpPr>
        <p:spPr>
          <a:xfrm>
            <a:off x="304800" y="1181615"/>
            <a:ext cx="8572500" cy="33945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7" name="Google Shape;457;p69"/>
          <p:cNvSpPr txBox="1">
            <a:spLocks noGrp="1"/>
          </p:cNvSpPr>
          <p:nvPr>
            <p:ph type="title"/>
          </p:nvPr>
        </p:nvSpPr>
        <p:spPr>
          <a:xfrm>
            <a:off x="304800" y="205978"/>
            <a:ext cx="85725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58" name="Google Shape;458;p69"/>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59" name="Google Shape;459;p69"/>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1000" b="0" i="0" u="none" strike="noStrike" cap="none">
                <a:solidFill>
                  <a:srgbClr val="50514F"/>
                </a:solidFill>
                <a:latin typeface="Lucida Sans"/>
                <a:ea typeface="Lucida Sans"/>
                <a:cs typeface="Lucida Sans"/>
                <a:sym typeface="Lucida Sans"/>
              </a:rPr>
              <a:t>‹#›</a:t>
            </a:fld>
            <a:r>
              <a:rPr lang="en" sz="1000" b="0" i="0" u="none" strike="noStrike" cap="none">
                <a:solidFill>
                  <a:srgbClr val="50514F"/>
                </a:solidFill>
                <a:latin typeface="Lucida Sans"/>
                <a:ea typeface="Lucida Sans"/>
                <a:cs typeface="Lucida Sans"/>
                <a:sym typeface="Lucida Sans"/>
              </a:rPr>
              <a:t> </a:t>
            </a:r>
            <a:endParaRPr/>
          </a:p>
        </p:txBody>
      </p:sp>
      <p:pic>
        <p:nvPicPr>
          <p:cNvPr id="460" name="Google Shape;460;p69"/>
          <p:cNvPicPr preferRelativeResize="0"/>
          <p:nvPr/>
        </p:nvPicPr>
        <p:blipFill rotWithShape="1">
          <a:blip r:embed="rId2">
            <a:alphaModFix/>
          </a:blip>
          <a:srcRect/>
          <a:stretch/>
        </p:blipFill>
        <p:spPr>
          <a:xfrm>
            <a:off x="304800" y="4877474"/>
            <a:ext cx="1309950" cy="122878"/>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461"/>
        <p:cNvGrpSpPr/>
        <p:nvPr/>
      </p:nvGrpSpPr>
      <p:grpSpPr>
        <a:xfrm>
          <a:off x="0" y="0"/>
          <a:ext cx="0" cy="0"/>
          <a:chOff x="0" y="0"/>
          <a:chExt cx="0" cy="0"/>
        </a:xfrm>
      </p:grpSpPr>
      <p:sp>
        <p:nvSpPr>
          <p:cNvPr id="462" name="Google Shape;462;p70"/>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C9963"/>
              </a:solidFill>
              <a:latin typeface="Lucida Sans"/>
              <a:ea typeface="Lucida Sans"/>
              <a:cs typeface="Lucida Sans"/>
              <a:sym typeface="Lucida Sans"/>
            </a:endParaRPr>
          </a:p>
        </p:txBody>
      </p:sp>
      <p:sp>
        <p:nvSpPr>
          <p:cNvPr id="463" name="Google Shape;463;p70"/>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1000" b="0" i="0" u="none" strike="noStrike" cap="none">
                <a:solidFill>
                  <a:srgbClr val="50514F"/>
                </a:solidFill>
                <a:latin typeface="Lucida Sans"/>
                <a:ea typeface="Lucida Sans"/>
                <a:cs typeface="Lucida Sans"/>
                <a:sym typeface="Lucida Sans"/>
              </a:rPr>
              <a:t>‹#›</a:t>
            </a:fld>
            <a:r>
              <a:rPr lang="en" sz="1000" b="0" i="0" u="none" strike="noStrike" cap="none">
                <a:solidFill>
                  <a:srgbClr val="50514F"/>
                </a:solidFill>
                <a:latin typeface="Lucida Sans"/>
                <a:ea typeface="Lucida Sans"/>
                <a:cs typeface="Lucida Sans"/>
                <a:sym typeface="Lucida Sans"/>
              </a:rPr>
              <a:t> </a:t>
            </a:r>
            <a:endParaRPr/>
          </a:p>
        </p:txBody>
      </p:sp>
      <p:sp>
        <p:nvSpPr>
          <p:cNvPr id="464" name="Google Shape;464;p70"/>
          <p:cNvSpPr txBox="1">
            <a:spLocks noGrp="1"/>
          </p:cNvSpPr>
          <p:nvPr>
            <p:ph type="title"/>
          </p:nvPr>
        </p:nvSpPr>
        <p:spPr>
          <a:xfrm>
            <a:off x="304800" y="2185988"/>
            <a:ext cx="35847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65" name="Google Shape;465;p70"/>
          <p:cNvSpPr txBox="1">
            <a:spLocks noGrp="1"/>
          </p:cNvSpPr>
          <p:nvPr>
            <p:ph type="body" idx="1"/>
          </p:nvPr>
        </p:nvSpPr>
        <p:spPr>
          <a:xfrm>
            <a:off x="4624613" y="1393837"/>
            <a:ext cx="2444700" cy="404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6" name="Google Shape;466;p70"/>
          <p:cNvSpPr txBox="1">
            <a:spLocks noGrp="1"/>
          </p:cNvSpPr>
          <p:nvPr>
            <p:ph type="body" idx="2"/>
          </p:nvPr>
        </p:nvSpPr>
        <p:spPr>
          <a:xfrm>
            <a:off x="7209515" y="1393837"/>
            <a:ext cx="1447200" cy="404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7" name="Google Shape;467;p70"/>
          <p:cNvSpPr txBox="1">
            <a:spLocks noGrp="1"/>
          </p:cNvSpPr>
          <p:nvPr>
            <p:ph type="body" idx="3"/>
          </p:nvPr>
        </p:nvSpPr>
        <p:spPr>
          <a:xfrm>
            <a:off x="4624613" y="1800471"/>
            <a:ext cx="2444700" cy="404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8" name="Google Shape;468;p70"/>
          <p:cNvSpPr txBox="1">
            <a:spLocks noGrp="1"/>
          </p:cNvSpPr>
          <p:nvPr>
            <p:ph type="body" idx="4"/>
          </p:nvPr>
        </p:nvSpPr>
        <p:spPr>
          <a:xfrm>
            <a:off x="7209515" y="1800471"/>
            <a:ext cx="1447200" cy="404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9" name="Google Shape;469;p70"/>
          <p:cNvSpPr txBox="1">
            <a:spLocks noGrp="1"/>
          </p:cNvSpPr>
          <p:nvPr>
            <p:ph type="body" idx="5"/>
          </p:nvPr>
        </p:nvSpPr>
        <p:spPr>
          <a:xfrm>
            <a:off x="4624613" y="2216263"/>
            <a:ext cx="2444700" cy="404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0" name="Google Shape;470;p70"/>
          <p:cNvSpPr txBox="1">
            <a:spLocks noGrp="1"/>
          </p:cNvSpPr>
          <p:nvPr>
            <p:ph type="body" idx="6"/>
          </p:nvPr>
        </p:nvSpPr>
        <p:spPr>
          <a:xfrm>
            <a:off x="7209515" y="2216263"/>
            <a:ext cx="1447200" cy="404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1" name="Google Shape;471;p70"/>
          <p:cNvSpPr txBox="1">
            <a:spLocks noGrp="1"/>
          </p:cNvSpPr>
          <p:nvPr>
            <p:ph type="body" idx="7"/>
          </p:nvPr>
        </p:nvSpPr>
        <p:spPr>
          <a:xfrm>
            <a:off x="4624613" y="2632056"/>
            <a:ext cx="2444700" cy="404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2" name="Google Shape;472;p70"/>
          <p:cNvSpPr txBox="1">
            <a:spLocks noGrp="1"/>
          </p:cNvSpPr>
          <p:nvPr>
            <p:ph type="body" idx="8"/>
          </p:nvPr>
        </p:nvSpPr>
        <p:spPr>
          <a:xfrm>
            <a:off x="7209515" y="2632056"/>
            <a:ext cx="1447200" cy="404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3" name="Google Shape;473;p70"/>
          <p:cNvSpPr txBox="1">
            <a:spLocks noGrp="1"/>
          </p:cNvSpPr>
          <p:nvPr>
            <p:ph type="body" idx="9"/>
          </p:nvPr>
        </p:nvSpPr>
        <p:spPr>
          <a:xfrm>
            <a:off x="4624613" y="3047849"/>
            <a:ext cx="2444700" cy="404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4" name="Google Shape;474;p70"/>
          <p:cNvSpPr txBox="1">
            <a:spLocks noGrp="1"/>
          </p:cNvSpPr>
          <p:nvPr>
            <p:ph type="body" idx="13"/>
          </p:nvPr>
        </p:nvSpPr>
        <p:spPr>
          <a:xfrm>
            <a:off x="7209515" y="3047849"/>
            <a:ext cx="1447200" cy="404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5" name="Google Shape;475;p70"/>
          <p:cNvSpPr txBox="1">
            <a:spLocks noGrp="1"/>
          </p:cNvSpPr>
          <p:nvPr>
            <p:ph type="body" idx="14"/>
          </p:nvPr>
        </p:nvSpPr>
        <p:spPr>
          <a:xfrm>
            <a:off x="4624613" y="3463639"/>
            <a:ext cx="2444700" cy="404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6" name="Google Shape;476;p70"/>
          <p:cNvSpPr txBox="1">
            <a:spLocks noGrp="1"/>
          </p:cNvSpPr>
          <p:nvPr>
            <p:ph type="body" idx="15"/>
          </p:nvPr>
        </p:nvSpPr>
        <p:spPr>
          <a:xfrm>
            <a:off x="7209515" y="3463639"/>
            <a:ext cx="1447200" cy="404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77" name="Google Shape;477;p70"/>
          <p:cNvPicPr preferRelativeResize="0"/>
          <p:nvPr/>
        </p:nvPicPr>
        <p:blipFill rotWithShape="1">
          <a:blip r:embed="rId2">
            <a:alphaModFix/>
          </a:blip>
          <a:srcRect/>
          <a:stretch/>
        </p:blipFill>
        <p:spPr>
          <a:xfrm>
            <a:off x="304800" y="4877474"/>
            <a:ext cx="1309950" cy="122878"/>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478"/>
        <p:cNvGrpSpPr/>
        <p:nvPr/>
      </p:nvGrpSpPr>
      <p:grpSpPr>
        <a:xfrm>
          <a:off x="0" y="0"/>
          <a:ext cx="0" cy="0"/>
          <a:chOff x="0" y="0"/>
          <a:chExt cx="0" cy="0"/>
        </a:xfrm>
      </p:grpSpPr>
      <p:sp>
        <p:nvSpPr>
          <p:cNvPr id="479" name="Google Shape;479;p71"/>
          <p:cNvSpPr>
            <a:spLocks noGrp="1"/>
          </p:cNvSpPr>
          <p:nvPr>
            <p:ph type="pic" idx="2"/>
          </p:nvPr>
        </p:nvSpPr>
        <p:spPr>
          <a:xfrm>
            <a:off x="0" y="0"/>
            <a:ext cx="9144000" cy="51435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0"/>
        <p:cNvGrpSpPr/>
        <p:nvPr/>
      </p:nvGrpSpPr>
      <p:grpSpPr>
        <a:xfrm>
          <a:off x="0" y="0"/>
          <a:ext cx="0" cy="0"/>
          <a:chOff x="0" y="0"/>
          <a:chExt cx="0" cy="0"/>
        </a:xfrm>
      </p:grpSpPr>
      <p:sp>
        <p:nvSpPr>
          <p:cNvPr id="481" name="Google Shape;481;p72"/>
          <p:cNvSpPr txBox="1">
            <a:spLocks noGrp="1"/>
          </p:cNvSpPr>
          <p:nvPr>
            <p:ph type="title"/>
          </p:nvPr>
        </p:nvSpPr>
        <p:spPr>
          <a:xfrm>
            <a:off x="304800" y="205978"/>
            <a:ext cx="85599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82" name="Google Shape;482;p72"/>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83" name="Google Shape;483;p72"/>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1000" b="0" i="0" u="none" strike="noStrike" cap="none">
                <a:solidFill>
                  <a:srgbClr val="50514F"/>
                </a:solidFill>
                <a:latin typeface="Lucida Sans"/>
                <a:ea typeface="Lucida Sans"/>
                <a:cs typeface="Lucida Sans"/>
                <a:sym typeface="Lucida Sans"/>
              </a:rPr>
              <a:t>‹#›</a:t>
            </a:fld>
            <a:r>
              <a:rPr lang="en" sz="1000" b="0" i="0" u="none" strike="noStrike" cap="none">
                <a:solidFill>
                  <a:srgbClr val="50514F"/>
                </a:solidFill>
                <a:latin typeface="Lucida Sans"/>
                <a:ea typeface="Lucida Sans"/>
                <a:cs typeface="Lucida Sans"/>
                <a:sym typeface="Lucida Sans"/>
              </a:rPr>
              <a:t> </a:t>
            </a:r>
            <a:endParaRPr/>
          </a:p>
        </p:txBody>
      </p:sp>
      <p:pic>
        <p:nvPicPr>
          <p:cNvPr id="484" name="Google Shape;484;p72"/>
          <p:cNvPicPr preferRelativeResize="0"/>
          <p:nvPr/>
        </p:nvPicPr>
        <p:blipFill rotWithShape="1">
          <a:blip r:embed="rId2">
            <a:alphaModFix/>
          </a:blip>
          <a:srcRect/>
          <a:stretch/>
        </p:blipFill>
        <p:spPr>
          <a:xfrm>
            <a:off x="304800" y="4877474"/>
            <a:ext cx="1309950" cy="122878"/>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485"/>
        <p:cNvGrpSpPr/>
        <p:nvPr/>
      </p:nvGrpSpPr>
      <p:grpSpPr>
        <a:xfrm>
          <a:off x="0" y="0"/>
          <a:ext cx="0" cy="0"/>
          <a:chOff x="0" y="0"/>
          <a:chExt cx="0" cy="0"/>
        </a:xfrm>
      </p:grpSpPr>
      <p:sp>
        <p:nvSpPr>
          <p:cNvPr id="486" name="Google Shape;486;p73"/>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87" name="Google Shape;487;p73"/>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1000" b="0" i="0" u="none" strike="noStrike" cap="none">
                <a:solidFill>
                  <a:srgbClr val="50514F"/>
                </a:solidFill>
                <a:latin typeface="Lucida Sans"/>
                <a:ea typeface="Lucida Sans"/>
                <a:cs typeface="Lucida Sans"/>
                <a:sym typeface="Lucida Sans"/>
              </a:rPr>
              <a:t>‹#›</a:t>
            </a:fld>
            <a:r>
              <a:rPr lang="en" sz="1000" b="0" i="0" u="none" strike="noStrike" cap="none">
                <a:solidFill>
                  <a:srgbClr val="50514F"/>
                </a:solidFill>
                <a:latin typeface="Lucida Sans"/>
                <a:ea typeface="Lucida Sans"/>
                <a:cs typeface="Lucida Sans"/>
                <a:sym typeface="Lucida Sans"/>
              </a:rPr>
              <a:t> </a:t>
            </a:r>
            <a:endParaRPr/>
          </a:p>
        </p:txBody>
      </p:sp>
      <p:pic>
        <p:nvPicPr>
          <p:cNvPr id="488" name="Google Shape;488;p73"/>
          <p:cNvPicPr preferRelativeResize="0"/>
          <p:nvPr/>
        </p:nvPicPr>
        <p:blipFill rotWithShape="1">
          <a:blip r:embed="rId2">
            <a:alphaModFix/>
          </a:blip>
          <a:srcRect/>
          <a:stretch/>
        </p:blipFill>
        <p:spPr>
          <a:xfrm>
            <a:off x="304800" y="4877474"/>
            <a:ext cx="1309950" cy="12287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489"/>
        <p:cNvGrpSpPr/>
        <p:nvPr/>
      </p:nvGrpSpPr>
      <p:grpSpPr>
        <a:xfrm>
          <a:off x="0" y="0"/>
          <a:ext cx="0" cy="0"/>
          <a:chOff x="0" y="0"/>
          <a:chExt cx="0" cy="0"/>
        </a:xfrm>
      </p:grpSpPr>
      <p:sp>
        <p:nvSpPr>
          <p:cNvPr id="490" name="Google Shape;490;p74"/>
          <p:cNvSpPr/>
          <p:nvPr/>
        </p:nvSpPr>
        <p:spPr>
          <a:xfrm>
            <a:off x="1" y="4747854"/>
            <a:ext cx="9153000" cy="405300"/>
          </a:xfrm>
          <a:prstGeom prst="rect">
            <a:avLst/>
          </a:prstGeom>
          <a:solidFill>
            <a:srgbClr val="1C99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91" name="Google Shape;491;p74"/>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50"/>
              <a:buFont typeface="Lucida Sans"/>
              <a:buNone/>
            </a:pPr>
            <a:fld id="{00000000-1234-1234-1234-123412341234}" type="slidenum">
              <a:rPr lang="en" sz="1000" b="0" i="0" u="none" strike="noStrike" cap="none">
                <a:solidFill>
                  <a:schemeClr val="lt1"/>
                </a:solidFill>
                <a:latin typeface="Lucida Sans"/>
                <a:ea typeface="Lucida Sans"/>
                <a:cs typeface="Lucida Sans"/>
                <a:sym typeface="Lucida Sans"/>
              </a:rPr>
              <a:t>‹#›</a:t>
            </a:fld>
            <a:r>
              <a:rPr lang="en" sz="1000" b="0" i="0" u="none" strike="noStrike" cap="none">
                <a:solidFill>
                  <a:schemeClr val="lt1"/>
                </a:solidFill>
                <a:latin typeface="Lucida Sans"/>
                <a:ea typeface="Lucida Sans"/>
                <a:cs typeface="Lucida Sans"/>
                <a:sym typeface="Lucida Sans"/>
              </a:rPr>
              <a:t> </a:t>
            </a:r>
            <a:endParaRPr/>
          </a:p>
        </p:txBody>
      </p:sp>
      <p:pic>
        <p:nvPicPr>
          <p:cNvPr id="492" name="Google Shape;492;p74"/>
          <p:cNvPicPr preferRelativeResize="0"/>
          <p:nvPr/>
        </p:nvPicPr>
        <p:blipFill rotWithShape="1">
          <a:blip r:embed="rId2">
            <a:alphaModFix/>
          </a:blip>
          <a:srcRect/>
          <a:stretch/>
        </p:blipFill>
        <p:spPr>
          <a:xfrm>
            <a:off x="304800" y="4877474"/>
            <a:ext cx="1309950" cy="122878"/>
          </a:xfrm>
          <a:prstGeom prst="rect">
            <a:avLst/>
          </a:prstGeom>
          <a:noFill/>
          <a:ln>
            <a:noFill/>
          </a:ln>
        </p:spPr>
      </p:pic>
      <p:pic>
        <p:nvPicPr>
          <p:cNvPr id="493" name="Google Shape;493;p74"/>
          <p:cNvPicPr preferRelativeResize="0"/>
          <p:nvPr/>
        </p:nvPicPr>
        <p:blipFill rotWithShape="1">
          <a:blip r:embed="rId3">
            <a:alphaModFix/>
          </a:blip>
          <a:srcRect/>
          <a:stretch/>
        </p:blipFill>
        <p:spPr>
          <a:xfrm>
            <a:off x="304800" y="4877474"/>
            <a:ext cx="1309950" cy="122878"/>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494"/>
        <p:cNvGrpSpPr/>
        <p:nvPr/>
      </p:nvGrpSpPr>
      <p:grpSpPr>
        <a:xfrm>
          <a:off x="0" y="0"/>
          <a:ext cx="0" cy="0"/>
          <a:chOff x="0" y="0"/>
          <a:chExt cx="0" cy="0"/>
        </a:xfrm>
      </p:grpSpPr>
      <p:sp>
        <p:nvSpPr>
          <p:cNvPr id="495" name="Google Shape;495;p75"/>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96" name="Google Shape;496;p75"/>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1000" b="0" i="0" u="none" strike="noStrike" cap="none">
                <a:solidFill>
                  <a:srgbClr val="50514F"/>
                </a:solidFill>
                <a:latin typeface="Lucida Sans"/>
                <a:ea typeface="Lucida Sans"/>
                <a:cs typeface="Lucida Sans"/>
                <a:sym typeface="Lucida Sans"/>
              </a:rPr>
              <a:t>‹#›</a:t>
            </a:fld>
            <a:r>
              <a:rPr lang="en" sz="1000" b="0" i="0" u="none" strike="noStrike" cap="none">
                <a:solidFill>
                  <a:srgbClr val="50514F"/>
                </a:solidFill>
                <a:latin typeface="Lucida Sans"/>
                <a:ea typeface="Lucida Sans"/>
                <a:cs typeface="Lucida Sans"/>
                <a:sym typeface="Lucida Sans"/>
              </a:rPr>
              <a:t> </a:t>
            </a:r>
            <a:endParaRPr/>
          </a:p>
        </p:txBody>
      </p:sp>
      <p:pic>
        <p:nvPicPr>
          <p:cNvPr id="497" name="Google Shape;497;p75"/>
          <p:cNvPicPr preferRelativeResize="0"/>
          <p:nvPr/>
        </p:nvPicPr>
        <p:blipFill rotWithShape="1">
          <a:blip r:embed="rId2">
            <a:alphaModFix/>
          </a:blip>
          <a:srcRect/>
          <a:stretch/>
        </p:blipFill>
        <p:spPr>
          <a:xfrm>
            <a:off x="304800" y="4900349"/>
            <a:ext cx="2292975" cy="100042"/>
          </a:xfrm>
          <a:prstGeom prst="rect">
            <a:avLst/>
          </a:prstGeom>
          <a:noFill/>
          <a:ln>
            <a:noFill/>
          </a:ln>
        </p:spPr>
      </p:pic>
      <p:pic>
        <p:nvPicPr>
          <p:cNvPr id="498" name="Google Shape;498;p75"/>
          <p:cNvPicPr preferRelativeResize="0"/>
          <p:nvPr/>
        </p:nvPicPr>
        <p:blipFill rotWithShape="1">
          <a:blip r:embed="rId3">
            <a:alphaModFix/>
          </a:blip>
          <a:srcRect/>
          <a:stretch/>
        </p:blipFill>
        <p:spPr>
          <a:xfrm>
            <a:off x="304801" y="295598"/>
            <a:ext cx="1676475" cy="157248"/>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9"/>
        <p:cNvGrpSpPr/>
        <p:nvPr/>
      </p:nvGrpSpPr>
      <p:grpSpPr>
        <a:xfrm>
          <a:off x="0" y="0"/>
          <a:ext cx="0" cy="0"/>
          <a:chOff x="0" y="0"/>
          <a:chExt cx="0" cy="0"/>
        </a:xfrm>
      </p:grpSpPr>
      <p:sp>
        <p:nvSpPr>
          <p:cNvPr id="500" name="Google Shape;500;p76"/>
          <p:cNvSpPr txBox="1">
            <a:spLocks noGrp="1"/>
          </p:cNvSpPr>
          <p:nvPr>
            <p:ph type="title"/>
          </p:nvPr>
        </p:nvSpPr>
        <p:spPr>
          <a:xfrm>
            <a:off x="304800" y="209549"/>
            <a:ext cx="8534400" cy="837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01" name="Google Shape;501;p76"/>
          <p:cNvSpPr txBox="1">
            <a:spLocks noGrp="1"/>
          </p:cNvSpPr>
          <p:nvPr>
            <p:ph type="body" idx="1"/>
          </p:nvPr>
        </p:nvSpPr>
        <p:spPr>
          <a:xfrm>
            <a:off x="304800" y="1200150"/>
            <a:ext cx="4038600" cy="341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2" name="Google Shape;502;p76"/>
          <p:cNvSpPr txBox="1">
            <a:spLocks noGrp="1"/>
          </p:cNvSpPr>
          <p:nvPr>
            <p:ph type="body" idx="2"/>
          </p:nvPr>
        </p:nvSpPr>
        <p:spPr>
          <a:xfrm>
            <a:off x="4496020" y="1202828"/>
            <a:ext cx="4026000" cy="34134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3" name="Google Shape;503;p76"/>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504" name="Google Shape;504;p76"/>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1000" b="0" i="0" u="none" strike="noStrike" cap="none">
                <a:solidFill>
                  <a:srgbClr val="50514F"/>
                </a:solidFill>
                <a:latin typeface="Lucida Sans"/>
                <a:ea typeface="Lucida Sans"/>
                <a:cs typeface="Lucida Sans"/>
                <a:sym typeface="Lucida Sans"/>
              </a:rPr>
              <a:t>‹#›</a:t>
            </a:fld>
            <a:r>
              <a:rPr lang="en" sz="1000" b="0" i="0" u="none" strike="noStrike" cap="none">
                <a:solidFill>
                  <a:srgbClr val="50514F"/>
                </a:solidFill>
                <a:latin typeface="Lucida Sans"/>
                <a:ea typeface="Lucida Sans"/>
                <a:cs typeface="Lucida Sans"/>
                <a:sym typeface="Lucida Sans"/>
              </a:rPr>
              <a:t> </a:t>
            </a:r>
            <a:endParaRPr/>
          </a:p>
        </p:txBody>
      </p:sp>
      <p:sp>
        <p:nvSpPr>
          <p:cNvPr id="505" name="Google Shape;505;p76">
            <a:hlinkClick r:id="rId2"/>
          </p:cNvPr>
          <p:cNvSpPr/>
          <p:nvPr/>
        </p:nvSpPr>
        <p:spPr>
          <a:xfrm>
            <a:off x="3542586" y="4889831"/>
            <a:ext cx="1906800" cy="131700"/>
          </a:xfrm>
          <a:prstGeom prst="rect">
            <a:avLst/>
          </a:prstGeom>
          <a:no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506"/>
        <p:cNvGrpSpPr/>
        <p:nvPr/>
      </p:nvGrpSpPr>
      <p:grpSpPr>
        <a:xfrm>
          <a:off x="0" y="0"/>
          <a:ext cx="0" cy="0"/>
          <a:chOff x="0" y="0"/>
          <a:chExt cx="0" cy="0"/>
        </a:xfrm>
      </p:grpSpPr>
      <p:sp>
        <p:nvSpPr>
          <p:cNvPr id="507" name="Google Shape;507;p77"/>
          <p:cNvSpPr>
            <a:spLocks noGrp="1"/>
          </p:cNvSpPr>
          <p:nvPr>
            <p:ph type="pic" idx="2"/>
          </p:nvPr>
        </p:nvSpPr>
        <p:spPr>
          <a:xfrm>
            <a:off x="4673600" y="1200151"/>
            <a:ext cx="4013100" cy="3394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08" name="Google Shape;508;p77"/>
          <p:cNvSpPr txBox="1">
            <a:spLocks noGrp="1"/>
          </p:cNvSpPr>
          <p:nvPr>
            <p:ph type="title"/>
          </p:nvPr>
        </p:nvSpPr>
        <p:spPr>
          <a:xfrm>
            <a:off x="304800" y="205978"/>
            <a:ext cx="83820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09" name="Google Shape;509;p77"/>
          <p:cNvSpPr txBox="1">
            <a:spLocks noGrp="1"/>
          </p:cNvSpPr>
          <p:nvPr>
            <p:ph type="body" idx="1"/>
          </p:nvPr>
        </p:nvSpPr>
        <p:spPr>
          <a:xfrm>
            <a:off x="304800" y="1200150"/>
            <a:ext cx="4191000" cy="3394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0" name="Google Shape;510;p77"/>
          <p:cNvSpPr txBox="1">
            <a:spLocks noGrp="1"/>
          </p:cNvSpPr>
          <p:nvPr>
            <p:ph type="body" idx="3"/>
          </p:nvPr>
        </p:nvSpPr>
        <p:spPr>
          <a:xfrm>
            <a:off x="4673600" y="4235008"/>
            <a:ext cx="4013100" cy="35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1" name="Google Shape;511;p77"/>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512" name="Google Shape;512;p77"/>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1000" b="0" i="0" u="none" strike="noStrike" cap="none">
                <a:solidFill>
                  <a:srgbClr val="50514F"/>
                </a:solidFill>
                <a:latin typeface="Lucida Sans"/>
                <a:ea typeface="Lucida Sans"/>
                <a:cs typeface="Lucida Sans"/>
                <a:sym typeface="Lucida Sans"/>
              </a:rPr>
              <a:t>‹#›</a:t>
            </a:fld>
            <a:r>
              <a:rPr lang="en"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513"/>
        <p:cNvGrpSpPr/>
        <p:nvPr/>
      </p:nvGrpSpPr>
      <p:grpSpPr>
        <a:xfrm>
          <a:off x="0" y="0"/>
          <a:ext cx="0" cy="0"/>
          <a:chOff x="0" y="0"/>
          <a:chExt cx="0" cy="0"/>
        </a:xfrm>
      </p:grpSpPr>
      <p:sp>
        <p:nvSpPr>
          <p:cNvPr id="514" name="Google Shape;514;p78"/>
          <p:cNvSpPr>
            <a:spLocks noGrp="1"/>
          </p:cNvSpPr>
          <p:nvPr>
            <p:ph type="pic" idx="2"/>
          </p:nvPr>
        </p:nvSpPr>
        <p:spPr>
          <a:xfrm>
            <a:off x="4673600" y="2919035"/>
            <a:ext cx="4013100" cy="1675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15" name="Google Shape;515;p78"/>
          <p:cNvSpPr>
            <a:spLocks noGrp="1"/>
          </p:cNvSpPr>
          <p:nvPr>
            <p:ph type="pic" idx="3"/>
          </p:nvPr>
        </p:nvSpPr>
        <p:spPr>
          <a:xfrm>
            <a:off x="4673600" y="1200151"/>
            <a:ext cx="4013100" cy="1675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16" name="Google Shape;516;p78"/>
          <p:cNvSpPr txBox="1">
            <a:spLocks noGrp="1"/>
          </p:cNvSpPr>
          <p:nvPr>
            <p:ph type="title"/>
          </p:nvPr>
        </p:nvSpPr>
        <p:spPr>
          <a:xfrm>
            <a:off x="304800" y="205978"/>
            <a:ext cx="83820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17" name="Google Shape;517;p78"/>
          <p:cNvSpPr txBox="1">
            <a:spLocks noGrp="1"/>
          </p:cNvSpPr>
          <p:nvPr>
            <p:ph type="body" idx="1"/>
          </p:nvPr>
        </p:nvSpPr>
        <p:spPr>
          <a:xfrm>
            <a:off x="304800" y="1200150"/>
            <a:ext cx="4191000" cy="3394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8" name="Google Shape;518;p78"/>
          <p:cNvSpPr txBox="1">
            <a:spLocks noGrp="1"/>
          </p:cNvSpPr>
          <p:nvPr>
            <p:ph type="body" idx="4"/>
          </p:nvPr>
        </p:nvSpPr>
        <p:spPr>
          <a:xfrm>
            <a:off x="4673600" y="4235008"/>
            <a:ext cx="4057800" cy="35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9" name="Google Shape;519;p78"/>
          <p:cNvSpPr txBox="1">
            <a:spLocks noGrp="1"/>
          </p:cNvSpPr>
          <p:nvPr>
            <p:ph type="body" idx="5"/>
          </p:nvPr>
        </p:nvSpPr>
        <p:spPr>
          <a:xfrm>
            <a:off x="4673600" y="2516123"/>
            <a:ext cx="4013100" cy="35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0" name="Google Shape;520;p78"/>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521" name="Google Shape;521;p78"/>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1000" b="0" i="0" u="none" strike="noStrike" cap="none">
                <a:solidFill>
                  <a:srgbClr val="50514F"/>
                </a:solidFill>
                <a:latin typeface="Lucida Sans"/>
                <a:ea typeface="Lucida Sans"/>
                <a:cs typeface="Lucida Sans"/>
                <a:sym typeface="Lucida Sans"/>
              </a:rPr>
              <a:t>‹#›</a:t>
            </a:fld>
            <a:r>
              <a:rPr lang="en"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522"/>
        <p:cNvGrpSpPr/>
        <p:nvPr/>
      </p:nvGrpSpPr>
      <p:grpSpPr>
        <a:xfrm>
          <a:off x="0" y="0"/>
          <a:ext cx="0" cy="0"/>
          <a:chOff x="0" y="0"/>
          <a:chExt cx="0" cy="0"/>
        </a:xfrm>
      </p:grpSpPr>
      <p:sp>
        <p:nvSpPr>
          <p:cNvPr id="523" name="Google Shape;523;p79"/>
          <p:cNvSpPr>
            <a:spLocks noGrp="1"/>
          </p:cNvSpPr>
          <p:nvPr>
            <p:ph type="pic" idx="2"/>
          </p:nvPr>
        </p:nvSpPr>
        <p:spPr>
          <a:xfrm>
            <a:off x="4683120" y="1200150"/>
            <a:ext cx="4003800" cy="3394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24" name="Google Shape;524;p79"/>
          <p:cNvSpPr txBox="1">
            <a:spLocks noGrp="1"/>
          </p:cNvSpPr>
          <p:nvPr>
            <p:ph type="title"/>
          </p:nvPr>
        </p:nvSpPr>
        <p:spPr>
          <a:xfrm>
            <a:off x="304800" y="205978"/>
            <a:ext cx="83820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25" name="Google Shape;525;p79"/>
          <p:cNvSpPr txBox="1">
            <a:spLocks noGrp="1"/>
          </p:cNvSpPr>
          <p:nvPr>
            <p:ph type="body" idx="1"/>
          </p:nvPr>
        </p:nvSpPr>
        <p:spPr>
          <a:xfrm>
            <a:off x="4683120" y="4235008"/>
            <a:ext cx="4003800" cy="35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6" name="Google Shape;526;p79"/>
          <p:cNvSpPr>
            <a:spLocks noGrp="1"/>
          </p:cNvSpPr>
          <p:nvPr>
            <p:ph type="pic" idx="3"/>
          </p:nvPr>
        </p:nvSpPr>
        <p:spPr>
          <a:xfrm>
            <a:off x="304801" y="1200150"/>
            <a:ext cx="4225800" cy="3394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27" name="Google Shape;527;p79"/>
          <p:cNvSpPr txBox="1">
            <a:spLocks noGrp="1"/>
          </p:cNvSpPr>
          <p:nvPr>
            <p:ph type="body" idx="4"/>
          </p:nvPr>
        </p:nvSpPr>
        <p:spPr>
          <a:xfrm>
            <a:off x="304800" y="4235008"/>
            <a:ext cx="4225800" cy="35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8" name="Google Shape;528;p79"/>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529" name="Google Shape;529;p79"/>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1000" b="0" i="0" u="none" strike="noStrike" cap="none">
                <a:solidFill>
                  <a:srgbClr val="50514F"/>
                </a:solidFill>
                <a:latin typeface="Lucida Sans"/>
                <a:ea typeface="Lucida Sans"/>
                <a:cs typeface="Lucida Sans"/>
                <a:sym typeface="Lucida Sans"/>
              </a:rPr>
              <a:t>‹#›</a:t>
            </a:fld>
            <a:r>
              <a:rPr lang="en"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530"/>
        <p:cNvGrpSpPr/>
        <p:nvPr/>
      </p:nvGrpSpPr>
      <p:grpSpPr>
        <a:xfrm>
          <a:off x="0" y="0"/>
          <a:ext cx="0" cy="0"/>
          <a:chOff x="0" y="0"/>
          <a:chExt cx="0" cy="0"/>
        </a:xfrm>
      </p:grpSpPr>
      <p:sp>
        <p:nvSpPr>
          <p:cNvPr id="531" name="Google Shape;531;p80"/>
          <p:cNvSpPr>
            <a:spLocks noGrp="1"/>
          </p:cNvSpPr>
          <p:nvPr>
            <p:ph type="pic" idx="2"/>
          </p:nvPr>
        </p:nvSpPr>
        <p:spPr>
          <a:xfrm>
            <a:off x="4530722" y="2919035"/>
            <a:ext cx="4156200" cy="1675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32" name="Google Shape;532;p80"/>
          <p:cNvSpPr>
            <a:spLocks noGrp="1"/>
          </p:cNvSpPr>
          <p:nvPr>
            <p:ph type="pic" idx="3"/>
          </p:nvPr>
        </p:nvSpPr>
        <p:spPr>
          <a:xfrm>
            <a:off x="4533898" y="1200150"/>
            <a:ext cx="4152900" cy="1675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33" name="Google Shape;533;p80"/>
          <p:cNvSpPr>
            <a:spLocks noGrp="1"/>
          </p:cNvSpPr>
          <p:nvPr>
            <p:ph type="pic" idx="4"/>
          </p:nvPr>
        </p:nvSpPr>
        <p:spPr>
          <a:xfrm>
            <a:off x="304800" y="1200150"/>
            <a:ext cx="4159200" cy="1675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34" name="Google Shape;534;p80"/>
          <p:cNvSpPr>
            <a:spLocks noGrp="1"/>
          </p:cNvSpPr>
          <p:nvPr>
            <p:ph type="pic" idx="5"/>
          </p:nvPr>
        </p:nvSpPr>
        <p:spPr>
          <a:xfrm>
            <a:off x="307975" y="2919035"/>
            <a:ext cx="4156200" cy="1675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Lucida Sans"/>
                <a:ea typeface="Lucida Sans"/>
                <a:cs typeface="Lucida Sans"/>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35" name="Google Shape;535;p80"/>
          <p:cNvSpPr txBox="1">
            <a:spLocks noGrp="1"/>
          </p:cNvSpPr>
          <p:nvPr>
            <p:ph type="title"/>
          </p:nvPr>
        </p:nvSpPr>
        <p:spPr>
          <a:xfrm>
            <a:off x="304800" y="205978"/>
            <a:ext cx="83820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36" name="Google Shape;536;p80"/>
          <p:cNvSpPr txBox="1">
            <a:spLocks noGrp="1"/>
          </p:cNvSpPr>
          <p:nvPr>
            <p:ph type="body" idx="1"/>
          </p:nvPr>
        </p:nvSpPr>
        <p:spPr>
          <a:xfrm>
            <a:off x="4533898" y="4235008"/>
            <a:ext cx="4152900" cy="35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7" name="Google Shape;537;p80"/>
          <p:cNvSpPr txBox="1">
            <a:spLocks noGrp="1"/>
          </p:cNvSpPr>
          <p:nvPr>
            <p:ph type="body" idx="6"/>
          </p:nvPr>
        </p:nvSpPr>
        <p:spPr>
          <a:xfrm>
            <a:off x="304800" y="4235008"/>
            <a:ext cx="4159200" cy="35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8" name="Google Shape;538;p80"/>
          <p:cNvSpPr txBox="1">
            <a:spLocks noGrp="1"/>
          </p:cNvSpPr>
          <p:nvPr>
            <p:ph type="body" idx="7"/>
          </p:nvPr>
        </p:nvSpPr>
        <p:spPr>
          <a:xfrm>
            <a:off x="4530722" y="2516123"/>
            <a:ext cx="4156200" cy="35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9" name="Google Shape;539;p80"/>
          <p:cNvSpPr txBox="1">
            <a:spLocks noGrp="1"/>
          </p:cNvSpPr>
          <p:nvPr>
            <p:ph type="body" idx="8"/>
          </p:nvPr>
        </p:nvSpPr>
        <p:spPr>
          <a:xfrm>
            <a:off x="304801" y="2516123"/>
            <a:ext cx="4159200" cy="359400"/>
          </a:xfrm>
          <a:prstGeom prst="rect">
            <a:avLst/>
          </a:prstGeom>
          <a:solidFill>
            <a:srgbClr val="FFFFFF">
              <a:alpha val="4863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0" name="Google Shape;540;p80"/>
          <p:cNvSpPr/>
          <p:nvPr/>
        </p:nvSpPr>
        <p:spPr>
          <a:xfrm>
            <a:off x="1" y="4747854"/>
            <a:ext cx="9153000" cy="405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541" name="Google Shape;541;p80"/>
          <p:cNvSpPr txBox="1"/>
          <p:nvPr/>
        </p:nvSpPr>
        <p:spPr>
          <a:xfrm>
            <a:off x="7571684" y="4862830"/>
            <a:ext cx="14583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1000" b="0" i="0" u="none" strike="noStrike" cap="none">
                <a:solidFill>
                  <a:srgbClr val="50514F"/>
                </a:solidFill>
                <a:latin typeface="Lucida Sans"/>
                <a:ea typeface="Lucida Sans"/>
                <a:cs typeface="Lucida Sans"/>
                <a:sym typeface="Lucida Sans"/>
              </a:rPr>
              <a:t>‹#›</a:t>
            </a:fld>
            <a:r>
              <a:rPr lang="en" sz="1000" b="0" i="0" u="none" strike="noStrike" cap="none">
                <a:solidFill>
                  <a:srgbClr val="50514F"/>
                </a:solidFill>
                <a:latin typeface="Lucida Sans"/>
                <a:ea typeface="Lucida Sans"/>
                <a:cs typeface="Lucida Sans"/>
                <a:sym typeface="Lucida Sans"/>
              </a:rPr>
              <a:t> </a:t>
            </a:r>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542"/>
        <p:cNvGrpSpPr/>
        <p:nvPr/>
      </p:nvGrpSpPr>
      <p:grpSpPr>
        <a:xfrm>
          <a:off x="0" y="0"/>
          <a:ext cx="0" cy="0"/>
          <a:chOff x="0" y="0"/>
          <a:chExt cx="0" cy="0"/>
        </a:xfrm>
      </p:grpSpPr>
      <p:sp>
        <p:nvSpPr>
          <p:cNvPr id="543" name="Google Shape;543;p81"/>
          <p:cNvSpPr/>
          <p:nvPr/>
        </p:nvSpPr>
        <p:spPr>
          <a:xfrm>
            <a:off x="0" y="0"/>
            <a:ext cx="1524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544" name="Google Shape;544;p81"/>
          <p:cNvSpPr/>
          <p:nvPr/>
        </p:nvSpPr>
        <p:spPr>
          <a:xfrm>
            <a:off x="0" y="5029200"/>
            <a:ext cx="9144000" cy="114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545" name="Google Shape;545;p81"/>
          <p:cNvSpPr/>
          <p:nvPr/>
        </p:nvSpPr>
        <p:spPr>
          <a:xfrm>
            <a:off x="0" y="0"/>
            <a:ext cx="9144000" cy="114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546" name="Google Shape;546;p81"/>
          <p:cNvSpPr/>
          <p:nvPr/>
        </p:nvSpPr>
        <p:spPr>
          <a:xfrm>
            <a:off x="8991600" y="14288"/>
            <a:ext cx="1524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547" name="Google Shape;547;p81"/>
          <p:cNvSpPr/>
          <p:nvPr/>
        </p:nvSpPr>
        <p:spPr>
          <a:xfrm>
            <a:off x="152400" y="1714500"/>
            <a:ext cx="88332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548" name="Google Shape;548;p81"/>
          <p:cNvSpPr/>
          <p:nvPr/>
        </p:nvSpPr>
        <p:spPr>
          <a:xfrm>
            <a:off x="155448" y="106764"/>
            <a:ext cx="8833200" cy="160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549" name="Google Shape;549;p81"/>
          <p:cNvSpPr txBox="1">
            <a:spLocks noGrp="1"/>
          </p:cNvSpPr>
          <p:nvPr>
            <p:ph type="body" idx="1"/>
          </p:nvPr>
        </p:nvSpPr>
        <p:spPr>
          <a:xfrm>
            <a:off x="1368426" y="2057400"/>
            <a:ext cx="6480300" cy="12549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320"/>
              </a:spcBef>
              <a:spcAft>
                <a:spcPts val="0"/>
              </a:spcAft>
              <a:buClr>
                <a:schemeClr val="accent1"/>
              </a:buClr>
              <a:buSzPts val="1600"/>
              <a:buFont typeface="Noto Sans Symbols"/>
              <a:buNone/>
              <a:defRPr sz="1600" b="1" i="0" u="none" strike="noStrike" cap="none">
                <a:solidFill>
                  <a:schemeClr val="dk2"/>
                </a:solidFill>
                <a:latin typeface="Lucida Sans"/>
                <a:ea typeface="Lucida Sans"/>
                <a:cs typeface="Lucida Sans"/>
                <a:sym typeface="Lucida Sans"/>
              </a:defRPr>
            </a:lvl1pPr>
            <a:lvl2pPr marL="914400" marR="0" lvl="1" indent="-228600" algn="l" rtl="0">
              <a:lnSpc>
                <a:spcPct val="100000"/>
              </a:lnSpc>
              <a:spcBef>
                <a:spcPts val="360"/>
              </a:spcBef>
              <a:spcAft>
                <a:spcPts val="0"/>
              </a:spcAft>
              <a:buClr>
                <a:schemeClr val="accent2"/>
              </a:buClr>
              <a:buSzPts val="1800"/>
              <a:buFont typeface="Noto Sans Symbols"/>
              <a:buNone/>
              <a:defRPr sz="1800" b="0" i="0" u="none" strike="noStrike" cap="none">
                <a:solidFill>
                  <a:srgbClr val="888888"/>
                </a:solidFill>
                <a:latin typeface="Georgia"/>
                <a:ea typeface="Georgia"/>
                <a:cs typeface="Georgia"/>
                <a:sym typeface="Georgia"/>
              </a:defRPr>
            </a:lvl2pPr>
            <a:lvl3pPr marL="1371600" marR="0" lvl="2" indent="-228600" algn="l" rtl="0">
              <a:lnSpc>
                <a:spcPct val="100000"/>
              </a:lnSpc>
              <a:spcBef>
                <a:spcPts val="320"/>
              </a:spcBef>
              <a:spcAft>
                <a:spcPts val="0"/>
              </a:spcAft>
              <a:buClr>
                <a:schemeClr val="accent3"/>
              </a:buClr>
              <a:buSzPts val="1600"/>
              <a:buFont typeface="Noto Sans Symbols"/>
              <a:buNone/>
              <a:defRPr sz="1600" b="0" i="0" u="none" strike="noStrike" cap="none">
                <a:solidFill>
                  <a:srgbClr val="888888"/>
                </a:solidFill>
                <a:latin typeface="Georgia"/>
                <a:ea typeface="Georgia"/>
                <a:cs typeface="Georgia"/>
                <a:sym typeface="Georgia"/>
              </a:defRPr>
            </a:lvl3pPr>
            <a:lvl4pPr marL="1828800" marR="0" lvl="3" indent="-228600" algn="l" rtl="0">
              <a:lnSpc>
                <a:spcPct val="100000"/>
              </a:lnSpc>
              <a:spcBef>
                <a:spcPts val="280"/>
              </a:spcBef>
              <a:spcAft>
                <a:spcPts val="0"/>
              </a:spcAft>
              <a:buClr>
                <a:schemeClr val="accent4"/>
              </a:buClr>
              <a:buSzPts val="1400"/>
              <a:buFont typeface="Noto Sans Symbols"/>
              <a:buNone/>
              <a:defRPr sz="1400" b="0" i="0" u="none" strike="noStrike" cap="none">
                <a:solidFill>
                  <a:srgbClr val="888888"/>
                </a:solidFill>
                <a:latin typeface="Georgia"/>
                <a:ea typeface="Georgia"/>
                <a:cs typeface="Georgia"/>
                <a:sym typeface="Georgia"/>
              </a:defRPr>
            </a:lvl4pPr>
            <a:lvl5pPr marL="2286000" marR="0" lvl="4" indent="-228600" algn="l" rtl="0">
              <a:lnSpc>
                <a:spcPct val="100000"/>
              </a:lnSpc>
              <a:spcBef>
                <a:spcPts val="280"/>
              </a:spcBef>
              <a:spcAft>
                <a:spcPts val="0"/>
              </a:spcAft>
              <a:buClr>
                <a:schemeClr val="accent5"/>
              </a:buClr>
              <a:buSzPts val="1400"/>
              <a:buFont typeface="Georgia"/>
              <a:buNone/>
              <a:defRPr sz="1400" b="0" i="0" u="none" strike="noStrike" cap="none">
                <a:solidFill>
                  <a:srgbClr val="888888"/>
                </a:solidFill>
                <a:latin typeface="Georgia"/>
                <a:ea typeface="Georgia"/>
                <a:cs typeface="Georgia"/>
                <a:sym typeface="Georgia"/>
              </a:defRPr>
            </a:lvl5pPr>
            <a:lvl6pPr marL="2743200" marR="0" lvl="5" indent="-320038" algn="l" rtl="0">
              <a:lnSpc>
                <a:spcPct val="100000"/>
              </a:lnSpc>
              <a:spcBef>
                <a:spcPts val="360"/>
              </a:spcBef>
              <a:spcAft>
                <a:spcPts val="0"/>
              </a:spcAft>
              <a:buClr>
                <a:schemeClr val="accent6"/>
              </a:buClr>
              <a:buSzPts val="1440"/>
              <a:buFont typeface="Noto Sans Symbols"/>
              <a:buChar char="●"/>
              <a:defRPr sz="1800" b="0" i="0" u="none" strike="noStrike" cap="none">
                <a:solidFill>
                  <a:schemeClr val="dk1"/>
                </a:solidFill>
                <a:latin typeface="Georgia"/>
                <a:ea typeface="Georgia"/>
                <a:cs typeface="Georgia"/>
                <a:sym typeface="Georgia"/>
              </a:defRPr>
            </a:lvl6pPr>
            <a:lvl7pPr marL="3200400" marR="0" lvl="6" indent="-320039" algn="l" rtl="0">
              <a:lnSpc>
                <a:spcPct val="100000"/>
              </a:lnSpc>
              <a:spcBef>
                <a:spcPts val="320"/>
              </a:spcBef>
              <a:spcAft>
                <a:spcPts val="0"/>
              </a:spcAft>
              <a:buClr>
                <a:srgbClr val="B75640"/>
              </a:buClr>
              <a:buSzPts val="1440"/>
              <a:buFont typeface="Georgia"/>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rgbClr val="7A6B62"/>
              </a:buClr>
              <a:buSzPts val="1600"/>
              <a:buFont typeface="Georgia"/>
              <a:buChar char="•"/>
              <a:defRPr sz="1600" b="0" i="0" u="none" strike="noStrike" cap="none">
                <a:solidFill>
                  <a:schemeClr val="dk1"/>
                </a:solidFill>
                <a:latin typeface="Georgia"/>
                <a:ea typeface="Georgia"/>
                <a:cs typeface="Georgia"/>
                <a:sym typeface="Georgia"/>
              </a:defRPr>
            </a:lvl8pPr>
            <a:lvl9pPr marL="4114800" marR="0" lvl="8" indent="-308609" algn="l" rtl="0">
              <a:lnSpc>
                <a:spcPct val="100000"/>
              </a:lnSpc>
              <a:spcBef>
                <a:spcPts val="280"/>
              </a:spcBef>
              <a:spcAft>
                <a:spcPts val="0"/>
              </a:spcAft>
              <a:buClr>
                <a:srgbClr val="B29D00"/>
              </a:buClr>
              <a:buSzPts val="1260"/>
              <a:buFont typeface="Georgia"/>
              <a:buChar char="•"/>
              <a:defRPr sz="1400" b="0" i="0" u="none" strike="noStrike" cap="none">
                <a:solidFill>
                  <a:schemeClr val="dk1"/>
                </a:solidFill>
                <a:latin typeface="Georgia"/>
                <a:ea typeface="Georgia"/>
                <a:cs typeface="Georgia"/>
                <a:sym typeface="Georgia"/>
              </a:defRPr>
            </a:lvl9pPr>
          </a:lstStyle>
          <a:p>
            <a:endParaRPr/>
          </a:p>
        </p:txBody>
      </p:sp>
      <p:sp>
        <p:nvSpPr>
          <p:cNvPr id="550" name="Google Shape;550;p81"/>
          <p:cNvSpPr/>
          <p:nvPr/>
        </p:nvSpPr>
        <p:spPr>
          <a:xfrm>
            <a:off x="146304" y="4793742"/>
            <a:ext cx="8833200" cy="232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551" name="Google Shape;551;p81"/>
          <p:cNvSpPr/>
          <p:nvPr/>
        </p:nvSpPr>
        <p:spPr>
          <a:xfrm>
            <a:off x="152400" y="114300"/>
            <a:ext cx="8833200" cy="4910400"/>
          </a:xfrm>
          <a:prstGeom prst="rect">
            <a:avLst/>
          </a:prstGeom>
          <a:noFill/>
          <a:ln w="9525" cap="flat" cmpd="sng">
            <a:solidFill>
              <a:srgbClr val="7A979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552" name="Google Shape;552;p81"/>
          <p:cNvSpPr txBox="1">
            <a:spLocks noGrp="1"/>
          </p:cNvSpPr>
          <p:nvPr>
            <p:ph type="ftr" idx="11"/>
          </p:nvPr>
        </p:nvSpPr>
        <p:spPr>
          <a:xfrm>
            <a:off x="304800" y="4808136"/>
            <a:ext cx="3581400" cy="274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FFFFFF"/>
              </a:buClr>
              <a:buSzPts val="1200"/>
              <a:buFont typeface="Lucida Sans"/>
              <a:buNone/>
              <a:defRPr sz="1200" b="0" i="0" u="none" strike="noStrike" cap="none">
                <a:solidFill>
                  <a:srgbClr val="FFFFFF"/>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2pPr>
            <a:lvl3pPr marL="914400" marR="0" lvl="2"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3pPr>
            <a:lvl4pPr marL="1371600" marR="0" lvl="3"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4pPr>
            <a:lvl5pPr marL="1828800" marR="0" lvl="4"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5pPr>
            <a:lvl6pPr marL="2286000" marR="0" lvl="5"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6pPr>
            <a:lvl7pPr marL="2743200" marR="0" lvl="6"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7pPr>
            <a:lvl8pPr marL="3200400" marR="0" lvl="7"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8pPr>
            <a:lvl9pPr marL="3657600" marR="0" lvl="8"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9pPr>
          </a:lstStyle>
          <a:p>
            <a:endParaRPr/>
          </a:p>
        </p:txBody>
      </p:sp>
      <p:sp>
        <p:nvSpPr>
          <p:cNvPr id="553" name="Google Shape;553;p81"/>
          <p:cNvSpPr txBox="1">
            <a:spLocks noGrp="1"/>
          </p:cNvSpPr>
          <p:nvPr>
            <p:ph type="dt" idx="10"/>
          </p:nvPr>
        </p:nvSpPr>
        <p:spPr>
          <a:xfrm>
            <a:off x="5791200" y="4803738"/>
            <a:ext cx="3045000" cy="274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rgbClr val="FFFFFF"/>
              </a:buClr>
              <a:buSzPts val="1400"/>
              <a:buFont typeface="Lucida Sans"/>
              <a:buNone/>
              <a:defRPr sz="1400" b="0" i="0" u="none" strike="noStrike" cap="none">
                <a:solidFill>
                  <a:srgbClr val="FFFFFF"/>
                </a:solidFill>
                <a:latin typeface="Lucida Sans"/>
                <a:ea typeface="Lucida Sans"/>
                <a:cs typeface="Lucida Sans"/>
                <a:sym typeface="Lucida Sans"/>
              </a:defRPr>
            </a:lvl1pPr>
            <a:lvl2pPr marL="457200" marR="0" lvl="1"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2pPr>
            <a:lvl3pPr marL="914400" marR="0" lvl="2"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3pPr>
            <a:lvl4pPr marL="1371600" marR="0" lvl="3"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4pPr>
            <a:lvl5pPr marL="1828800" marR="0" lvl="4"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5pPr>
            <a:lvl6pPr marL="2286000" marR="0" lvl="5"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6pPr>
            <a:lvl7pPr marL="2743200" marR="0" lvl="6"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7pPr>
            <a:lvl8pPr marL="3200400" marR="0" lvl="7"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8pPr>
            <a:lvl9pPr marL="3657600" marR="0" lvl="8"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9pPr>
          </a:lstStyle>
          <a:p>
            <a:endParaRPr/>
          </a:p>
        </p:txBody>
      </p:sp>
      <p:cxnSp>
        <p:nvCxnSpPr>
          <p:cNvPr id="554" name="Google Shape;554;p81"/>
          <p:cNvCxnSpPr/>
          <p:nvPr/>
        </p:nvCxnSpPr>
        <p:spPr>
          <a:xfrm>
            <a:off x="152400" y="1828800"/>
            <a:ext cx="8833200" cy="0"/>
          </a:xfrm>
          <a:prstGeom prst="straightConnector1">
            <a:avLst/>
          </a:prstGeom>
          <a:noFill/>
          <a:ln w="11425" cap="flat" cmpd="sng">
            <a:solidFill>
              <a:srgbClr val="7A9798"/>
            </a:solidFill>
            <a:prstDash val="dash"/>
            <a:round/>
            <a:headEnd type="none" w="sm" len="sm"/>
            <a:tailEnd type="none" w="sm" len="sm"/>
          </a:ln>
        </p:spPr>
      </p:cxnSp>
      <p:sp>
        <p:nvSpPr>
          <p:cNvPr id="555" name="Google Shape;555;p81"/>
          <p:cNvSpPr/>
          <p:nvPr/>
        </p:nvSpPr>
        <p:spPr>
          <a:xfrm>
            <a:off x="4267200" y="1586484"/>
            <a:ext cx="609600" cy="4572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556" name="Google Shape;556;p81"/>
          <p:cNvSpPr/>
          <p:nvPr/>
        </p:nvSpPr>
        <p:spPr>
          <a:xfrm>
            <a:off x="4361688" y="1657350"/>
            <a:ext cx="420600" cy="315300"/>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557" name="Google Shape;557;p81"/>
          <p:cNvSpPr txBox="1">
            <a:spLocks noGrp="1"/>
          </p:cNvSpPr>
          <p:nvPr>
            <p:ph type="sldNum" idx="12"/>
          </p:nvPr>
        </p:nvSpPr>
        <p:spPr>
          <a:xfrm>
            <a:off x="4343400" y="1649588"/>
            <a:ext cx="457200" cy="330900"/>
          </a:xfrm>
          <a:prstGeom prst="rect">
            <a:avLst/>
          </a:prstGeom>
          <a:noFill/>
          <a:ln>
            <a:noFill/>
          </a:ln>
        </p:spPr>
        <p:txBody>
          <a:bodyPr spcFirstLastPara="1" wrap="square" lIns="45700" tIns="45700" rIns="45700" bIns="45700" anchor="ctr" anchorCtr="0">
            <a:noAutofit/>
          </a:bodyPr>
          <a:lstStyle>
            <a:lvl1pPr marL="0" marR="0" lvl="0"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1pPr>
            <a:lvl2pPr marL="0" marR="0" lvl="1"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2pPr>
            <a:lvl3pPr marL="0" marR="0" lvl="2"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3pPr>
            <a:lvl4pPr marL="0" marR="0" lvl="3"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4pPr>
            <a:lvl5pPr marL="0" marR="0" lvl="4"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5pPr>
            <a:lvl6pPr marL="0" marR="0" lvl="5"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6pPr>
            <a:lvl7pPr marL="0" marR="0" lvl="6"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7pPr>
            <a:lvl8pPr marL="0" marR="0" lvl="7"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8pPr>
            <a:lvl9pPr marL="0" marR="0" lvl="8"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9pPr>
          </a:lstStyle>
          <a:p>
            <a:pPr marL="0" lvl="0" indent="0" algn="ctr" rtl="0">
              <a:spcBef>
                <a:spcPts val="0"/>
              </a:spcBef>
              <a:spcAft>
                <a:spcPts val="0"/>
              </a:spcAft>
              <a:buNone/>
            </a:pPr>
            <a:fld id="{00000000-1234-1234-1234-123412341234}" type="slidenum">
              <a:rPr lang="en"/>
              <a:t>‹#›</a:t>
            </a:fld>
            <a:endParaRPr/>
          </a:p>
        </p:txBody>
      </p:sp>
      <p:sp>
        <p:nvSpPr>
          <p:cNvPr id="558" name="Google Shape;558;p81"/>
          <p:cNvSpPr txBox="1">
            <a:spLocks noGrp="1"/>
          </p:cNvSpPr>
          <p:nvPr>
            <p:ph type="title"/>
          </p:nvPr>
        </p:nvSpPr>
        <p:spPr>
          <a:xfrm>
            <a:off x="722313" y="400050"/>
            <a:ext cx="7772400" cy="11430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FFFFFF"/>
              </a:buClr>
              <a:buSzPts val="4200"/>
              <a:buFont typeface="Georgia"/>
              <a:buNone/>
              <a:defRPr sz="4200" b="0" i="0" u="none" strike="noStrike" cap="none">
                <a:solidFill>
                  <a:srgbClr val="FFFFFF"/>
                </a:solidFill>
                <a:latin typeface="Lucida Sans"/>
                <a:ea typeface="Lucida Sans"/>
                <a:cs typeface="Lucida Sans"/>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theme" Target="../theme/theme3.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theme" Target="../theme/theme4.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2" name="Google Shape;52;p1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3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228" name="Google Shape;228;p3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3"/>
        <p:cNvGrpSpPr/>
        <p:nvPr/>
      </p:nvGrpSpPr>
      <p:grpSpPr>
        <a:xfrm>
          <a:off x="0" y="0"/>
          <a:ext cx="0" cy="0"/>
          <a:chOff x="0" y="0"/>
          <a:chExt cx="0" cy="0"/>
        </a:xfrm>
      </p:grpSpPr>
      <p:sp>
        <p:nvSpPr>
          <p:cNvPr id="384" name="Google Shape;384;p5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85" name="Google Shape;385;p58"/>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app.peardeck.com/editor/0ByyMg-mzO-TCdUJYSkd6MkhTRkE/slides/explanation/0.9845581256106584" TargetMode="External"/><Relationship Id="rId7" Type="http://schemas.openxmlformats.org/officeDocument/2006/relationships/hyperlink" Target="https://docs.google.com/presentation/d/1plAQPwg9DG6A5Y7hi6RJTcbxPbzqpAPGH9y0TjLhGK8/edit#slide=id.g3c28864f01_0_5" TargetMode="External"/><Relationship Id="rId2" Type="http://schemas.openxmlformats.org/officeDocument/2006/relationships/notesSlide" Target="../notesSlides/notesSlide12.xml"/><Relationship Id="rId1" Type="http://schemas.openxmlformats.org/officeDocument/2006/relationships/slideLayout" Target="../slideLayouts/slideLayout45.xml"/><Relationship Id="rId6" Type="http://schemas.openxmlformats.org/officeDocument/2006/relationships/image" Target="../media/image23.png"/><Relationship Id="rId5" Type="http://schemas.openxmlformats.org/officeDocument/2006/relationships/hyperlink" Target="https://docs.google.com/presentation/d/1qyTS1Iz7OUvRFvMdJteIkZpJfXkl26nk84sPGIS2yKY/edit#slide=id.g150c642ac9_0_0" TargetMode="External"/><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hyperlink" Target="https://docs.google.com/presentation/d/1Pt5PS5ELSnOcXqd4A9VoqcEKK3rPcQnTtJFizlOAUI4/edit#slide=id.g3c65c137b8_0_15"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app.peardeck.com/presenter/tzvykktsp/dash" TargetMode="External"/><Relationship Id="rId2" Type="http://schemas.openxmlformats.org/officeDocument/2006/relationships/notesSlide" Target="../notesSlides/notesSlide13.xml"/><Relationship Id="rId1" Type="http://schemas.openxmlformats.org/officeDocument/2006/relationships/slideLayout" Target="../slideLayouts/slideLayout45.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hyperlink" Target="http://bit.ly/2QarkuO"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5.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82"/>
          <p:cNvSpPr txBox="1"/>
          <p:nvPr/>
        </p:nvSpPr>
        <p:spPr>
          <a:xfrm>
            <a:off x="-2518771" y="3777415"/>
            <a:ext cx="1848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4" name="Google Shape;564;p82"/>
          <p:cNvSpPr txBox="1"/>
          <p:nvPr/>
        </p:nvSpPr>
        <p:spPr>
          <a:xfrm>
            <a:off x="0" y="2418150"/>
            <a:ext cx="4020300" cy="131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b="1">
                <a:solidFill>
                  <a:srgbClr val="1C9963"/>
                </a:solidFill>
                <a:latin typeface="Verdana"/>
                <a:ea typeface="Verdana"/>
                <a:cs typeface="Verdana"/>
                <a:sym typeface="Verdana"/>
              </a:rPr>
              <a:t>Taking your lessons to the next level</a:t>
            </a:r>
            <a:endParaRPr sz="2400"/>
          </a:p>
        </p:txBody>
      </p:sp>
      <p:sp>
        <p:nvSpPr>
          <p:cNvPr id="565" name="Google Shape;565;p82"/>
          <p:cNvSpPr txBox="1"/>
          <p:nvPr/>
        </p:nvSpPr>
        <p:spPr>
          <a:xfrm>
            <a:off x="0" y="1288350"/>
            <a:ext cx="4020300" cy="171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dk1"/>
                </a:solidFill>
                <a:latin typeface="Merriweather"/>
                <a:ea typeface="Merriweather"/>
                <a:cs typeface="Merriweather"/>
                <a:sym typeface="Merriweather"/>
              </a:rPr>
              <a:t>Pear Deck</a:t>
            </a:r>
            <a:endParaRPr sz="3600" b="1">
              <a:solidFill>
                <a:schemeClr val="dk1"/>
              </a:solidFill>
              <a:latin typeface="Merriweather"/>
              <a:ea typeface="Merriweather"/>
              <a:cs typeface="Merriweather"/>
              <a:sym typeface="Merriweather"/>
            </a:endParaRPr>
          </a:p>
        </p:txBody>
      </p:sp>
      <p:sp>
        <p:nvSpPr>
          <p:cNvPr id="566" name="Google Shape;566;p82"/>
          <p:cNvSpPr txBox="1"/>
          <p:nvPr/>
        </p:nvSpPr>
        <p:spPr>
          <a:xfrm>
            <a:off x="510150" y="3897600"/>
            <a:ext cx="3000000" cy="97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575757"/>
                </a:solidFill>
                <a:latin typeface="Lucida Sans"/>
                <a:ea typeface="Lucida Sans"/>
                <a:cs typeface="Lucida Sans"/>
                <a:sym typeface="Lucida Sans"/>
              </a:rPr>
              <a:t>The webinar will begin shortly.</a:t>
            </a:r>
            <a:endParaRPr/>
          </a:p>
        </p:txBody>
      </p:sp>
      <p:pic>
        <p:nvPicPr>
          <p:cNvPr id="567" name="Google Shape;567;p82"/>
          <p:cNvPicPr preferRelativeResize="0"/>
          <p:nvPr/>
        </p:nvPicPr>
        <p:blipFill>
          <a:blip r:embed="rId3">
            <a:alphaModFix/>
          </a:blip>
          <a:stretch>
            <a:fillRect/>
          </a:stretch>
        </p:blipFill>
        <p:spPr>
          <a:xfrm>
            <a:off x="4020325" y="0"/>
            <a:ext cx="5123675" cy="5123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91"/>
          <p:cNvSpPr>
            <a:spLocks noGrp="1"/>
          </p:cNvSpPr>
          <p:nvPr>
            <p:ph type="pic" idx="2"/>
          </p:nvPr>
        </p:nvSpPr>
        <p:spPr>
          <a:xfrm>
            <a:off x="304800" y="1181615"/>
            <a:ext cx="8572500" cy="3394500"/>
          </a:xfrm>
          <a:prstGeom prst="rect">
            <a:avLst/>
          </a:prstGeom>
        </p:spPr>
        <p:txBody>
          <a:bodyPr spcFirstLastPara="1" wrap="square" lIns="91425" tIns="91425" rIns="91425" bIns="91425" anchor="t" anchorCtr="0">
            <a:noAutofit/>
          </a:bodyPr>
          <a:lstStyle/>
          <a:p>
            <a:pPr marL="457200" lvl="0" indent="-368300" algn="l" rtl="0">
              <a:spcBef>
                <a:spcPts val="440"/>
              </a:spcBef>
              <a:spcAft>
                <a:spcPts val="0"/>
              </a:spcAft>
              <a:buSzPts val="2200"/>
              <a:buChar char="•"/>
            </a:pPr>
            <a:r>
              <a:rPr lang="en" b="1">
                <a:solidFill>
                  <a:schemeClr val="accent2"/>
                </a:solidFill>
              </a:rPr>
              <a:t>Add-On</a:t>
            </a:r>
            <a:r>
              <a:rPr lang="en"/>
              <a:t> - allows adaptation of current Google Slide Presentations</a:t>
            </a:r>
            <a:endParaRPr/>
          </a:p>
          <a:p>
            <a:pPr marL="457200" lvl="0" indent="0" algn="l" rtl="0">
              <a:spcBef>
                <a:spcPts val="440"/>
              </a:spcBef>
              <a:spcAft>
                <a:spcPts val="0"/>
              </a:spcAft>
              <a:buNone/>
            </a:pPr>
            <a:endParaRPr/>
          </a:p>
          <a:p>
            <a:pPr marL="457200" lvl="0" indent="-368300" algn="l" rtl="0">
              <a:spcBef>
                <a:spcPts val="440"/>
              </a:spcBef>
              <a:spcAft>
                <a:spcPts val="0"/>
              </a:spcAft>
              <a:buSzPts val="2200"/>
              <a:buChar char="•"/>
            </a:pPr>
            <a:r>
              <a:rPr lang="en" b="1">
                <a:solidFill>
                  <a:schemeClr val="accent2"/>
                </a:solidFill>
              </a:rPr>
              <a:t>Google Classroom</a:t>
            </a:r>
            <a:r>
              <a:rPr lang="en"/>
              <a:t> - syncs with </a:t>
            </a:r>
            <a:endParaRPr/>
          </a:p>
          <a:p>
            <a:pPr marL="457200" lvl="0" indent="0" algn="l" rtl="0">
              <a:spcBef>
                <a:spcPts val="440"/>
              </a:spcBef>
              <a:spcAft>
                <a:spcPts val="0"/>
              </a:spcAft>
              <a:buNone/>
            </a:pPr>
            <a:r>
              <a:rPr lang="en"/>
              <a:t>Google Classroom to allow </a:t>
            </a:r>
            <a:endParaRPr/>
          </a:p>
          <a:p>
            <a:pPr marL="457200" lvl="0" indent="0" algn="l" rtl="0">
              <a:spcBef>
                <a:spcPts val="440"/>
              </a:spcBef>
              <a:spcAft>
                <a:spcPts val="0"/>
              </a:spcAft>
              <a:buNone/>
            </a:pPr>
            <a:r>
              <a:rPr lang="en"/>
              <a:t>students to reference </a:t>
            </a:r>
            <a:endParaRPr/>
          </a:p>
          <a:p>
            <a:pPr marL="457200" lvl="0" indent="0" algn="l" rtl="0">
              <a:spcBef>
                <a:spcPts val="440"/>
              </a:spcBef>
              <a:spcAft>
                <a:spcPts val="0"/>
              </a:spcAft>
              <a:buNone/>
            </a:pPr>
            <a:r>
              <a:rPr lang="en"/>
              <a:t>(Takeaways)</a:t>
            </a:r>
            <a:endParaRPr/>
          </a:p>
        </p:txBody>
      </p:sp>
      <p:sp>
        <p:nvSpPr>
          <p:cNvPr id="640" name="Google Shape;640;p91"/>
          <p:cNvSpPr txBox="1">
            <a:spLocks noGrp="1"/>
          </p:cNvSpPr>
          <p:nvPr>
            <p:ph type="title"/>
          </p:nvPr>
        </p:nvSpPr>
        <p:spPr>
          <a:xfrm>
            <a:off x="304800" y="205978"/>
            <a:ext cx="85725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Google Partnership</a:t>
            </a:r>
            <a:endParaRPr/>
          </a:p>
        </p:txBody>
      </p:sp>
      <p:pic>
        <p:nvPicPr>
          <p:cNvPr id="641" name="Google Shape;641;p91"/>
          <p:cNvPicPr preferRelativeResize="0"/>
          <p:nvPr/>
        </p:nvPicPr>
        <p:blipFill>
          <a:blip r:embed="rId3">
            <a:alphaModFix/>
          </a:blip>
          <a:stretch>
            <a:fillRect/>
          </a:stretch>
        </p:blipFill>
        <p:spPr>
          <a:xfrm>
            <a:off x="5433220" y="2332450"/>
            <a:ext cx="3649050" cy="2277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92"/>
          <p:cNvSpPr txBox="1">
            <a:spLocks noGrp="1"/>
          </p:cNvSpPr>
          <p:nvPr>
            <p:ph type="title"/>
          </p:nvPr>
        </p:nvSpPr>
        <p:spPr>
          <a:xfrm>
            <a:off x="304800" y="205978"/>
            <a:ext cx="85725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Types of questions</a:t>
            </a:r>
            <a:endParaRPr/>
          </a:p>
        </p:txBody>
      </p:sp>
      <p:pic>
        <p:nvPicPr>
          <p:cNvPr id="647" name="Google Shape;647;p92"/>
          <p:cNvPicPr preferRelativeResize="0"/>
          <p:nvPr/>
        </p:nvPicPr>
        <p:blipFill>
          <a:blip r:embed="rId3">
            <a:alphaModFix/>
          </a:blip>
          <a:stretch>
            <a:fillRect/>
          </a:stretch>
        </p:blipFill>
        <p:spPr>
          <a:xfrm>
            <a:off x="5369586" y="0"/>
            <a:ext cx="2000979" cy="5143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93"/>
          <p:cNvSpPr txBox="1">
            <a:spLocks noGrp="1"/>
          </p:cNvSpPr>
          <p:nvPr>
            <p:ph type="title"/>
          </p:nvPr>
        </p:nvSpPr>
        <p:spPr>
          <a:xfrm>
            <a:off x="304800" y="205978"/>
            <a:ext cx="85725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Examples</a:t>
            </a:r>
            <a:endParaRPr/>
          </a:p>
        </p:txBody>
      </p:sp>
      <p:pic>
        <p:nvPicPr>
          <p:cNvPr id="653" name="Google Shape;653;p93">
            <a:hlinkClick r:id="rId3"/>
          </p:cNvPr>
          <p:cNvPicPr preferRelativeResize="0"/>
          <p:nvPr/>
        </p:nvPicPr>
        <p:blipFill>
          <a:blip r:embed="rId4">
            <a:alphaModFix/>
          </a:blip>
          <a:stretch>
            <a:fillRect/>
          </a:stretch>
        </p:blipFill>
        <p:spPr>
          <a:xfrm>
            <a:off x="2929912" y="334928"/>
            <a:ext cx="3284177" cy="2001295"/>
          </a:xfrm>
          <a:prstGeom prst="rect">
            <a:avLst/>
          </a:prstGeom>
          <a:noFill/>
          <a:ln>
            <a:noFill/>
          </a:ln>
        </p:spPr>
      </p:pic>
      <p:pic>
        <p:nvPicPr>
          <p:cNvPr id="654" name="Google Shape;654;p93">
            <a:hlinkClick r:id="rId5"/>
          </p:cNvPr>
          <p:cNvPicPr preferRelativeResize="0"/>
          <p:nvPr/>
        </p:nvPicPr>
        <p:blipFill>
          <a:blip r:embed="rId6">
            <a:alphaModFix/>
          </a:blip>
          <a:stretch>
            <a:fillRect/>
          </a:stretch>
        </p:blipFill>
        <p:spPr>
          <a:xfrm>
            <a:off x="6342500" y="1063378"/>
            <a:ext cx="2738175" cy="1540774"/>
          </a:xfrm>
          <a:prstGeom prst="rect">
            <a:avLst/>
          </a:prstGeom>
          <a:noFill/>
          <a:ln>
            <a:noFill/>
          </a:ln>
        </p:spPr>
      </p:pic>
      <p:pic>
        <p:nvPicPr>
          <p:cNvPr id="655" name="Google Shape;655;p93">
            <a:hlinkClick r:id="rId7"/>
          </p:cNvPr>
          <p:cNvPicPr preferRelativeResize="0"/>
          <p:nvPr/>
        </p:nvPicPr>
        <p:blipFill>
          <a:blip r:embed="rId8">
            <a:alphaModFix/>
          </a:blip>
          <a:stretch>
            <a:fillRect/>
          </a:stretch>
        </p:blipFill>
        <p:spPr>
          <a:xfrm>
            <a:off x="2347463" y="2825825"/>
            <a:ext cx="4449075" cy="1632650"/>
          </a:xfrm>
          <a:prstGeom prst="rect">
            <a:avLst/>
          </a:prstGeom>
          <a:noFill/>
          <a:ln>
            <a:noFill/>
          </a:ln>
        </p:spPr>
      </p:pic>
      <p:pic>
        <p:nvPicPr>
          <p:cNvPr id="656" name="Google Shape;656;p93">
            <a:hlinkClick r:id="rId9"/>
          </p:cNvPr>
          <p:cNvPicPr preferRelativeResize="0"/>
          <p:nvPr/>
        </p:nvPicPr>
        <p:blipFill>
          <a:blip r:embed="rId10">
            <a:alphaModFix/>
          </a:blip>
          <a:stretch>
            <a:fillRect/>
          </a:stretch>
        </p:blipFill>
        <p:spPr>
          <a:xfrm>
            <a:off x="128950" y="1103938"/>
            <a:ext cx="2602160" cy="14596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94"/>
          <p:cNvSpPr>
            <a:spLocks noGrp="1"/>
          </p:cNvSpPr>
          <p:nvPr>
            <p:ph type="pic" idx="2"/>
          </p:nvPr>
        </p:nvSpPr>
        <p:spPr>
          <a:xfrm>
            <a:off x="304800" y="1181615"/>
            <a:ext cx="8572500" cy="3394500"/>
          </a:xfrm>
          <a:prstGeom prst="rect">
            <a:avLst/>
          </a:prstGeom>
        </p:spPr>
        <p:txBody>
          <a:bodyPr spcFirstLastPara="1" wrap="square" lIns="91425" tIns="91425" rIns="91425" bIns="91425" anchor="t" anchorCtr="0">
            <a:noAutofit/>
          </a:bodyPr>
          <a:lstStyle/>
          <a:p>
            <a:pPr marL="0" lvl="0" indent="0" algn="l" rtl="0">
              <a:spcBef>
                <a:spcPts val="440"/>
              </a:spcBef>
              <a:spcAft>
                <a:spcPts val="0"/>
              </a:spcAft>
              <a:buNone/>
            </a:pPr>
            <a:r>
              <a:rPr lang="en" b="1">
                <a:solidFill>
                  <a:schemeClr val="accent6"/>
                </a:solidFill>
              </a:rPr>
              <a:t>Live Data</a:t>
            </a:r>
            <a:endParaRPr b="1">
              <a:solidFill>
                <a:schemeClr val="accent6"/>
              </a:solidFill>
            </a:endParaRPr>
          </a:p>
          <a:p>
            <a:pPr marL="457200" lvl="0" indent="-368300" algn="l" rtl="0">
              <a:spcBef>
                <a:spcPts val="440"/>
              </a:spcBef>
              <a:spcAft>
                <a:spcPts val="0"/>
              </a:spcAft>
              <a:buSzPts val="2200"/>
              <a:buChar char="•"/>
            </a:pPr>
            <a:r>
              <a:rPr lang="en"/>
              <a:t>Watch students work</a:t>
            </a:r>
            <a:endParaRPr/>
          </a:p>
          <a:p>
            <a:pPr marL="457200" lvl="0" indent="-368300" algn="l" rtl="0">
              <a:spcBef>
                <a:spcPts val="0"/>
              </a:spcBef>
              <a:spcAft>
                <a:spcPts val="0"/>
              </a:spcAft>
              <a:buSzPts val="2200"/>
              <a:buChar char="•"/>
            </a:pPr>
            <a:r>
              <a:rPr lang="en"/>
              <a:t>Give student feedback </a:t>
            </a:r>
            <a:endParaRPr/>
          </a:p>
          <a:p>
            <a:pPr marL="457200" lvl="0" indent="-368300" algn="l" rtl="0">
              <a:spcBef>
                <a:spcPts val="0"/>
              </a:spcBef>
              <a:spcAft>
                <a:spcPts val="0"/>
              </a:spcAft>
              <a:buSzPts val="2200"/>
              <a:buChar char="•"/>
            </a:pPr>
            <a:r>
              <a:rPr lang="en"/>
              <a:t>Keep students on task</a:t>
            </a:r>
            <a:endParaRPr/>
          </a:p>
          <a:p>
            <a:pPr marL="0" lvl="0" indent="0" algn="l" rtl="0">
              <a:spcBef>
                <a:spcPts val="440"/>
              </a:spcBef>
              <a:spcAft>
                <a:spcPts val="0"/>
              </a:spcAft>
              <a:buNone/>
            </a:pPr>
            <a:r>
              <a:rPr lang="en" b="1">
                <a:solidFill>
                  <a:schemeClr val="accent6"/>
                </a:solidFill>
              </a:rPr>
              <a:t>End Session Data</a:t>
            </a:r>
            <a:endParaRPr b="1">
              <a:solidFill>
                <a:schemeClr val="accent6"/>
              </a:solidFill>
            </a:endParaRPr>
          </a:p>
          <a:p>
            <a:pPr marL="457200" lvl="0" indent="-368300" algn="l" rtl="0">
              <a:spcBef>
                <a:spcPts val="440"/>
              </a:spcBef>
              <a:spcAft>
                <a:spcPts val="0"/>
              </a:spcAft>
              <a:buSzPts val="2200"/>
              <a:buChar char="•"/>
            </a:pPr>
            <a:r>
              <a:rPr lang="en"/>
              <a:t>Send student work to Google Drive</a:t>
            </a:r>
            <a:endParaRPr/>
          </a:p>
          <a:p>
            <a:pPr marL="457200" lvl="0" indent="-368300" algn="l" rtl="0">
              <a:spcBef>
                <a:spcPts val="0"/>
              </a:spcBef>
              <a:spcAft>
                <a:spcPts val="0"/>
              </a:spcAft>
              <a:buSzPts val="2200"/>
              <a:buChar char="•"/>
            </a:pPr>
            <a:r>
              <a:rPr lang="en"/>
              <a:t>Export to Google Sheets</a:t>
            </a:r>
            <a:endParaRPr/>
          </a:p>
          <a:p>
            <a:pPr marL="457200" lvl="0" indent="-368300" algn="l" rtl="0">
              <a:spcBef>
                <a:spcPts val="0"/>
              </a:spcBef>
              <a:spcAft>
                <a:spcPts val="0"/>
              </a:spcAft>
              <a:buSzPts val="2200"/>
              <a:buChar char="•"/>
            </a:pPr>
            <a:r>
              <a:rPr lang="en"/>
              <a:t>Formatively assess student needs</a:t>
            </a:r>
            <a:endParaRPr/>
          </a:p>
        </p:txBody>
      </p:sp>
      <p:sp>
        <p:nvSpPr>
          <p:cNvPr id="662" name="Google Shape;662;p94"/>
          <p:cNvSpPr txBox="1">
            <a:spLocks noGrp="1"/>
          </p:cNvSpPr>
          <p:nvPr>
            <p:ph type="title"/>
          </p:nvPr>
        </p:nvSpPr>
        <p:spPr>
          <a:xfrm>
            <a:off x="304800" y="205978"/>
            <a:ext cx="85725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Live data vs End Session Data</a:t>
            </a:r>
            <a:endParaRPr/>
          </a:p>
        </p:txBody>
      </p:sp>
      <p:pic>
        <p:nvPicPr>
          <p:cNvPr id="663" name="Google Shape;663;p94">
            <a:hlinkClick r:id="rId3"/>
          </p:cNvPr>
          <p:cNvPicPr preferRelativeResize="0"/>
          <p:nvPr/>
        </p:nvPicPr>
        <p:blipFill>
          <a:blip r:embed="rId4">
            <a:alphaModFix/>
          </a:blip>
          <a:stretch>
            <a:fillRect/>
          </a:stretch>
        </p:blipFill>
        <p:spPr>
          <a:xfrm>
            <a:off x="5006800" y="0"/>
            <a:ext cx="4137201" cy="38081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95"/>
          <p:cNvSpPr>
            <a:spLocks noGrp="1"/>
          </p:cNvSpPr>
          <p:nvPr>
            <p:ph type="pic" idx="2"/>
          </p:nvPr>
        </p:nvSpPr>
        <p:spPr>
          <a:xfrm>
            <a:off x="304800" y="1181615"/>
            <a:ext cx="8572500" cy="3394500"/>
          </a:xfrm>
          <a:prstGeom prst="rect">
            <a:avLst/>
          </a:prstGeom>
        </p:spPr>
        <p:txBody>
          <a:bodyPr spcFirstLastPara="1" wrap="square" lIns="91425" tIns="91425" rIns="91425" bIns="91425" anchor="t" anchorCtr="0">
            <a:noAutofit/>
          </a:bodyPr>
          <a:lstStyle/>
          <a:p>
            <a:pPr marL="0" lvl="0" indent="0" algn="l" rtl="0">
              <a:spcBef>
                <a:spcPts val="440"/>
              </a:spcBef>
              <a:spcAft>
                <a:spcPts val="0"/>
              </a:spcAft>
              <a:buNone/>
            </a:pPr>
            <a:r>
              <a:rPr lang="en"/>
              <a:t>Peardeck Files</a:t>
            </a:r>
            <a:endParaRPr/>
          </a:p>
          <a:p>
            <a:pPr marL="457200" lvl="0" indent="-368300" algn="l" rtl="0">
              <a:spcBef>
                <a:spcPts val="440"/>
              </a:spcBef>
              <a:spcAft>
                <a:spcPts val="0"/>
              </a:spcAft>
              <a:buSzPts val="2200"/>
              <a:buChar char="•"/>
            </a:pPr>
            <a:r>
              <a:rPr lang="en"/>
              <a:t>Stored in Google Drive </a:t>
            </a:r>
            <a:endParaRPr/>
          </a:p>
          <a:p>
            <a:pPr marL="914400" lvl="1" indent="-355600" algn="l" rtl="0">
              <a:spcBef>
                <a:spcPts val="0"/>
              </a:spcBef>
              <a:spcAft>
                <a:spcPts val="0"/>
              </a:spcAft>
              <a:buSzPts val="2000"/>
              <a:buChar char="–"/>
            </a:pPr>
            <a:r>
              <a:rPr lang="en"/>
              <a:t>Decks, Exports, Takeaways, Uploads, Vocabulary</a:t>
            </a:r>
            <a:endParaRPr/>
          </a:p>
          <a:p>
            <a:pPr marL="457200" lvl="0" indent="-368300" algn="l" rtl="0">
              <a:spcBef>
                <a:spcPts val="0"/>
              </a:spcBef>
              <a:spcAft>
                <a:spcPts val="0"/>
              </a:spcAft>
              <a:buSzPts val="2200"/>
              <a:buChar char="•"/>
            </a:pPr>
            <a:r>
              <a:rPr lang="en"/>
              <a:t>Share with other teachers</a:t>
            </a:r>
            <a:endParaRPr/>
          </a:p>
          <a:p>
            <a:pPr marL="914400" lvl="1" indent="-355600" algn="l" rtl="0">
              <a:spcBef>
                <a:spcPts val="0"/>
              </a:spcBef>
              <a:spcAft>
                <a:spcPts val="0"/>
              </a:spcAft>
              <a:buSzPts val="2000"/>
              <a:buChar char="–"/>
            </a:pPr>
            <a:r>
              <a:rPr lang="en"/>
              <a:t>Stores as shared with me</a:t>
            </a:r>
            <a:endParaRPr/>
          </a:p>
          <a:p>
            <a:pPr marL="914400" lvl="1" indent="-355600" algn="l" rtl="0">
              <a:spcBef>
                <a:spcPts val="0"/>
              </a:spcBef>
              <a:spcAft>
                <a:spcPts val="0"/>
              </a:spcAft>
              <a:buSzPts val="2000"/>
              <a:buChar char="–"/>
            </a:pPr>
            <a:r>
              <a:rPr lang="en"/>
              <a:t>Creates individual copies when presenting</a:t>
            </a:r>
            <a:endParaRPr/>
          </a:p>
          <a:p>
            <a:pPr marL="0" lvl="0" indent="0" algn="l" rtl="0">
              <a:spcBef>
                <a:spcPts val="440"/>
              </a:spcBef>
              <a:spcAft>
                <a:spcPts val="0"/>
              </a:spcAft>
              <a:buNone/>
            </a:pPr>
            <a:endParaRPr/>
          </a:p>
        </p:txBody>
      </p:sp>
      <p:sp>
        <p:nvSpPr>
          <p:cNvPr id="669" name="Google Shape;669;p95"/>
          <p:cNvSpPr txBox="1">
            <a:spLocks noGrp="1"/>
          </p:cNvSpPr>
          <p:nvPr>
            <p:ph type="title"/>
          </p:nvPr>
        </p:nvSpPr>
        <p:spPr>
          <a:xfrm>
            <a:off x="304800" y="205978"/>
            <a:ext cx="85725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PLN Collaboration</a:t>
            </a:r>
            <a:endParaRPr/>
          </a:p>
        </p:txBody>
      </p:sp>
      <p:pic>
        <p:nvPicPr>
          <p:cNvPr id="670" name="Google Shape;670;p95"/>
          <p:cNvPicPr preferRelativeResize="0"/>
          <p:nvPr/>
        </p:nvPicPr>
        <p:blipFill>
          <a:blip r:embed="rId3">
            <a:alphaModFix/>
          </a:blip>
          <a:stretch>
            <a:fillRect/>
          </a:stretch>
        </p:blipFill>
        <p:spPr>
          <a:xfrm>
            <a:off x="438950" y="1755590"/>
            <a:ext cx="288844" cy="262585"/>
          </a:xfrm>
          <a:prstGeom prst="rect">
            <a:avLst/>
          </a:prstGeom>
          <a:noFill/>
          <a:ln>
            <a:noFill/>
          </a:ln>
        </p:spPr>
      </p:pic>
      <p:pic>
        <p:nvPicPr>
          <p:cNvPr id="671" name="Google Shape;671;p95"/>
          <p:cNvPicPr preferRelativeResize="0"/>
          <p:nvPr/>
        </p:nvPicPr>
        <p:blipFill>
          <a:blip r:embed="rId3">
            <a:alphaModFix/>
          </a:blip>
          <a:stretch>
            <a:fillRect/>
          </a:stretch>
        </p:blipFill>
        <p:spPr>
          <a:xfrm>
            <a:off x="438950" y="2407490"/>
            <a:ext cx="288844" cy="26258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pic>
        <p:nvPicPr>
          <p:cNvPr id="676" name="Google Shape;676;p96"/>
          <p:cNvPicPr preferRelativeResize="0"/>
          <p:nvPr/>
        </p:nvPicPr>
        <p:blipFill rotWithShape="1">
          <a:blip r:embed="rId3">
            <a:alphaModFix/>
          </a:blip>
          <a:srcRect t="13595" b="36405"/>
          <a:stretch/>
        </p:blipFill>
        <p:spPr>
          <a:xfrm>
            <a:off x="19050" y="225"/>
            <a:ext cx="9143999" cy="4727052"/>
          </a:xfrm>
          <a:prstGeom prst="rect">
            <a:avLst/>
          </a:prstGeom>
          <a:noFill/>
          <a:ln w="9525" cap="flat" cmpd="sng">
            <a:solidFill>
              <a:schemeClr val="dk2"/>
            </a:solidFill>
            <a:prstDash val="solid"/>
            <a:round/>
            <a:headEnd type="none" w="sm" len="sm"/>
            <a:tailEnd type="none" w="sm" len="sm"/>
          </a:ln>
        </p:spPr>
      </p:pic>
      <p:sp>
        <p:nvSpPr>
          <p:cNvPr id="677" name="Google Shape;677;p96"/>
          <p:cNvSpPr txBox="1"/>
          <p:nvPr/>
        </p:nvSpPr>
        <p:spPr>
          <a:xfrm>
            <a:off x="19050" y="426150"/>
            <a:ext cx="5995800" cy="135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b="1">
              <a:solidFill>
                <a:srgbClr val="464646"/>
              </a:solidFill>
              <a:latin typeface="Verdana"/>
              <a:ea typeface="Verdana"/>
              <a:cs typeface="Verdana"/>
              <a:sym typeface="Verdana"/>
            </a:endParaRPr>
          </a:p>
          <a:p>
            <a:pPr marL="0" lvl="0" indent="0" algn="ctr" rtl="0">
              <a:spcBef>
                <a:spcPts val="0"/>
              </a:spcBef>
              <a:spcAft>
                <a:spcPts val="0"/>
              </a:spcAft>
              <a:buNone/>
            </a:pPr>
            <a:endParaRPr sz="3000" b="1">
              <a:solidFill>
                <a:srgbClr val="464646"/>
              </a:solidFill>
              <a:latin typeface="Verdana"/>
              <a:ea typeface="Verdana"/>
              <a:cs typeface="Verdana"/>
              <a:sym typeface="Verdana"/>
            </a:endParaRPr>
          </a:p>
          <a:p>
            <a:pPr marL="0" lvl="0" indent="0" algn="ctr" rtl="0">
              <a:spcBef>
                <a:spcPts val="0"/>
              </a:spcBef>
              <a:spcAft>
                <a:spcPts val="0"/>
              </a:spcAft>
              <a:buNone/>
            </a:pPr>
            <a:r>
              <a:rPr lang="en" sz="3000" b="1">
                <a:solidFill>
                  <a:srgbClr val="1EA56A"/>
                </a:solidFill>
                <a:latin typeface="Verdana"/>
                <a:ea typeface="Verdana"/>
                <a:cs typeface="Verdana"/>
                <a:sym typeface="Verdana"/>
              </a:rPr>
              <a:t>Thank you for joining!</a:t>
            </a:r>
            <a:endParaRPr sz="3000" b="1">
              <a:solidFill>
                <a:srgbClr val="1EA56A"/>
              </a:solidFill>
              <a:latin typeface="Verdana"/>
              <a:ea typeface="Verdana"/>
              <a:cs typeface="Verdana"/>
              <a:sym typeface="Verdana"/>
            </a:endParaRPr>
          </a:p>
          <a:p>
            <a:pPr marL="0" lvl="0" indent="0" algn="ctr" rtl="0">
              <a:spcBef>
                <a:spcPts val="0"/>
              </a:spcBef>
              <a:spcAft>
                <a:spcPts val="0"/>
              </a:spcAft>
              <a:buNone/>
            </a:pPr>
            <a:endParaRPr sz="3000" b="1">
              <a:solidFill>
                <a:srgbClr val="464646"/>
              </a:solidFill>
              <a:latin typeface="Verdana"/>
              <a:ea typeface="Verdana"/>
              <a:cs typeface="Verdana"/>
              <a:sym typeface="Verdana"/>
            </a:endParaRPr>
          </a:p>
          <a:p>
            <a:pPr marL="0" lvl="0" indent="0" algn="ctr" rtl="0">
              <a:spcBef>
                <a:spcPts val="0"/>
              </a:spcBef>
              <a:spcAft>
                <a:spcPts val="0"/>
              </a:spcAft>
              <a:buNone/>
            </a:pPr>
            <a:r>
              <a:rPr lang="en" sz="2400" b="1">
                <a:solidFill>
                  <a:srgbClr val="464646"/>
                </a:solidFill>
                <a:latin typeface="Verdana"/>
                <a:ea typeface="Verdana"/>
                <a:cs typeface="Verdana"/>
                <a:sym typeface="Verdana"/>
              </a:rPr>
              <a:t>Don’t forget you have free access to the Premium version for 2-months.</a:t>
            </a:r>
            <a:endParaRPr sz="2400" b="1">
              <a:solidFill>
                <a:srgbClr val="464646"/>
              </a:solidFill>
              <a:latin typeface="Verdana"/>
              <a:ea typeface="Verdana"/>
              <a:cs typeface="Verdana"/>
              <a:sym typeface="Verdana"/>
            </a:endParaRPr>
          </a:p>
          <a:p>
            <a:pPr marL="0" lvl="0" indent="0" algn="ctr" rtl="0">
              <a:spcBef>
                <a:spcPts val="0"/>
              </a:spcBef>
              <a:spcAft>
                <a:spcPts val="0"/>
              </a:spcAft>
              <a:buNone/>
            </a:pPr>
            <a:endParaRPr sz="3000" b="1">
              <a:solidFill>
                <a:srgbClr val="464646"/>
              </a:solidFill>
              <a:latin typeface="Verdana"/>
              <a:ea typeface="Verdana"/>
              <a:cs typeface="Verdana"/>
              <a:sym typeface="Verdana"/>
            </a:endParaRPr>
          </a:p>
          <a:p>
            <a:pPr marL="0" lvl="0" indent="0" algn="ctr" rtl="0">
              <a:spcBef>
                <a:spcPts val="0"/>
              </a:spcBef>
              <a:spcAft>
                <a:spcPts val="0"/>
              </a:spcAft>
              <a:buNone/>
            </a:pPr>
            <a:r>
              <a:rPr lang="en" sz="3000" b="1">
                <a:solidFill>
                  <a:srgbClr val="1EA56A"/>
                </a:solidFill>
                <a:latin typeface="Verdana"/>
                <a:ea typeface="Verdana"/>
                <a:cs typeface="Verdana"/>
                <a:sym typeface="Verdana"/>
              </a:rPr>
              <a:t>Any questions?</a:t>
            </a:r>
            <a:endParaRPr sz="3000" b="1">
              <a:solidFill>
                <a:srgbClr val="1EA56A"/>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97"/>
          <p:cNvSpPr txBox="1">
            <a:spLocks noGrp="1"/>
          </p:cNvSpPr>
          <p:nvPr>
            <p:ph type="title"/>
          </p:nvPr>
        </p:nvSpPr>
        <p:spPr>
          <a:xfrm>
            <a:off x="304800" y="205978"/>
            <a:ext cx="85725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Thank you for joining us!</a:t>
            </a:r>
            <a:endParaRPr sz="2800"/>
          </a:p>
        </p:txBody>
      </p:sp>
      <p:sp>
        <p:nvSpPr>
          <p:cNvPr id="684" name="Google Shape;684;p97"/>
          <p:cNvSpPr txBox="1"/>
          <p:nvPr/>
        </p:nvSpPr>
        <p:spPr>
          <a:xfrm>
            <a:off x="1879950" y="1453266"/>
            <a:ext cx="5079300" cy="325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1800">
                <a:solidFill>
                  <a:srgbClr val="595959"/>
                </a:solidFill>
                <a:latin typeface="Lucida Sans"/>
                <a:ea typeface="Lucida Sans"/>
                <a:cs typeface="Lucida Sans"/>
                <a:sym typeface="Lucida Sans"/>
              </a:rPr>
              <a:t>https://achievethecore.org/ca-signup</a:t>
            </a:r>
            <a:endParaRPr sz="2400">
              <a:solidFill>
                <a:srgbClr val="3F3F39"/>
              </a:solidFill>
              <a:latin typeface="Lucida Sans"/>
              <a:ea typeface="Lucida Sans"/>
              <a:cs typeface="Lucida Sans"/>
              <a:sym typeface="Lucida Sans"/>
            </a:endParaRPr>
          </a:p>
        </p:txBody>
      </p:sp>
      <p:pic>
        <p:nvPicPr>
          <p:cNvPr id="685" name="Google Shape;685;p97"/>
          <p:cNvPicPr preferRelativeResize="0"/>
          <p:nvPr/>
        </p:nvPicPr>
        <p:blipFill>
          <a:blip r:embed="rId3">
            <a:alphaModFix/>
          </a:blip>
          <a:stretch>
            <a:fillRect/>
          </a:stretch>
        </p:blipFill>
        <p:spPr>
          <a:xfrm>
            <a:off x="771300" y="2853647"/>
            <a:ext cx="557101" cy="557101"/>
          </a:xfrm>
          <a:prstGeom prst="rect">
            <a:avLst/>
          </a:prstGeom>
          <a:noFill/>
          <a:ln>
            <a:noFill/>
          </a:ln>
        </p:spPr>
      </p:pic>
      <p:pic>
        <p:nvPicPr>
          <p:cNvPr id="686" name="Google Shape;686;p97"/>
          <p:cNvPicPr preferRelativeResize="0"/>
          <p:nvPr/>
        </p:nvPicPr>
        <p:blipFill>
          <a:blip r:embed="rId4">
            <a:alphaModFix/>
          </a:blip>
          <a:stretch>
            <a:fillRect/>
          </a:stretch>
        </p:blipFill>
        <p:spPr>
          <a:xfrm>
            <a:off x="833125" y="3626579"/>
            <a:ext cx="464344" cy="464344"/>
          </a:xfrm>
          <a:prstGeom prst="rect">
            <a:avLst/>
          </a:prstGeom>
          <a:noFill/>
          <a:ln>
            <a:noFill/>
          </a:ln>
        </p:spPr>
      </p:pic>
      <p:pic>
        <p:nvPicPr>
          <p:cNvPr id="687" name="Google Shape;687;p97"/>
          <p:cNvPicPr preferRelativeResize="0"/>
          <p:nvPr/>
        </p:nvPicPr>
        <p:blipFill>
          <a:blip r:embed="rId5">
            <a:alphaModFix/>
          </a:blip>
          <a:stretch>
            <a:fillRect/>
          </a:stretch>
        </p:blipFill>
        <p:spPr>
          <a:xfrm>
            <a:off x="693225" y="1279059"/>
            <a:ext cx="674212" cy="674212"/>
          </a:xfrm>
          <a:prstGeom prst="rect">
            <a:avLst/>
          </a:prstGeom>
          <a:noFill/>
          <a:ln>
            <a:noFill/>
          </a:ln>
        </p:spPr>
      </p:pic>
      <p:sp>
        <p:nvSpPr>
          <p:cNvPr id="688" name="Google Shape;688;p97"/>
          <p:cNvSpPr txBox="1"/>
          <p:nvPr/>
        </p:nvSpPr>
        <p:spPr>
          <a:xfrm>
            <a:off x="1879950" y="2240550"/>
            <a:ext cx="5079300" cy="325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1800">
                <a:solidFill>
                  <a:srgbClr val="595959"/>
                </a:solidFill>
                <a:latin typeface="Lucida Sans"/>
                <a:ea typeface="Lucida Sans"/>
                <a:cs typeface="Lucida Sans"/>
                <a:sym typeface="Lucida Sans"/>
              </a:rPr>
              <a:t>Twitter: twitter.com/achievethecore </a:t>
            </a:r>
            <a:endParaRPr sz="2400">
              <a:solidFill>
                <a:srgbClr val="3F3F39"/>
              </a:solidFill>
              <a:latin typeface="Lucida Sans"/>
              <a:ea typeface="Lucida Sans"/>
              <a:cs typeface="Lucida Sans"/>
              <a:sym typeface="Lucida Sans"/>
            </a:endParaRPr>
          </a:p>
        </p:txBody>
      </p:sp>
      <p:sp>
        <p:nvSpPr>
          <p:cNvPr id="689" name="Google Shape;689;p97"/>
          <p:cNvSpPr txBox="1"/>
          <p:nvPr/>
        </p:nvSpPr>
        <p:spPr>
          <a:xfrm>
            <a:off x="1879950" y="2969306"/>
            <a:ext cx="5079300" cy="325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1800">
                <a:solidFill>
                  <a:srgbClr val="595959"/>
                </a:solidFill>
                <a:latin typeface="Lucida Sans"/>
                <a:ea typeface="Lucida Sans"/>
                <a:cs typeface="Lucida Sans"/>
                <a:sym typeface="Lucida Sans"/>
              </a:rPr>
              <a:t>Facebook: facebook.com/achievethecore</a:t>
            </a:r>
            <a:endParaRPr sz="2400">
              <a:solidFill>
                <a:srgbClr val="3F3F39"/>
              </a:solidFill>
              <a:latin typeface="Lucida Sans"/>
              <a:ea typeface="Lucida Sans"/>
              <a:cs typeface="Lucida Sans"/>
              <a:sym typeface="Lucida Sans"/>
            </a:endParaRPr>
          </a:p>
        </p:txBody>
      </p:sp>
      <p:sp>
        <p:nvSpPr>
          <p:cNvPr id="690" name="Google Shape;690;p97"/>
          <p:cNvSpPr txBox="1"/>
          <p:nvPr/>
        </p:nvSpPr>
        <p:spPr>
          <a:xfrm>
            <a:off x="1879950" y="3698063"/>
            <a:ext cx="5079300" cy="325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1800">
                <a:solidFill>
                  <a:srgbClr val="595959"/>
                </a:solidFill>
                <a:latin typeface="Lucida Sans"/>
                <a:ea typeface="Lucida Sans"/>
                <a:cs typeface="Lucida Sans"/>
                <a:sym typeface="Lucida Sans"/>
              </a:rPr>
              <a:t>Pinterest: pinterest.com/achievethecore</a:t>
            </a:r>
            <a:endParaRPr sz="2400">
              <a:solidFill>
                <a:srgbClr val="3F3F39"/>
              </a:solidFill>
              <a:latin typeface="Lucida Sans"/>
              <a:ea typeface="Lucida Sans"/>
              <a:cs typeface="Lucida Sans"/>
              <a:sym typeface="Lucida Sans"/>
            </a:endParaRPr>
          </a:p>
        </p:txBody>
      </p:sp>
      <p:pic>
        <p:nvPicPr>
          <p:cNvPr id="691" name="Google Shape;691;p97"/>
          <p:cNvPicPr preferRelativeResize="0"/>
          <p:nvPr/>
        </p:nvPicPr>
        <p:blipFill>
          <a:blip r:embed="rId6">
            <a:alphaModFix/>
          </a:blip>
          <a:stretch>
            <a:fillRect/>
          </a:stretch>
        </p:blipFill>
        <p:spPr>
          <a:xfrm>
            <a:off x="830200" y="2169084"/>
            <a:ext cx="468750" cy="468750"/>
          </a:xfrm>
          <a:prstGeom prst="rect">
            <a:avLst/>
          </a:prstGeom>
          <a:noFill/>
          <a:ln>
            <a:noFill/>
          </a:ln>
        </p:spPr>
      </p:pic>
      <p:pic>
        <p:nvPicPr>
          <p:cNvPr id="692" name="Google Shape;692;p97"/>
          <p:cNvPicPr preferRelativeResize="0"/>
          <p:nvPr/>
        </p:nvPicPr>
        <p:blipFill>
          <a:blip r:embed="rId7">
            <a:alphaModFix/>
          </a:blip>
          <a:stretch>
            <a:fillRect/>
          </a:stretch>
        </p:blipFill>
        <p:spPr>
          <a:xfrm>
            <a:off x="7313039" y="3626588"/>
            <a:ext cx="863764" cy="11137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83"/>
          <p:cNvSpPr txBox="1">
            <a:spLocks noGrp="1"/>
          </p:cNvSpPr>
          <p:nvPr>
            <p:ph type="title"/>
          </p:nvPr>
        </p:nvSpPr>
        <p:spPr>
          <a:xfrm>
            <a:off x="152400" y="205985"/>
            <a:ext cx="8572500" cy="655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2400"/>
              <a:buFont typeface="Allerta"/>
              <a:buNone/>
            </a:pPr>
            <a:r>
              <a:rPr lang="en" sz="2400" b="0" i="0" u="none" strike="noStrike" cap="none">
                <a:solidFill>
                  <a:srgbClr val="595959"/>
                </a:solidFill>
                <a:latin typeface="Lucida Sans"/>
                <a:ea typeface="Lucida Sans"/>
                <a:cs typeface="Lucida Sans"/>
                <a:sym typeface="Lucida Sans"/>
              </a:rPr>
              <a:t>Join </a:t>
            </a:r>
            <a:r>
              <a:rPr lang="en"/>
              <a:t>the</a:t>
            </a:r>
            <a:r>
              <a:rPr lang="en" sz="2400" b="0" i="0" u="none" strike="noStrike" cap="none">
                <a:solidFill>
                  <a:srgbClr val="595959"/>
                </a:solidFill>
                <a:latin typeface="Lucida Sans"/>
                <a:ea typeface="Lucida Sans"/>
                <a:cs typeface="Lucida Sans"/>
                <a:sym typeface="Lucida Sans"/>
              </a:rPr>
              <a:t> Core Advocate network!</a:t>
            </a:r>
            <a:endParaRPr/>
          </a:p>
        </p:txBody>
      </p:sp>
      <p:sp>
        <p:nvSpPr>
          <p:cNvPr id="574" name="Google Shape;574;p83"/>
          <p:cNvSpPr txBox="1"/>
          <p:nvPr/>
        </p:nvSpPr>
        <p:spPr>
          <a:xfrm>
            <a:off x="393775" y="2058319"/>
            <a:ext cx="3623100" cy="557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2A7251"/>
                </a:solidFill>
                <a:latin typeface="Lucida Sans"/>
                <a:ea typeface="Lucida Sans"/>
                <a:cs typeface="Lucida Sans"/>
                <a:sym typeface="Lucida Sans"/>
              </a:rPr>
              <a:t>Join a national network of educators </a:t>
            </a:r>
            <a:endParaRPr sz="1800">
              <a:solidFill>
                <a:srgbClr val="2A7251"/>
              </a:solidFill>
              <a:latin typeface="Lucida Sans"/>
              <a:ea typeface="Lucida Sans"/>
              <a:cs typeface="Lucida Sans"/>
              <a:sym typeface="Lucida Sans"/>
            </a:endParaRPr>
          </a:p>
        </p:txBody>
      </p:sp>
      <p:sp>
        <p:nvSpPr>
          <p:cNvPr id="575" name="Google Shape;575;p83"/>
          <p:cNvSpPr txBox="1"/>
          <p:nvPr/>
        </p:nvSpPr>
        <p:spPr>
          <a:xfrm>
            <a:off x="4924650" y="2350228"/>
            <a:ext cx="4012800" cy="39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2A7251"/>
                </a:solidFill>
                <a:latin typeface="Lucida Sans"/>
                <a:ea typeface="Lucida Sans"/>
                <a:cs typeface="Lucida Sans"/>
                <a:sym typeface="Lucida Sans"/>
              </a:rPr>
              <a:t>Connect with state networks</a:t>
            </a:r>
            <a:endParaRPr sz="1800">
              <a:solidFill>
                <a:srgbClr val="2A7251"/>
              </a:solidFill>
              <a:latin typeface="Lucida Sans"/>
              <a:ea typeface="Lucida Sans"/>
              <a:cs typeface="Lucida Sans"/>
              <a:sym typeface="Lucida Sans"/>
            </a:endParaRPr>
          </a:p>
        </p:txBody>
      </p:sp>
      <p:pic>
        <p:nvPicPr>
          <p:cNvPr id="576" name="Google Shape;576;p83"/>
          <p:cNvPicPr preferRelativeResize="0"/>
          <p:nvPr/>
        </p:nvPicPr>
        <p:blipFill>
          <a:blip r:embed="rId3">
            <a:alphaModFix/>
          </a:blip>
          <a:stretch>
            <a:fillRect/>
          </a:stretch>
        </p:blipFill>
        <p:spPr>
          <a:xfrm>
            <a:off x="1236775" y="2834511"/>
            <a:ext cx="2717438" cy="733463"/>
          </a:xfrm>
          <a:prstGeom prst="rect">
            <a:avLst/>
          </a:prstGeom>
          <a:noFill/>
          <a:ln>
            <a:noFill/>
          </a:ln>
        </p:spPr>
      </p:pic>
      <p:pic>
        <p:nvPicPr>
          <p:cNvPr id="577" name="Google Shape;577;p83"/>
          <p:cNvPicPr preferRelativeResize="0"/>
          <p:nvPr/>
        </p:nvPicPr>
        <p:blipFill>
          <a:blip r:embed="rId4">
            <a:alphaModFix/>
          </a:blip>
          <a:stretch>
            <a:fillRect/>
          </a:stretch>
        </p:blipFill>
        <p:spPr>
          <a:xfrm>
            <a:off x="50500" y="3559650"/>
            <a:ext cx="733462" cy="733463"/>
          </a:xfrm>
          <a:prstGeom prst="rect">
            <a:avLst/>
          </a:prstGeom>
          <a:noFill/>
          <a:ln>
            <a:noFill/>
          </a:ln>
        </p:spPr>
      </p:pic>
      <p:sp>
        <p:nvSpPr>
          <p:cNvPr id="578" name="Google Shape;578;p83"/>
          <p:cNvSpPr txBox="1"/>
          <p:nvPr/>
        </p:nvSpPr>
        <p:spPr>
          <a:xfrm>
            <a:off x="783950" y="3760456"/>
            <a:ext cx="3623100" cy="557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2A7251"/>
                </a:solidFill>
                <a:latin typeface="Lucida Sans"/>
                <a:ea typeface="Lucida Sans"/>
                <a:cs typeface="Lucida Sans"/>
                <a:sym typeface="Lucida Sans"/>
              </a:rPr>
              <a:t>Keep up to date on free resources, upcoming SAP webinars/professional learning opportunities, job postings and more!</a:t>
            </a:r>
            <a:endParaRPr sz="1500">
              <a:solidFill>
                <a:srgbClr val="2A7251"/>
              </a:solidFill>
              <a:latin typeface="Lucida Sans"/>
              <a:ea typeface="Lucida Sans"/>
              <a:cs typeface="Lucida Sans"/>
              <a:sym typeface="Lucida Sans"/>
            </a:endParaRPr>
          </a:p>
        </p:txBody>
      </p:sp>
      <p:pic>
        <p:nvPicPr>
          <p:cNvPr id="579" name="Google Shape;579;p83"/>
          <p:cNvPicPr preferRelativeResize="0"/>
          <p:nvPr/>
        </p:nvPicPr>
        <p:blipFill>
          <a:blip r:embed="rId5">
            <a:alphaModFix/>
          </a:blip>
          <a:stretch>
            <a:fillRect/>
          </a:stretch>
        </p:blipFill>
        <p:spPr>
          <a:xfrm>
            <a:off x="4574188" y="2725519"/>
            <a:ext cx="1168425" cy="1333313"/>
          </a:xfrm>
          <a:prstGeom prst="rect">
            <a:avLst/>
          </a:prstGeom>
          <a:noFill/>
          <a:ln>
            <a:noFill/>
          </a:ln>
        </p:spPr>
      </p:pic>
      <p:sp>
        <p:nvSpPr>
          <p:cNvPr id="580" name="Google Shape;580;p83"/>
          <p:cNvSpPr txBox="1"/>
          <p:nvPr/>
        </p:nvSpPr>
        <p:spPr>
          <a:xfrm>
            <a:off x="5520250" y="3198250"/>
            <a:ext cx="2738700" cy="55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rgbClr val="2A7251"/>
                </a:solidFill>
                <a:latin typeface="Lucida Sans"/>
                <a:ea typeface="Lucida Sans"/>
                <a:cs typeface="Lucida Sans"/>
                <a:sym typeface="Lucida Sans"/>
              </a:rPr>
              <a:t>Be a part of creating new tools and resources in partnership with SAP  </a:t>
            </a:r>
            <a:endParaRPr sz="1600">
              <a:solidFill>
                <a:srgbClr val="2A7251"/>
              </a:solidFill>
              <a:latin typeface="Lucida Sans"/>
              <a:ea typeface="Lucida Sans"/>
              <a:cs typeface="Lucida Sans"/>
              <a:sym typeface="Lucida Sans"/>
            </a:endParaRPr>
          </a:p>
          <a:p>
            <a:pPr marL="0" lvl="0" indent="0" algn="ctr" rtl="0">
              <a:spcBef>
                <a:spcPts val="0"/>
              </a:spcBef>
              <a:spcAft>
                <a:spcPts val="0"/>
              </a:spcAft>
              <a:buNone/>
            </a:pPr>
            <a:endParaRPr sz="1600">
              <a:solidFill>
                <a:srgbClr val="2A7251"/>
              </a:solidFill>
              <a:latin typeface="Lucida Sans"/>
              <a:ea typeface="Lucida Sans"/>
              <a:cs typeface="Lucida Sans"/>
              <a:sym typeface="Lucida Sans"/>
            </a:endParaRPr>
          </a:p>
        </p:txBody>
      </p:sp>
      <p:pic>
        <p:nvPicPr>
          <p:cNvPr id="581" name="Google Shape;581;p83"/>
          <p:cNvPicPr preferRelativeResize="0"/>
          <p:nvPr/>
        </p:nvPicPr>
        <p:blipFill>
          <a:blip r:embed="rId6">
            <a:alphaModFix/>
          </a:blip>
          <a:stretch>
            <a:fillRect/>
          </a:stretch>
        </p:blipFill>
        <p:spPr>
          <a:xfrm>
            <a:off x="1242688" y="937672"/>
            <a:ext cx="1925281" cy="1147256"/>
          </a:xfrm>
          <a:prstGeom prst="rect">
            <a:avLst/>
          </a:prstGeom>
          <a:noFill/>
          <a:ln>
            <a:noFill/>
          </a:ln>
        </p:spPr>
      </p:pic>
      <p:pic>
        <p:nvPicPr>
          <p:cNvPr id="582" name="Google Shape;582;p83"/>
          <p:cNvPicPr preferRelativeResize="0"/>
          <p:nvPr/>
        </p:nvPicPr>
        <p:blipFill>
          <a:blip r:embed="rId7">
            <a:alphaModFix/>
          </a:blip>
          <a:stretch>
            <a:fillRect/>
          </a:stretch>
        </p:blipFill>
        <p:spPr>
          <a:xfrm>
            <a:off x="5520262" y="555094"/>
            <a:ext cx="2821594" cy="1795144"/>
          </a:xfrm>
          <a:prstGeom prst="rect">
            <a:avLst/>
          </a:prstGeom>
          <a:noFill/>
          <a:ln>
            <a:noFill/>
          </a:ln>
        </p:spPr>
      </p:pic>
      <p:sp>
        <p:nvSpPr>
          <p:cNvPr id="583" name="Google Shape;583;p83"/>
          <p:cNvSpPr txBox="1"/>
          <p:nvPr/>
        </p:nvSpPr>
        <p:spPr>
          <a:xfrm>
            <a:off x="3450650" y="4393750"/>
            <a:ext cx="4384500" cy="3816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 sz="1800">
                <a:solidFill>
                  <a:srgbClr val="595959"/>
                </a:solidFill>
                <a:latin typeface="Lucida Sans"/>
                <a:ea typeface="Lucida Sans"/>
                <a:cs typeface="Lucida Sans"/>
                <a:sym typeface="Lucida Sans"/>
              </a:rPr>
              <a:t>https://achievethecore.org/ca-signup</a:t>
            </a:r>
            <a:endParaRPr sz="2400">
              <a:solidFill>
                <a:srgbClr val="3F3F39"/>
              </a:solidFill>
              <a:latin typeface="Lucida Sans"/>
              <a:ea typeface="Lucida Sans"/>
              <a:cs typeface="Lucida Sans"/>
              <a:sym typeface="Lucida Sans"/>
            </a:endParaRPr>
          </a:p>
        </p:txBody>
      </p:sp>
      <p:pic>
        <p:nvPicPr>
          <p:cNvPr id="584" name="Google Shape;584;p83"/>
          <p:cNvPicPr preferRelativeResize="0"/>
          <p:nvPr/>
        </p:nvPicPr>
        <p:blipFill>
          <a:blip r:embed="rId8">
            <a:alphaModFix/>
          </a:blip>
          <a:stretch>
            <a:fillRect/>
          </a:stretch>
        </p:blipFill>
        <p:spPr>
          <a:xfrm>
            <a:off x="7911350" y="3884700"/>
            <a:ext cx="941275" cy="1213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8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 sz="2800" b="0" i="0" u="none" strike="noStrike" cap="none">
                <a:solidFill>
                  <a:srgbClr val="3F3F39"/>
                </a:solidFill>
                <a:latin typeface="Lucida Sans"/>
                <a:ea typeface="Lucida Sans"/>
                <a:cs typeface="Lucida Sans"/>
                <a:sym typeface="Lucida Sans"/>
              </a:rPr>
              <a:t>Tweet with us!</a:t>
            </a:r>
            <a:endParaRPr/>
          </a:p>
        </p:txBody>
      </p:sp>
      <p:sp>
        <p:nvSpPr>
          <p:cNvPr id="590" name="Google Shape;590;p84"/>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F3F39"/>
              </a:buClr>
              <a:buSzPts val="2400"/>
              <a:buFont typeface="Lucida Sans"/>
              <a:buChar char="•"/>
            </a:pPr>
            <a:r>
              <a:rPr lang="en" sz="2400" b="0" i="0" u="none" strike="noStrike" cap="none">
                <a:solidFill>
                  <a:srgbClr val="3F3F39"/>
                </a:solidFill>
                <a:latin typeface="Lucida Sans"/>
                <a:ea typeface="Lucida Sans"/>
                <a:cs typeface="Lucida Sans"/>
                <a:sym typeface="Lucida Sans"/>
              </a:rPr>
              <a:t>Please feel free to tweet during and after the webinar using #</a:t>
            </a:r>
            <a:r>
              <a:rPr lang="en" sz="2400">
                <a:solidFill>
                  <a:srgbClr val="3F3F39"/>
                </a:solidFill>
              </a:rPr>
              <a:t>C</a:t>
            </a:r>
            <a:r>
              <a:rPr lang="en" sz="2400" b="0" i="0" u="none" strike="noStrike" cap="none">
                <a:solidFill>
                  <a:srgbClr val="3F3F39"/>
                </a:solidFill>
                <a:latin typeface="Lucida Sans"/>
                <a:ea typeface="Lucida Sans"/>
                <a:cs typeface="Lucida Sans"/>
                <a:sym typeface="Lucida Sans"/>
              </a:rPr>
              <a:t>ore</a:t>
            </a:r>
            <a:r>
              <a:rPr lang="en" sz="2400">
                <a:solidFill>
                  <a:srgbClr val="3F3F39"/>
                </a:solidFill>
              </a:rPr>
              <a:t>A</a:t>
            </a:r>
            <a:r>
              <a:rPr lang="en" sz="2400" b="0" i="0" u="none" strike="noStrike" cap="none">
                <a:solidFill>
                  <a:srgbClr val="3F3F39"/>
                </a:solidFill>
                <a:latin typeface="Lucida Sans"/>
                <a:ea typeface="Lucida Sans"/>
                <a:cs typeface="Lucida Sans"/>
                <a:sym typeface="Lucida Sans"/>
              </a:rPr>
              <a:t>dvocates</a:t>
            </a:r>
            <a:endParaRPr/>
          </a:p>
          <a:p>
            <a:pPr marL="342900" marR="0" lvl="0" indent="-190500" algn="l" rtl="0">
              <a:lnSpc>
                <a:spcPct val="100000"/>
              </a:lnSpc>
              <a:spcBef>
                <a:spcPts val="480"/>
              </a:spcBef>
              <a:spcAft>
                <a:spcPts val="0"/>
              </a:spcAft>
              <a:buClr>
                <a:srgbClr val="3F3F39"/>
              </a:buClr>
              <a:buSzPts val="600"/>
              <a:buFont typeface="Arial"/>
              <a:buNone/>
            </a:pPr>
            <a:endParaRPr sz="2400">
              <a:solidFill>
                <a:srgbClr val="3F3F39"/>
              </a:solidFill>
            </a:endParaRPr>
          </a:p>
          <a:p>
            <a:pPr marL="342900" marR="0" lvl="0" indent="-190500" algn="l" rtl="0">
              <a:lnSpc>
                <a:spcPct val="100000"/>
              </a:lnSpc>
              <a:spcBef>
                <a:spcPts val="480"/>
              </a:spcBef>
              <a:spcAft>
                <a:spcPts val="0"/>
              </a:spcAft>
              <a:buClr>
                <a:srgbClr val="3F3F39"/>
              </a:buClr>
              <a:buSzPts val="600"/>
              <a:buFont typeface="Arial"/>
              <a:buNone/>
            </a:pPr>
            <a:r>
              <a:rPr lang="en" sz="2400">
                <a:solidFill>
                  <a:srgbClr val="3F3F39"/>
                </a:solidFill>
              </a:rPr>
              <a:t>Find us on Twitter!</a:t>
            </a:r>
            <a:endParaRPr sz="2400">
              <a:solidFill>
                <a:srgbClr val="3F3F39"/>
              </a:solidFill>
            </a:endParaRPr>
          </a:p>
          <a:p>
            <a:pPr marL="457200" marR="0" lvl="0" indent="-381000" algn="l" rtl="0">
              <a:lnSpc>
                <a:spcPct val="100000"/>
              </a:lnSpc>
              <a:spcBef>
                <a:spcPts val="480"/>
              </a:spcBef>
              <a:spcAft>
                <a:spcPts val="0"/>
              </a:spcAft>
              <a:buClr>
                <a:srgbClr val="3F3F39"/>
              </a:buClr>
              <a:buSzPts val="2400"/>
              <a:buChar char="•"/>
            </a:pPr>
            <a:r>
              <a:rPr lang="en" sz="2400">
                <a:solidFill>
                  <a:srgbClr val="3F3F39"/>
                </a:solidFill>
              </a:rPr>
              <a:t>@achievethecore</a:t>
            </a:r>
            <a:endParaRPr sz="2400">
              <a:solidFill>
                <a:srgbClr val="3F3F39"/>
              </a:solidFill>
            </a:endParaRPr>
          </a:p>
          <a:p>
            <a:pPr marL="457200" marR="0" lvl="0" indent="-381000" algn="l" rtl="0">
              <a:lnSpc>
                <a:spcPct val="100000"/>
              </a:lnSpc>
              <a:spcBef>
                <a:spcPts val="0"/>
              </a:spcBef>
              <a:spcAft>
                <a:spcPts val="0"/>
              </a:spcAft>
              <a:buClr>
                <a:srgbClr val="3F3F39"/>
              </a:buClr>
              <a:buSzPts val="2400"/>
              <a:buChar char="•"/>
            </a:pPr>
            <a:r>
              <a:rPr lang="en" sz="2400">
                <a:solidFill>
                  <a:srgbClr val="3F3F39"/>
                </a:solidFill>
              </a:rPr>
              <a:t>@JNCTeach06</a:t>
            </a:r>
            <a:endParaRPr sz="2400">
              <a:solidFill>
                <a:srgbClr val="3F3F39"/>
              </a:solidFill>
            </a:endParaRPr>
          </a:p>
          <a:p>
            <a:pPr marL="457200" marR="0" lvl="0" indent="-381000" algn="l" rtl="0">
              <a:lnSpc>
                <a:spcPct val="100000"/>
              </a:lnSpc>
              <a:spcBef>
                <a:spcPts val="0"/>
              </a:spcBef>
              <a:spcAft>
                <a:spcPts val="0"/>
              </a:spcAft>
              <a:buClr>
                <a:srgbClr val="3F3F39"/>
              </a:buClr>
              <a:buSzPts val="2400"/>
              <a:buChar char="•"/>
            </a:pPr>
            <a:r>
              <a:rPr lang="en" sz="2400">
                <a:solidFill>
                  <a:srgbClr val="3F3F39"/>
                </a:solidFill>
              </a:rPr>
              <a:t>@peardeck</a:t>
            </a:r>
            <a:endParaRPr sz="2400">
              <a:solidFill>
                <a:srgbClr val="3F3F39"/>
              </a:solidFill>
            </a:endParaRPr>
          </a:p>
        </p:txBody>
      </p:sp>
      <p:pic>
        <p:nvPicPr>
          <p:cNvPr id="591" name="Google Shape;591;p84"/>
          <p:cNvPicPr preferRelativeResize="0"/>
          <p:nvPr/>
        </p:nvPicPr>
        <p:blipFill rotWithShape="1">
          <a:blip r:embed="rId3">
            <a:alphaModFix/>
          </a:blip>
          <a:srcRect/>
          <a:stretch/>
        </p:blipFill>
        <p:spPr>
          <a:xfrm>
            <a:off x="6511235" y="3171825"/>
            <a:ext cx="1968253" cy="14166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8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700"/>
              <a:buFont typeface="Allerta"/>
              <a:buNone/>
            </a:pPr>
            <a:r>
              <a:rPr lang="en" sz="2800" b="0" i="0" u="none" strike="noStrike" cap="none">
                <a:solidFill>
                  <a:srgbClr val="3F3F39"/>
                </a:solidFill>
                <a:latin typeface="Lucida Sans"/>
                <a:ea typeface="Lucida Sans"/>
                <a:cs typeface="Lucida Sans"/>
                <a:sym typeface="Lucida Sans"/>
              </a:rPr>
              <a:t>Engage with us!</a:t>
            </a:r>
            <a:endParaRPr/>
          </a:p>
        </p:txBody>
      </p:sp>
      <p:sp>
        <p:nvSpPr>
          <p:cNvPr id="598" name="Google Shape;598;p85"/>
          <p:cNvSpPr txBox="1">
            <a:spLocks noGrp="1"/>
          </p:cNvSpPr>
          <p:nvPr>
            <p:ph type="body" idx="1"/>
          </p:nvPr>
        </p:nvSpPr>
        <p:spPr>
          <a:xfrm>
            <a:off x="101350" y="1215775"/>
            <a:ext cx="42429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600"/>
              <a:buFont typeface="Arial"/>
              <a:buNone/>
            </a:pPr>
            <a:r>
              <a:rPr lang="en" b="0" i="0" u="none" strike="noStrike" cap="none">
                <a:solidFill>
                  <a:srgbClr val="3F3F39"/>
                </a:solidFill>
                <a:latin typeface="Lucida Sans"/>
                <a:ea typeface="Lucida Sans"/>
                <a:cs typeface="Lucida Sans"/>
                <a:sym typeface="Lucida Sans"/>
              </a:rPr>
              <a:t>During the webinar</a:t>
            </a:r>
            <a:endParaRPr/>
          </a:p>
          <a:p>
            <a:pPr marL="457200" marR="0" lvl="0" indent="0" algn="l" rtl="0">
              <a:lnSpc>
                <a:spcPct val="115000"/>
              </a:lnSpc>
              <a:spcBef>
                <a:spcPts val="500"/>
              </a:spcBef>
              <a:spcAft>
                <a:spcPts val="0"/>
              </a:spcAft>
              <a:buClr>
                <a:schemeClr val="dk1"/>
              </a:buClr>
              <a:buSzPts val="500"/>
              <a:buFont typeface="Arial"/>
              <a:buNone/>
            </a:pPr>
            <a:r>
              <a:rPr lang="en" sz="2000" b="0" i="0" u="none" strike="noStrike" cap="none">
                <a:solidFill>
                  <a:schemeClr val="dk1"/>
                </a:solidFill>
                <a:latin typeface="Lucida Sans"/>
                <a:ea typeface="Lucida Sans"/>
                <a:cs typeface="Lucida Sans"/>
                <a:sym typeface="Lucida Sans"/>
              </a:rPr>
              <a:t>– </a:t>
            </a:r>
            <a:r>
              <a:rPr lang="en" sz="2000" b="0" i="0" u="none" strike="noStrike" cap="none">
                <a:solidFill>
                  <a:srgbClr val="3F3F39"/>
                </a:solidFill>
                <a:latin typeface="Lucida Sans"/>
                <a:ea typeface="Lucida Sans"/>
                <a:cs typeface="Lucida Sans"/>
                <a:sym typeface="Lucida Sans"/>
              </a:rPr>
              <a:t>Questions option</a:t>
            </a:r>
            <a:endParaRPr sz="2000">
              <a:solidFill>
                <a:srgbClr val="3F3F39"/>
              </a:solidFill>
            </a:endParaRPr>
          </a:p>
          <a:p>
            <a:pPr marL="457200" lvl="0" indent="0" algn="l" rtl="0">
              <a:lnSpc>
                <a:spcPct val="115000"/>
              </a:lnSpc>
              <a:spcBef>
                <a:spcPts val="500"/>
              </a:spcBef>
              <a:spcAft>
                <a:spcPts val="0"/>
              </a:spcAft>
              <a:buClr>
                <a:schemeClr val="dk1"/>
              </a:buClr>
              <a:buSzPts val="500"/>
              <a:buFont typeface="Arial"/>
              <a:buNone/>
            </a:pPr>
            <a:r>
              <a:rPr lang="en" sz="2000">
                <a:solidFill>
                  <a:schemeClr val="dk1"/>
                </a:solidFill>
              </a:rPr>
              <a:t>– </a:t>
            </a:r>
            <a:r>
              <a:rPr lang="en" sz="2000">
                <a:solidFill>
                  <a:srgbClr val="3F3F39"/>
                </a:solidFill>
              </a:rPr>
              <a:t>Find the handouts and </a:t>
            </a:r>
            <a:endParaRPr sz="2000">
              <a:solidFill>
                <a:srgbClr val="3F3F39"/>
              </a:solidFill>
            </a:endParaRPr>
          </a:p>
          <a:p>
            <a:pPr marL="457200" lvl="0" indent="0" algn="l" rtl="0">
              <a:lnSpc>
                <a:spcPct val="115000"/>
              </a:lnSpc>
              <a:spcBef>
                <a:spcPts val="500"/>
              </a:spcBef>
              <a:spcAft>
                <a:spcPts val="0"/>
              </a:spcAft>
              <a:buClr>
                <a:schemeClr val="dk1"/>
              </a:buClr>
              <a:buSzPts val="500"/>
              <a:buFont typeface="Arial"/>
              <a:buNone/>
            </a:pPr>
            <a:r>
              <a:rPr lang="en" sz="2000">
                <a:solidFill>
                  <a:srgbClr val="3F3F39"/>
                </a:solidFill>
              </a:rPr>
              <a:t>   resources</a:t>
            </a:r>
            <a:endParaRPr sz="2000">
              <a:solidFill>
                <a:srgbClr val="3F3F39"/>
              </a:solidFill>
            </a:endParaRPr>
          </a:p>
          <a:p>
            <a:pPr marL="0" marR="0" lvl="0" indent="0" algn="l" rtl="0">
              <a:lnSpc>
                <a:spcPct val="115000"/>
              </a:lnSpc>
              <a:spcBef>
                <a:spcPts val="600"/>
              </a:spcBef>
              <a:spcAft>
                <a:spcPts val="0"/>
              </a:spcAft>
              <a:buClr>
                <a:schemeClr val="dk1"/>
              </a:buClr>
              <a:buSzPts val="600"/>
              <a:buFont typeface="Arial"/>
              <a:buNone/>
            </a:pPr>
            <a:endParaRPr sz="2400">
              <a:solidFill>
                <a:srgbClr val="3F3F39"/>
              </a:solidFill>
            </a:endParaRPr>
          </a:p>
          <a:p>
            <a:pPr marL="0" marR="0" lvl="0" indent="0" algn="l" rtl="0">
              <a:lnSpc>
                <a:spcPct val="115000"/>
              </a:lnSpc>
              <a:spcBef>
                <a:spcPts val="600"/>
              </a:spcBef>
              <a:spcAft>
                <a:spcPts val="0"/>
              </a:spcAft>
              <a:buClr>
                <a:schemeClr val="dk1"/>
              </a:buClr>
              <a:buSzPts val="600"/>
              <a:buFont typeface="Arial"/>
              <a:buNone/>
            </a:pPr>
            <a:r>
              <a:rPr lang="en" b="0" i="0" u="none" strike="noStrike" cap="none">
                <a:solidFill>
                  <a:srgbClr val="3F3F39"/>
                </a:solidFill>
                <a:latin typeface="Lucida Sans"/>
                <a:ea typeface="Lucida Sans"/>
                <a:cs typeface="Lucida Sans"/>
                <a:sym typeface="Lucida Sans"/>
              </a:rPr>
              <a:t>After the webinar</a:t>
            </a:r>
            <a:endParaRPr/>
          </a:p>
          <a:p>
            <a:pPr marL="457200" marR="0" lvl="0" indent="0" algn="l" rtl="0">
              <a:lnSpc>
                <a:spcPct val="115000"/>
              </a:lnSpc>
              <a:spcBef>
                <a:spcPts val="500"/>
              </a:spcBef>
              <a:spcAft>
                <a:spcPts val="0"/>
              </a:spcAft>
              <a:buClr>
                <a:schemeClr val="dk1"/>
              </a:buClr>
              <a:buSzPts val="500"/>
              <a:buFont typeface="Arial"/>
              <a:buNone/>
            </a:pPr>
            <a:r>
              <a:rPr lang="en" sz="2000" b="0" i="0" u="none" strike="noStrike" cap="none">
                <a:solidFill>
                  <a:schemeClr val="dk1"/>
                </a:solidFill>
                <a:latin typeface="Lucida Sans"/>
                <a:ea typeface="Lucida Sans"/>
                <a:cs typeface="Lucida Sans"/>
                <a:sym typeface="Lucida Sans"/>
              </a:rPr>
              <a:t>– </a:t>
            </a:r>
            <a:r>
              <a:rPr lang="en" sz="2000" b="0" i="0" u="none" strike="noStrike" cap="none">
                <a:solidFill>
                  <a:srgbClr val="3F3F39"/>
                </a:solidFill>
                <a:latin typeface="Lucida Sans"/>
                <a:ea typeface="Lucida Sans"/>
                <a:cs typeface="Lucida Sans"/>
                <a:sym typeface="Lucida Sans"/>
              </a:rPr>
              <a:t>Access to recorded </a:t>
            </a:r>
            <a:endParaRPr sz="2000" b="0" i="0" u="none" strike="noStrike" cap="none">
              <a:solidFill>
                <a:srgbClr val="3F3F39"/>
              </a:solidFill>
              <a:latin typeface="Lucida Sans"/>
              <a:ea typeface="Lucida Sans"/>
              <a:cs typeface="Lucida Sans"/>
              <a:sym typeface="Lucida Sans"/>
            </a:endParaRPr>
          </a:p>
          <a:p>
            <a:pPr marL="457200" marR="0" lvl="0" indent="0" algn="l" rtl="0">
              <a:lnSpc>
                <a:spcPct val="115000"/>
              </a:lnSpc>
              <a:spcBef>
                <a:spcPts val="500"/>
              </a:spcBef>
              <a:spcAft>
                <a:spcPts val="0"/>
              </a:spcAft>
              <a:buClr>
                <a:schemeClr val="dk1"/>
              </a:buClr>
              <a:buSzPts val="500"/>
              <a:buFont typeface="Arial"/>
              <a:buNone/>
            </a:pPr>
            <a:r>
              <a:rPr lang="en" sz="2000">
                <a:solidFill>
                  <a:srgbClr val="3F3F39"/>
                </a:solidFill>
              </a:rPr>
              <a:t>   </a:t>
            </a:r>
            <a:r>
              <a:rPr lang="en" sz="2000" b="0" i="0" u="none" strike="noStrike" cap="none">
                <a:solidFill>
                  <a:srgbClr val="3F3F39"/>
                </a:solidFill>
                <a:latin typeface="Lucida Sans"/>
                <a:ea typeface="Lucida Sans"/>
                <a:cs typeface="Lucida Sans"/>
                <a:sym typeface="Lucida Sans"/>
              </a:rPr>
              <a:t>webinar</a:t>
            </a:r>
            <a:endParaRPr/>
          </a:p>
          <a:p>
            <a:pPr marL="800100" marR="0" lvl="0" indent="-38100" algn="l" rtl="0">
              <a:lnSpc>
                <a:spcPct val="100000"/>
              </a:lnSpc>
              <a:spcBef>
                <a:spcPts val="0"/>
              </a:spcBef>
              <a:spcAft>
                <a:spcPts val="0"/>
              </a:spcAft>
              <a:buClr>
                <a:schemeClr val="dk1"/>
              </a:buClr>
              <a:buSzPts val="600"/>
              <a:buFont typeface="Arial"/>
              <a:buNone/>
            </a:pPr>
            <a:endParaRPr sz="2400" b="0" i="0" u="none" strike="noStrike" cap="none">
              <a:solidFill>
                <a:srgbClr val="3F3F39"/>
              </a:solidFill>
              <a:latin typeface="Lucida Sans"/>
              <a:ea typeface="Lucida Sans"/>
              <a:cs typeface="Lucida Sans"/>
              <a:sym typeface="Lucida Sans"/>
            </a:endParaRPr>
          </a:p>
        </p:txBody>
      </p:sp>
      <p:pic>
        <p:nvPicPr>
          <p:cNvPr id="599" name="Google Shape;599;p85"/>
          <p:cNvPicPr preferRelativeResize="0"/>
          <p:nvPr/>
        </p:nvPicPr>
        <p:blipFill>
          <a:blip r:embed="rId3">
            <a:alphaModFix/>
          </a:blip>
          <a:stretch>
            <a:fillRect/>
          </a:stretch>
        </p:blipFill>
        <p:spPr>
          <a:xfrm>
            <a:off x="3796600" y="1215775"/>
            <a:ext cx="5195000" cy="25975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86"/>
          <p:cNvSpPr txBox="1">
            <a:spLocks noGrp="1"/>
          </p:cNvSpPr>
          <p:nvPr>
            <p:ph type="title"/>
          </p:nvPr>
        </p:nvSpPr>
        <p:spPr>
          <a:xfrm>
            <a:off x="786900" y="2122250"/>
            <a:ext cx="7790100" cy="651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 sz="2400"/>
              <a:t>Jeff Crayton</a:t>
            </a:r>
            <a:endParaRPr sz="2400"/>
          </a:p>
          <a:p>
            <a:pPr marL="0" marR="0" lvl="0" indent="0" algn="l" rtl="0">
              <a:lnSpc>
                <a:spcPct val="100000"/>
              </a:lnSpc>
              <a:spcBef>
                <a:spcPts val="0"/>
              </a:spcBef>
              <a:spcAft>
                <a:spcPts val="0"/>
              </a:spcAft>
              <a:buClr>
                <a:schemeClr val="lt1"/>
              </a:buClr>
              <a:buSzPts val="2800"/>
              <a:buFont typeface="Allerta"/>
              <a:buNone/>
            </a:pPr>
            <a:r>
              <a:rPr lang="en" sz="2400" i="1"/>
              <a:t>High School Math Teacher</a:t>
            </a:r>
            <a:endParaRPr sz="2400" i="1"/>
          </a:p>
          <a:p>
            <a:pPr marL="0" marR="0" lvl="0" indent="0" algn="l" rtl="0">
              <a:lnSpc>
                <a:spcPct val="100000"/>
              </a:lnSpc>
              <a:spcBef>
                <a:spcPts val="0"/>
              </a:spcBef>
              <a:spcAft>
                <a:spcPts val="0"/>
              </a:spcAft>
              <a:buClr>
                <a:schemeClr val="lt1"/>
              </a:buClr>
              <a:buSzPts val="2800"/>
              <a:buFont typeface="Allerta"/>
              <a:buNone/>
            </a:pPr>
            <a:r>
              <a:rPr lang="en" sz="2400" i="1"/>
              <a:t>Buncombe County Schools</a:t>
            </a:r>
            <a:endParaRPr sz="2400" i="1"/>
          </a:p>
          <a:p>
            <a:pPr marL="0" marR="0" lvl="0" indent="0" algn="l" rtl="0">
              <a:lnSpc>
                <a:spcPct val="100000"/>
              </a:lnSpc>
              <a:spcBef>
                <a:spcPts val="0"/>
              </a:spcBef>
              <a:spcAft>
                <a:spcPts val="0"/>
              </a:spcAft>
              <a:buClr>
                <a:schemeClr val="lt1"/>
              </a:buClr>
              <a:buSzPts val="2800"/>
              <a:buFont typeface="Allerta"/>
              <a:buNone/>
            </a:pPr>
            <a:r>
              <a:rPr lang="en" sz="2400" i="1"/>
              <a:t>North Carolina</a:t>
            </a:r>
            <a:endParaRPr sz="2400" i="1"/>
          </a:p>
        </p:txBody>
      </p:sp>
      <p:sp>
        <p:nvSpPr>
          <p:cNvPr id="606" name="Google Shape;606;p86"/>
          <p:cNvSpPr txBox="1"/>
          <p:nvPr/>
        </p:nvSpPr>
        <p:spPr>
          <a:xfrm>
            <a:off x="6592175" y="1780950"/>
            <a:ext cx="1807500" cy="82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Lucida Sans"/>
              <a:ea typeface="Lucida Sans"/>
              <a:cs typeface="Lucida Sans"/>
              <a:sym typeface="Lucida Sans"/>
            </a:endParaRPr>
          </a:p>
        </p:txBody>
      </p:sp>
      <p:pic>
        <p:nvPicPr>
          <p:cNvPr id="607" name="Google Shape;607;p86"/>
          <p:cNvPicPr preferRelativeResize="0"/>
          <p:nvPr/>
        </p:nvPicPr>
        <p:blipFill>
          <a:blip r:embed="rId3">
            <a:alphaModFix/>
          </a:blip>
          <a:stretch>
            <a:fillRect/>
          </a:stretch>
        </p:blipFill>
        <p:spPr>
          <a:xfrm>
            <a:off x="5670725" y="1432850"/>
            <a:ext cx="1971452" cy="197300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87"/>
          <p:cNvSpPr txBox="1">
            <a:spLocks noGrp="1"/>
          </p:cNvSpPr>
          <p:nvPr>
            <p:ph type="title"/>
          </p:nvPr>
        </p:nvSpPr>
        <p:spPr>
          <a:xfrm>
            <a:off x="304800" y="205978"/>
            <a:ext cx="85725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B29D00"/>
                </a:solidFill>
              </a:rPr>
              <a:t>Special opportunity for webinar attendees</a:t>
            </a:r>
            <a:endParaRPr>
              <a:solidFill>
                <a:srgbClr val="B29D00"/>
              </a:solidFill>
            </a:endParaRPr>
          </a:p>
        </p:txBody>
      </p:sp>
      <p:sp>
        <p:nvSpPr>
          <p:cNvPr id="613" name="Google Shape;613;p87"/>
          <p:cNvSpPr txBox="1">
            <a:spLocks noGrp="1"/>
          </p:cNvSpPr>
          <p:nvPr>
            <p:ph type="body" idx="1"/>
          </p:nvPr>
        </p:nvSpPr>
        <p:spPr>
          <a:xfrm>
            <a:off x="285750" y="1063380"/>
            <a:ext cx="8572500" cy="3394500"/>
          </a:xfrm>
          <a:prstGeom prst="rect">
            <a:avLst/>
          </a:prstGeom>
        </p:spPr>
        <p:txBody>
          <a:bodyPr spcFirstLastPara="1" wrap="square" lIns="91425" tIns="91425" rIns="91425" bIns="91425" anchor="t" anchorCtr="0">
            <a:noAutofit/>
          </a:bodyPr>
          <a:lstStyle/>
          <a:p>
            <a:pPr marL="0" lvl="0" indent="0" algn="l" rtl="0">
              <a:spcBef>
                <a:spcPts val="440"/>
              </a:spcBef>
              <a:spcAft>
                <a:spcPts val="0"/>
              </a:spcAft>
              <a:buNone/>
            </a:pPr>
            <a:r>
              <a:rPr lang="en" b="1">
                <a:solidFill>
                  <a:srgbClr val="1EA56A"/>
                </a:solidFill>
              </a:rPr>
              <a:t>2-month trial of Pear Deck Premium</a:t>
            </a:r>
            <a:endParaRPr>
              <a:solidFill>
                <a:srgbClr val="1EA56A"/>
              </a:solidFill>
            </a:endParaRPr>
          </a:p>
          <a:p>
            <a:pPr marL="457200" lvl="0" indent="-368300" algn="l" rtl="0">
              <a:spcBef>
                <a:spcPts val="440"/>
              </a:spcBef>
              <a:spcAft>
                <a:spcPts val="0"/>
              </a:spcAft>
              <a:buSzPts val="2200"/>
              <a:buChar char="•"/>
            </a:pPr>
            <a:r>
              <a:rPr lang="en"/>
              <a:t>All features we’ll discuss today are available in the </a:t>
            </a:r>
            <a:r>
              <a:rPr lang="en" b="1">
                <a:solidFill>
                  <a:schemeClr val="accent6"/>
                </a:solidFill>
              </a:rPr>
              <a:t>free</a:t>
            </a:r>
            <a:r>
              <a:rPr lang="en"/>
              <a:t> version.</a:t>
            </a:r>
            <a:endParaRPr/>
          </a:p>
          <a:p>
            <a:pPr marL="457200" lvl="0" indent="-368300" algn="l" rtl="0">
              <a:spcBef>
                <a:spcPts val="0"/>
              </a:spcBef>
              <a:spcAft>
                <a:spcPts val="0"/>
              </a:spcAft>
              <a:buSzPts val="2200"/>
              <a:buChar char="•"/>
            </a:pPr>
            <a:r>
              <a:rPr lang="en"/>
              <a:t>If you’d like to explore the features in Premium, visit; </a:t>
            </a:r>
            <a:r>
              <a:rPr lang="en" u="sng">
                <a:solidFill>
                  <a:schemeClr val="hlink"/>
                </a:solidFill>
                <a:hlinkClick r:id="rId3"/>
              </a:rPr>
              <a:t>http://bit.ly/2QarkuO</a:t>
            </a:r>
            <a:r>
              <a:rPr lang="en"/>
              <a:t> before the end of 2018 to access the trial.</a:t>
            </a:r>
            <a:endParaRPr u="sng">
              <a:solidFill>
                <a:schemeClr val="hlink"/>
              </a:solidFill>
              <a:hlinkClick r:id="rId3"/>
            </a:endParaRPr>
          </a:p>
          <a:p>
            <a:pPr marL="457200" lvl="0" indent="-368300" algn="l" rtl="0">
              <a:spcBef>
                <a:spcPts val="0"/>
              </a:spcBef>
              <a:spcAft>
                <a:spcPts val="0"/>
              </a:spcAft>
              <a:buSzPts val="2200"/>
              <a:buChar char="•"/>
            </a:pPr>
            <a:r>
              <a:rPr lang="en"/>
              <a:t>No credit card or obligation to sign up. Your account will revert to the free version if you choose not to sign up after the trial, but anything you’ve designed  in Premium is yours to keep!</a:t>
            </a:r>
            <a:endParaRPr/>
          </a:p>
        </p:txBody>
      </p:sp>
      <p:pic>
        <p:nvPicPr>
          <p:cNvPr id="614" name="Google Shape;614;p87"/>
          <p:cNvPicPr preferRelativeResize="0"/>
          <p:nvPr/>
        </p:nvPicPr>
        <p:blipFill>
          <a:blip r:embed="rId4">
            <a:alphaModFix/>
          </a:blip>
          <a:stretch>
            <a:fillRect/>
          </a:stretch>
        </p:blipFill>
        <p:spPr>
          <a:xfrm>
            <a:off x="7248450" y="0"/>
            <a:ext cx="1609800" cy="1609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8"/>
        <p:cNvGrpSpPr/>
        <p:nvPr/>
      </p:nvGrpSpPr>
      <p:grpSpPr>
        <a:xfrm>
          <a:off x="0" y="0"/>
          <a:ext cx="0" cy="0"/>
          <a:chOff x="0" y="0"/>
          <a:chExt cx="0" cy="0"/>
        </a:xfrm>
      </p:grpSpPr>
      <p:sp>
        <p:nvSpPr>
          <p:cNvPr id="619" name="Google Shape;619;p88"/>
          <p:cNvSpPr>
            <a:spLocks noGrp="1"/>
          </p:cNvSpPr>
          <p:nvPr>
            <p:ph type="pic" idx="2"/>
          </p:nvPr>
        </p:nvSpPr>
        <p:spPr>
          <a:xfrm>
            <a:off x="2021700" y="865850"/>
            <a:ext cx="6429300" cy="299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1C9963"/>
                </a:solidFill>
                <a:latin typeface="Verdana"/>
                <a:ea typeface="Verdana"/>
                <a:cs typeface="Verdana"/>
                <a:sym typeface="Verdana"/>
              </a:rPr>
              <a:t>Goal 1:</a:t>
            </a:r>
            <a:r>
              <a:rPr lang="en" sz="1800">
                <a:solidFill>
                  <a:schemeClr val="dk1"/>
                </a:solidFill>
                <a:latin typeface="Verdana"/>
                <a:ea typeface="Verdana"/>
                <a:cs typeface="Verdana"/>
                <a:sym typeface="Verdana"/>
              </a:rPr>
              <a:t> Learn to create interactive</a:t>
            </a:r>
            <a:endParaRPr sz="1800">
              <a:solidFill>
                <a:schemeClr val="dk1"/>
              </a:solidFill>
              <a:latin typeface="Verdana"/>
              <a:ea typeface="Verdana"/>
              <a:cs typeface="Verdana"/>
              <a:sym typeface="Verdana"/>
            </a:endParaRPr>
          </a:p>
          <a:p>
            <a:pPr marL="0" lvl="0" indent="0" algn="l" rtl="0">
              <a:spcBef>
                <a:spcPts val="0"/>
              </a:spcBef>
              <a:spcAft>
                <a:spcPts val="0"/>
              </a:spcAft>
              <a:buNone/>
            </a:pPr>
            <a:r>
              <a:rPr lang="en" sz="1800">
                <a:solidFill>
                  <a:schemeClr val="dk1"/>
                </a:solidFill>
                <a:latin typeface="Verdana"/>
                <a:ea typeface="Verdana"/>
                <a:cs typeface="Verdana"/>
                <a:sym typeface="Verdana"/>
              </a:rPr>
              <a:t>student activities </a:t>
            </a:r>
            <a:endParaRPr sz="18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1800">
              <a:solidFill>
                <a:schemeClr val="dk1"/>
              </a:solidFill>
              <a:latin typeface="Verdana"/>
              <a:ea typeface="Verdana"/>
              <a:cs typeface="Verdana"/>
              <a:sym typeface="Verdana"/>
            </a:endParaRPr>
          </a:p>
          <a:p>
            <a:pPr marL="0" lvl="0" indent="0" algn="l" rtl="0">
              <a:spcBef>
                <a:spcPts val="0"/>
              </a:spcBef>
              <a:spcAft>
                <a:spcPts val="0"/>
              </a:spcAft>
              <a:buNone/>
            </a:pPr>
            <a:r>
              <a:rPr lang="en" sz="1800" b="1">
                <a:solidFill>
                  <a:srgbClr val="1C9963"/>
                </a:solidFill>
                <a:latin typeface="Verdana"/>
                <a:ea typeface="Verdana"/>
                <a:cs typeface="Verdana"/>
                <a:sym typeface="Verdana"/>
              </a:rPr>
              <a:t>Goal 2:</a:t>
            </a:r>
            <a:r>
              <a:rPr lang="en" sz="1800">
                <a:solidFill>
                  <a:schemeClr val="dk1"/>
                </a:solidFill>
                <a:latin typeface="Verdana"/>
                <a:ea typeface="Verdana"/>
                <a:cs typeface="Verdana"/>
                <a:sym typeface="Verdana"/>
              </a:rPr>
              <a:t> Learn to use data to support </a:t>
            </a:r>
            <a:endParaRPr sz="1800">
              <a:solidFill>
                <a:schemeClr val="dk1"/>
              </a:solidFill>
              <a:latin typeface="Verdana"/>
              <a:ea typeface="Verdana"/>
              <a:cs typeface="Verdana"/>
              <a:sym typeface="Verdana"/>
            </a:endParaRPr>
          </a:p>
          <a:p>
            <a:pPr marL="0" lvl="0" indent="0" algn="l" rtl="0">
              <a:spcBef>
                <a:spcPts val="0"/>
              </a:spcBef>
              <a:spcAft>
                <a:spcPts val="0"/>
              </a:spcAft>
              <a:buNone/>
            </a:pPr>
            <a:r>
              <a:rPr lang="en" sz="1800">
                <a:solidFill>
                  <a:schemeClr val="dk1"/>
                </a:solidFill>
                <a:latin typeface="Verdana"/>
                <a:ea typeface="Verdana"/>
                <a:cs typeface="Verdana"/>
                <a:sym typeface="Verdana"/>
              </a:rPr>
              <a:t>your students</a:t>
            </a:r>
            <a:endParaRPr sz="18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1800">
              <a:solidFill>
                <a:schemeClr val="dk1"/>
              </a:solidFill>
              <a:latin typeface="Verdana"/>
              <a:ea typeface="Verdana"/>
              <a:cs typeface="Verdana"/>
              <a:sym typeface="Verdana"/>
            </a:endParaRPr>
          </a:p>
          <a:p>
            <a:pPr marL="0" lvl="0" indent="0" algn="l" rtl="0">
              <a:spcBef>
                <a:spcPts val="0"/>
              </a:spcBef>
              <a:spcAft>
                <a:spcPts val="0"/>
              </a:spcAft>
              <a:buNone/>
            </a:pPr>
            <a:r>
              <a:rPr lang="en" sz="1800" b="1">
                <a:solidFill>
                  <a:srgbClr val="1C9963"/>
                </a:solidFill>
                <a:latin typeface="Verdana"/>
                <a:ea typeface="Verdana"/>
                <a:cs typeface="Verdana"/>
                <a:sym typeface="Verdana"/>
              </a:rPr>
              <a:t>Goal 3: </a:t>
            </a:r>
            <a:r>
              <a:rPr lang="en" sz="1800">
                <a:solidFill>
                  <a:srgbClr val="000000"/>
                </a:solidFill>
                <a:latin typeface="Verdana"/>
                <a:ea typeface="Verdana"/>
                <a:cs typeface="Verdana"/>
                <a:sym typeface="Verdana"/>
              </a:rPr>
              <a:t>Learn to collaborate with </a:t>
            </a:r>
            <a:endParaRPr sz="1800">
              <a:solidFill>
                <a:srgbClr val="000000"/>
              </a:solidFill>
              <a:latin typeface="Verdana"/>
              <a:ea typeface="Verdana"/>
              <a:cs typeface="Verdana"/>
              <a:sym typeface="Verdana"/>
            </a:endParaRPr>
          </a:p>
          <a:p>
            <a:pPr marL="0" lvl="0" indent="0" algn="l" rtl="0">
              <a:spcBef>
                <a:spcPts val="0"/>
              </a:spcBef>
              <a:spcAft>
                <a:spcPts val="0"/>
              </a:spcAft>
              <a:buNone/>
            </a:pPr>
            <a:r>
              <a:rPr lang="en" sz="1800">
                <a:solidFill>
                  <a:srgbClr val="000000"/>
                </a:solidFill>
                <a:latin typeface="Verdana"/>
                <a:ea typeface="Verdana"/>
                <a:cs typeface="Verdana"/>
                <a:sym typeface="Verdana"/>
              </a:rPr>
              <a:t>PLNs to create the best lessons</a:t>
            </a:r>
            <a:endParaRPr sz="1800">
              <a:solidFill>
                <a:srgbClr val="000000"/>
              </a:solidFill>
              <a:latin typeface="Verdana"/>
              <a:ea typeface="Verdana"/>
              <a:cs typeface="Verdana"/>
              <a:sym typeface="Verdana"/>
            </a:endParaRPr>
          </a:p>
          <a:p>
            <a:pPr marL="0" lvl="0" indent="0" algn="l" rtl="0">
              <a:spcBef>
                <a:spcPts val="0"/>
              </a:spcBef>
              <a:spcAft>
                <a:spcPts val="0"/>
              </a:spcAft>
              <a:buNone/>
            </a:pPr>
            <a:r>
              <a:rPr lang="en" sz="1800">
                <a:solidFill>
                  <a:srgbClr val="000000"/>
                </a:solidFill>
                <a:latin typeface="Verdana"/>
                <a:ea typeface="Verdana"/>
                <a:cs typeface="Verdana"/>
                <a:sym typeface="Verdana"/>
              </a:rPr>
              <a:t>possible</a:t>
            </a:r>
            <a:endParaRPr sz="1800">
              <a:solidFill>
                <a:srgbClr val="000000"/>
              </a:solidFill>
              <a:latin typeface="Verdana"/>
              <a:ea typeface="Verdana"/>
              <a:cs typeface="Verdana"/>
              <a:sym typeface="Verdana"/>
            </a:endParaRPr>
          </a:p>
        </p:txBody>
      </p:sp>
      <p:sp>
        <p:nvSpPr>
          <p:cNvPr id="620" name="Google Shape;620;p88"/>
          <p:cNvSpPr txBox="1">
            <a:spLocks noGrp="1"/>
          </p:cNvSpPr>
          <p:nvPr>
            <p:ph type="title"/>
          </p:nvPr>
        </p:nvSpPr>
        <p:spPr>
          <a:xfrm>
            <a:off x="2918950" y="305050"/>
            <a:ext cx="4226100" cy="759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endParaRPr>
              <a:solidFill>
                <a:srgbClr val="1EA56A"/>
              </a:solidFill>
              <a:latin typeface="Impact"/>
              <a:ea typeface="Impact"/>
              <a:cs typeface="Impact"/>
              <a:sym typeface="Impact"/>
            </a:endParaRPr>
          </a:p>
          <a:p>
            <a:pPr marL="0" lvl="0" indent="0" algn="l" rtl="0">
              <a:spcBef>
                <a:spcPts val="0"/>
              </a:spcBef>
              <a:spcAft>
                <a:spcPts val="0"/>
              </a:spcAft>
              <a:buClr>
                <a:schemeClr val="dk1"/>
              </a:buClr>
              <a:buSzPts val="1100"/>
              <a:buFont typeface="Arial"/>
              <a:buNone/>
            </a:pPr>
            <a:r>
              <a:rPr lang="en" sz="2800">
                <a:solidFill>
                  <a:schemeClr val="dk1"/>
                </a:solidFill>
                <a:latin typeface="Verdana"/>
                <a:ea typeface="Verdana"/>
                <a:cs typeface="Verdana"/>
                <a:sym typeface="Verdana"/>
              </a:rPr>
              <a:t>Goals of the webinar:</a:t>
            </a:r>
            <a:endParaRPr sz="2800">
              <a:solidFill>
                <a:schemeClr val="dk1"/>
              </a:solidFill>
              <a:latin typeface="Verdana"/>
              <a:ea typeface="Verdana"/>
              <a:cs typeface="Verdana"/>
              <a:sym typeface="Verdana"/>
            </a:endParaRPr>
          </a:p>
          <a:p>
            <a:pPr marL="0" lvl="0" indent="0" algn="r" rtl="0">
              <a:spcBef>
                <a:spcPts val="0"/>
              </a:spcBef>
              <a:spcAft>
                <a:spcPts val="0"/>
              </a:spcAft>
              <a:buNone/>
            </a:pPr>
            <a:endParaRPr sz="4800">
              <a:solidFill>
                <a:srgbClr val="1EA56A"/>
              </a:solidFill>
              <a:latin typeface="Permanent Marker"/>
              <a:ea typeface="Permanent Marker"/>
              <a:cs typeface="Permanent Marker"/>
              <a:sym typeface="Permanent Mark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89"/>
          <p:cNvSpPr>
            <a:spLocks noGrp="1"/>
          </p:cNvSpPr>
          <p:nvPr>
            <p:ph type="pic" idx="2"/>
          </p:nvPr>
        </p:nvSpPr>
        <p:spPr>
          <a:xfrm>
            <a:off x="304800" y="1181615"/>
            <a:ext cx="8572500" cy="3394500"/>
          </a:xfrm>
          <a:prstGeom prst="rect">
            <a:avLst/>
          </a:prstGeom>
        </p:spPr>
        <p:txBody>
          <a:bodyPr spcFirstLastPara="1" wrap="square" lIns="91425" tIns="91425" rIns="91425" bIns="91425" anchor="t" anchorCtr="0">
            <a:noAutofit/>
          </a:bodyPr>
          <a:lstStyle/>
          <a:p>
            <a:pPr marL="457200" lvl="0" indent="-368300" algn="l" rtl="0">
              <a:spcBef>
                <a:spcPts val="440"/>
              </a:spcBef>
              <a:spcAft>
                <a:spcPts val="0"/>
              </a:spcAft>
              <a:buSzPts val="2200"/>
              <a:buChar char="•"/>
            </a:pPr>
            <a:r>
              <a:rPr lang="en"/>
              <a:t>Places the content on each student’s screen</a:t>
            </a:r>
            <a:endParaRPr/>
          </a:p>
          <a:p>
            <a:pPr marL="457200" lvl="0" indent="0" algn="l" rtl="0">
              <a:spcBef>
                <a:spcPts val="440"/>
              </a:spcBef>
              <a:spcAft>
                <a:spcPts val="0"/>
              </a:spcAft>
              <a:buNone/>
            </a:pPr>
            <a:endParaRPr/>
          </a:p>
          <a:p>
            <a:pPr marL="457200" lvl="0" indent="-368300" algn="l" rtl="0">
              <a:spcBef>
                <a:spcPts val="440"/>
              </a:spcBef>
              <a:spcAft>
                <a:spcPts val="0"/>
              </a:spcAft>
              <a:buSzPts val="2200"/>
              <a:buChar char="•"/>
            </a:pPr>
            <a:r>
              <a:rPr lang="en"/>
              <a:t>Allows student interaction with problems, text, maps, diagrams, etc.</a:t>
            </a:r>
            <a:endParaRPr/>
          </a:p>
          <a:p>
            <a:pPr marL="457200" lvl="0" indent="0" algn="l" rtl="0">
              <a:spcBef>
                <a:spcPts val="440"/>
              </a:spcBef>
              <a:spcAft>
                <a:spcPts val="0"/>
              </a:spcAft>
              <a:buNone/>
            </a:pPr>
            <a:endParaRPr/>
          </a:p>
          <a:p>
            <a:pPr marL="457200" lvl="0" indent="-368300" algn="l" rtl="0">
              <a:spcBef>
                <a:spcPts val="440"/>
              </a:spcBef>
              <a:spcAft>
                <a:spcPts val="0"/>
              </a:spcAft>
              <a:buSzPts val="2200"/>
              <a:buChar char="•"/>
            </a:pPr>
            <a:r>
              <a:rPr lang="en"/>
              <a:t>Useful any time during a lesson or unit</a:t>
            </a:r>
            <a:endParaRPr/>
          </a:p>
        </p:txBody>
      </p:sp>
      <p:sp>
        <p:nvSpPr>
          <p:cNvPr id="626" name="Google Shape;626;p89"/>
          <p:cNvSpPr txBox="1">
            <a:spLocks noGrp="1"/>
          </p:cNvSpPr>
          <p:nvPr>
            <p:ph type="title"/>
          </p:nvPr>
        </p:nvSpPr>
        <p:spPr>
          <a:xfrm>
            <a:off x="304800" y="205978"/>
            <a:ext cx="85725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Pear Deck vs. PowerPoint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90"/>
          <p:cNvSpPr>
            <a:spLocks noGrp="1"/>
          </p:cNvSpPr>
          <p:nvPr>
            <p:ph type="pic" idx="2"/>
          </p:nvPr>
        </p:nvSpPr>
        <p:spPr>
          <a:xfrm>
            <a:off x="304800" y="1181615"/>
            <a:ext cx="8572500" cy="3394500"/>
          </a:xfrm>
          <a:prstGeom prst="rect">
            <a:avLst/>
          </a:prstGeom>
        </p:spPr>
        <p:txBody>
          <a:bodyPr spcFirstLastPara="1" wrap="square" lIns="91425" tIns="91425" rIns="91425" bIns="91425" anchor="t" anchorCtr="0">
            <a:noAutofit/>
          </a:bodyPr>
          <a:lstStyle/>
          <a:p>
            <a:pPr marL="457200" lvl="0" indent="-368300" algn="l" rtl="0">
              <a:spcBef>
                <a:spcPts val="440"/>
              </a:spcBef>
              <a:spcAft>
                <a:spcPts val="0"/>
              </a:spcAft>
              <a:buSzPts val="2200"/>
              <a:buChar char="•"/>
            </a:pPr>
            <a:r>
              <a:rPr lang="en"/>
              <a:t>Log in through </a:t>
            </a:r>
            <a:endParaRPr/>
          </a:p>
          <a:p>
            <a:pPr marL="457200" lvl="0" indent="0" algn="l" rtl="0">
              <a:spcBef>
                <a:spcPts val="440"/>
              </a:spcBef>
              <a:spcAft>
                <a:spcPts val="0"/>
              </a:spcAft>
              <a:buNone/>
            </a:pPr>
            <a:r>
              <a:rPr lang="en"/>
              <a:t>peardeck.com</a:t>
            </a:r>
            <a:endParaRPr/>
          </a:p>
          <a:p>
            <a:pPr marL="457200" lvl="0" indent="0" algn="l" rtl="0">
              <a:spcBef>
                <a:spcPts val="440"/>
              </a:spcBef>
              <a:spcAft>
                <a:spcPts val="0"/>
              </a:spcAft>
              <a:buNone/>
            </a:pPr>
            <a:endParaRPr/>
          </a:p>
          <a:p>
            <a:pPr marL="457200" lvl="0" indent="0" algn="l" rtl="0">
              <a:spcBef>
                <a:spcPts val="440"/>
              </a:spcBef>
              <a:spcAft>
                <a:spcPts val="0"/>
              </a:spcAft>
              <a:buNone/>
            </a:pPr>
            <a:endParaRPr/>
          </a:p>
          <a:p>
            <a:pPr marL="457200" lvl="0" indent="0" algn="l" rtl="0">
              <a:spcBef>
                <a:spcPts val="440"/>
              </a:spcBef>
              <a:spcAft>
                <a:spcPts val="0"/>
              </a:spcAft>
              <a:buNone/>
            </a:pPr>
            <a:endParaRPr/>
          </a:p>
          <a:p>
            <a:pPr marL="457200" lvl="0" indent="-368300" algn="l" rtl="0">
              <a:spcBef>
                <a:spcPts val="440"/>
              </a:spcBef>
              <a:spcAft>
                <a:spcPts val="0"/>
              </a:spcAft>
              <a:buSzPts val="2200"/>
              <a:buChar char="•"/>
            </a:pPr>
            <a:r>
              <a:rPr lang="en"/>
              <a:t>Use the Google </a:t>
            </a:r>
            <a:endParaRPr/>
          </a:p>
          <a:p>
            <a:pPr marL="457200" lvl="0" indent="0" algn="l" rtl="0">
              <a:spcBef>
                <a:spcPts val="440"/>
              </a:spcBef>
              <a:spcAft>
                <a:spcPts val="0"/>
              </a:spcAft>
              <a:buNone/>
            </a:pPr>
            <a:r>
              <a:rPr lang="en"/>
              <a:t>Add-on in Google </a:t>
            </a:r>
            <a:endParaRPr/>
          </a:p>
          <a:p>
            <a:pPr marL="457200" lvl="0" indent="0" algn="l" rtl="0">
              <a:spcBef>
                <a:spcPts val="440"/>
              </a:spcBef>
              <a:spcAft>
                <a:spcPts val="0"/>
              </a:spcAft>
              <a:buNone/>
            </a:pPr>
            <a:r>
              <a:rPr lang="en"/>
              <a:t>Slides</a:t>
            </a:r>
            <a:endParaRPr/>
          </a:p>
        </p:txBody>
      </p:sp>
      <p:sp>
        <p:nvSpPr>
          <p:cNvPr id="632" name="Google Shape;632;p90"/>
          <p:cNvSpPr txBox="1">
            <a:spLocks noGrp="1"/>
          </p:cNvSpPr>
          <p:nvPr>
            <p:ph type="title"/>
          </p:nvPr>
        </p:nvSpPr>
        <p:spPr>
          <a:xfrm>
            <a:off x="304800" y="205978"/>
            <a:ext cx="85725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Getting Started</a:t>
            </a:r>
            <a:endParaRPr/>
          </a:p>
        </p:txBody>
      </p:sp>
      <p:pic>
        <p:nvPicPr>
          <p:cNvPr id="633" name="Google Shape;633;p90"/>
          <p:cNvPicPr preferRelativeResize="0"/>
          <p:nvPr/>
        </p:nvPicPr>
        <p:blipFill>
          <a:blip r:embed="rId3">
            <a:alphaModFix/>
          </a:blip>
          <a:stretch>
            <a:fillRect/>
          </a:stretch>
        </p:blipFill>
        <p:spPr>
          <a:xfrm>
            <a:off x="3862900" y="242200"/>
            <a:ext cx="5281100" cy="2600250"/>
          </a:xfrm>
          <a:prstGeom prst="rect">
            <a:avLst/>
          </a:prstGeom>
          <a:noFill/>
          <a:ln>
            <a:noFill/>
          </a:ln>
        </p:spPr>
      </p:pic>
      <p:pic>
        <p:nvPicPr>
          <p:cNvPr id="634" name="Google Shape;634;p90"/>
          <p:cNvPicPr preferRelativeResize="0"/>
          <p:nvPr/>
        </p:nvPicPr>
        <p:blipFill>
          <a:blip r:embed="rId4">
            <a:alphaModFix/>
          </a:blip>
          <a:stretch>
            <a:fillRect/>
          </a:stretch>
        </p:blipFill>
        <p:spPr>
          <a:xfrm>
            <a:off x="3862900" y="3153450"/>
            <a:ext cx="5281100" cy="137712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738</Words>
  <Application>Microsoft Office PowerPoint</Application>
  <PresentationFormat>On-screen Show (16:9)</PresentationFormat>
  <Paragraphs>111</Paragraphs>
  <Slides>16</Slides>
  <Notes>16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16</vt:i4>
      </vt:variant>
    </vt:vector>
  </HeadingPairs>
  <TitlesOfParts>
    <vt:vector size="30" baseType="lpstr">
      <vt:lpstr>Merriweather</vt:lpstr>
      <vt:lpstr>Lucida Sans</vt:lpstr>
      <vt:lpstr>Allerta</vt:lpstr>
      <vt:lpstr>Georgia</vt:lpstr>
      <vt:lpstr>Arial</vt:lpstr>
      <vt:lpstr>Permanent Marker</vt:lpstr>
      <vt:lpstr>Verdana</vt:lpstr>
      <vt:lpstr>Noto Sans Symbols</vt:lpstr>
      <vt:lpstr>Calibri</vt:lpstr>
      <vt:lpstr>Impact</vt:lpstr>
      <vt:lpstr>Simple Light</vt:lpstr>
      <vt:lpstr>July Webinar New Year's Resolution</vt:lpstr>
      <vt:lpstr>SAP ATC PPT Template revised</vt:lpstr>
      <vt:lpstr>July Webinar New Year's Resolution</vt:lpstr>
      <vt:lpstr>PowerPoint Presentation</vt:lpstr>
      <vt:lpstr>Join the Core Advocate network!</vt:lpstr>
      <vt:lpstr>Tweet with us!</vt:lpstr>
      <vt:lpstr>Engage with us!</vt:lpstr>
      <vt:lpstr>Jeff Crayton High School Math Teacher Buncombe County Schools North Carolina</vt:lpstr>
      <vt:lpstr>Special opportunity for webinar attendees</vt:lpstr>
      <vt:lpstr> Goals of the webinar: </vt:lpstr>
      <vt:lpstr>Pear Deck vs. PowerPoint</vt:lpstr>
      <vt:lpstr>Getting Started</vt:lpstr>
      <vt:lpstr>Google Partnership</vt:lpstr>
      <vt:lpstr>Types of questions</vt:lpstr>
      <vt:lpstr>Examples</vt:lpstr>
      <vt:lpstr>Live data vs End Session Data</vt:lpstr>
      <vt:lpstr>PLN Collaboration</vt:lpstr>
      <vt:lpstr>PowerPoint Presentation</vt:lpstr>
      <vt:lpstr>Thank you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dc:creator>
  <cp:lastModifiedBy>Susan</cp:lastModifiedBy>
  <cp:revision>1</cp:revision>
  <dcterms:modified xsi:type="dcterms:W3CDTF">2018-09-12T18:17:11Z</dcterms:modified>
</cp:coreProperties>
</file>