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5.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84" r:id="rId1"/>
    <p:sldMasterId id="2147483785" r:id="rId2"/>
    <p:sldMasterId id="2147483786" r:id="rId3"/>
    <p:sldMasterId id="2147483787" r:id="rId4"/>
    <p:sldMasterId id="2147483788" r:id="rId5"/>
    <p:sldMasterId id="2147483789" r:id="rId6"/>
  </p:sldMasterIdLst>
  <p:notesMasterIdLst>
    <p:notesMasterId r:id="rId61"/>
  </p:notesMasterIdLst>
  <p:sldIdLst>
    <p:sldId id="256" r:id="rId7"/>
    <p:sldId id="257" r:id="rId8"/>
    <p:sldId id="258" r:id="rId9"/>
    <p:sldId id="260"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9"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9" r:id="rId55"/>
    <p:sldId id="310" r:id="rId56"/>
    <p:sldId id="311" r:id="rId57"/>
    <p:sldId id="312" r:id="rId58"/>
    <p:sldId id="313" r:id="rId59"/>
    <p:sldId id="314" r:id="rId60"/>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ori Filler" initials="" lastIdx="2" clrIdx="0"/>
  <p:cmAuthor id="1" name="Nicole Bravo"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30B204F-DA71-460D-95EB-B9E96D5D86CD}">
  <a:tblStyle styleId="{F30B204F-DA71-460D-95EB-B9E96D5D86C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8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L="0" marR="0" lvl="0" indent="0" algn="r"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1pPr>
            <a:lvl2pPr marL="914400" marR="0" lvl="1"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2pPr>
            <a:lvl3pPr marL="1371600" marR="0" lvl="2"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3pPr>
            <a:lvl4pPr marL="1828800" marR="0" lvl="3"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4pPr>
            <a:lvl5pPr marL="2286000" marR="0" lvl="4"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5pPr>
            <a:lvl6pPr marL="2743200" marR="0" lvl="5"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6pPr>
            <a:lvl7pPr marL="3200400" marR="0" lvl="6"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7pPr>
            <a:lvl8pPr marL="3657600" marR="0" lvl="7"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Lucida Sans"/>
              <a:buNone/>
            </a:pPr>
            <a:fld id="{00000000-1234-1234-1234-123412341234}" type="slidenum">
              <a:rPr lang="en-US" sz="1200" b="0" i="0" u="none" strike="noStrike" cap="none">
                <a:solidFill>
                  <a:schemeClr val="dk1"/>
                </a:solidFill>
                <a:latin typeface="Lucida Sans"/>
                <a:ea typeface="Lucida Sans"/>
                <a:cs typeface="Lucida Sans"/>
                <a:sym typeface="Lucida Sans"/>
              </a:rPr>
              <a:t>‹#›</a:t>
            </a:fld>
            <a:endParaRPr sz="1200" b="0" i="0" u="none" strike="noStrike" cap="none">
              <a:solidFill>
                <a:schemeClr val="dk1"/>
              </a:solidFill>
              <a:latin typeface="Lucida Sans"/>
              <a:ea typeface="Lucida Sans"/>
              <a:cs typeface="Lucida Sans"/>
              <a:sym typeface="Lucida Sans"/>
            </a:endParaRPr>
          </a:p>
        </p:txBody>
      </p:sp>
    </p:spTree>
    <p:extLst>
      <p:ext uri="{BB962C8B-B14F-4D97-AF65-F5344CB8AC3E}">
        <p14:creationId xmlns:p14="http://schemas.microsoft.com/office/powerpoint/2010/main" val="221212339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apmreports.org/story/2017/09/11/what-is-dyslexia-guinevere-ede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6" name="Google Shape;1006;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Lucida Sans"/>
                <a:ea typeface="Lucida Sans"/>
                <a:cs typeface="Lucida Sans"/>
                <a:sym typeface="Lucida Sans"/>
              </a:rPr>
              <a:t>While we’re waiting, we’d like you to participate in a quick poll so we can get an understanding of who’s on the webinar with us tonight.</a:t>
            </a:r>
            <a:endParaRPr/>
          </a:p>
        </p:txBody>
      </p:sp>
      <p:sp>
        <p:nvSpPr>
          <p:cNvPr id="1007" name="Google Shape;1007;p3: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1</a:t>
            </a:fld>
            <a:endParaRPr sz="1200" b="0" i="0" u="none" strike="noStrike" cap="none">
              <a:solidFill>
                <a:schemeClr val="dk1"/>
              </a:solidFill>
              <a:latin typeface="Lucida Sans"/>
              <a:ea typeface="Lucida Sans"/>
              <a:cs typeface="Lucida Sans"/>
              <a:sym typeface="Lucida Sans"/>
            </a:endParaRPr>
          </a:p>
        </p:txBody>
      </p:sp>
    </p:spTree>
    <p:extLst>
      <p:ext uri="{BB962C8B-B14F-4D97-AF65-F5344CB8AC3E}">
        <p14:creationId xmlns:p14="http://schemas.microsoft.com/office/powerpoint/2010/main" val="2213913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g4a247f4990_0_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7" name="Google Shape;1097;g4a247f499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We know that kids need solid foundational skills to do all of the other work they need to do to meet college- and career-ready expectations. </a:t>
            </a:r>
            <a:endParaRPr/>
          </a:p>
        </p:txBody>
      </p:sp>
      <p:sp>
        <p:nvSpPr>
          <p:cNvPr id="1098" name="Google Shape;1098;g4a247f4990_0_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extLst>
      <p:ext uri="{BB962C8B-B14F-4D97-AF65-F5344CB8AC3E}">
        <p14:creationId xmlns:p14="http://schemas.microsoft.com/office/powerpoint/2010/main" val="822889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4a247f4990_0_5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g4a247f4990_0_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3343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g4a247f4990_0_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9" name="Google Shape;1109;g4a247f4990_0_5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In the previous version of the IPG, we had Core Action 1 for Reading/Listening Comp and Core Action 1 for Foundational Skills. </a:t>
            </a:r>
            <a:endParaRPr sz="1200"/>
          </a:p>
          <a:p>
            <a:pPr marL="0" lvl="0" indent="0" algn="l" rtl="0">
              <a:spcBef>
                <a:spcPts val="0"/>
              </a:spcBef>
              <a:spcAft>
                <a:spcPts val="0"/>
              </a:spcAft>
              <a:buNone/>
            </a:pPr>
            <a:endParaRPr sz="1200"/>
          </a:p>
          <a:p>
            <a:pPr marL="457200" lvl="0" indent="-304800" algn="l" rtl="0">
              <a:spcBef>
                <a:spcPts val="0"/>
              </a:spcBef>
              <a:spcAft>
                <a:spcPts val="0"/>
              </a:spcAft>
              <a:buClr>
                <a:schemeClr val="dk1"/>
              </a:buClr>
              <a:buSzPts val="1200"/>
              <a:buFont typeface="Lucida Sans"/>
              <a:buChar char="●"/>
            </a:pPr>
            <a:r>
              <a:rPr lang="en-US" sz="1200">
                <a:solidFill>
                  <a:schemeClr val="dk1"/>
                </a:solidFill>
                <a:latin typeface="Lucida Sans"/>
                <a:ea typeface="Lucida Sans"/>
                <a:cs typeface="Lucida Sans"/>
                <a:sym typeface="Lucida Sans"/>
              </a:rPr>
              <a:t>Previous IPG Foundational Skills indicators not specific enough to support observation and actionable feedback </a:t>
            </a:r>
            <a:endParaRPr sz="1200">
              <a:solidFill>
                <a:schemeClr val="dk1"/>
              </a:solidFill>
              <a:latin typeface="Lucida Sans"/>
              <a:ea typeface="Lucida Sans"/>
              <a:cs typeface="Lucida Sans"/>
              <a:sym typeface="Lucida Sans"/>
            </a:endParaRPr>
          </a:p>
          <a:p>
            <a:pPr marL="457200" lvl="0" indent="-304800" algn="l" rtl="0">
              <a:spcBef>
                <a:spcPts val="0"/>
              </a:spcBef>
              <a:spcAft>
                <a:spcPts val="0"/>
              </a:spcAft>
              <a:buClr>
                <a:schemeClr val="dk1"/>
              </a:buClr>
              <a:buSzPts val="1200"/>
              <a:buFont typeface="Lucida Sans"/>
              <a:buChar char="●"/>
            </a:pPr>
            <a:r>
              <a:rPr lang="en-US" sz="1200">
                <a:solidFill>
                  <a:schemeClr val="dk1"/>
                </a:solidFill>
                <a:latin typeface="Lucida Sans"/>
                <a:ea typeface="Lucida Sans"/>
                <a:cs typeface="Lucida Sans"/>
                <a:sym typeface="Lucida Sans"/>
              </a:rPr>
              <a:t>Confusion around using Core Action 1 for Foundational Skills and Core Actions 2 &amp; 3</a:t>
            </a:r>
            <a:endParaRPr sz="1200">
              <a:solidFill>
                <a:schemeClr val="dk1"/>
              </a:solidFill>
              <a:latin typeface="Lucida Sans"/>
              <a:ea typeface="Lucida Sans"/>
              <a:cs typeface="Lucida Sans"/>
              <a:sym typeface="Lucida Sans"/>
            </a:endParaRPr>
          </a:p>
        </p:txBody>
      </p:sp>
      <p:sp>
        <p:nvSpPr>
          <p:cNvPr id="1110" name="Google Shape;1110;g4a247f4990_0_5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extLst>
      <p:ext uri="{BB962C8B-B14F-4D97-AF65-F5344CB8AC3E}">
        <p14:creationId xmlns:p14="http://schemas.microsoft.com/office/powerpoint/2010/main" val="2311586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g4a247f4990_0_10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So now here with two tools - the updated version of the K-2 IPT for Reading/Listening Comprehension and the Foundational Skills Observation Tool - which is still developing! </a:t>
            </a:r>
            <a:endParaRPr/>
          </a:p>
          <a:p>
            <a:pPr marL="0" lvl="0" indent="0" algn="l" rtl="0">
              <a:spcBef>
                <a:spcPts val="0"/>
              </a:spcBef>
              <a:spcAft>
                <a:spcPts val="0"/>
              </a:spcAft>
              <a:buNone/>
            </a:pPr>
            <a:endParaRPr/>
          </a:p>
          <a:p>
            <a:pPr marL="0" lvl="0" indent="0" algn="l" rtl="0">
              <a:spcBef>
                <a:spcPts val="0"/>
              </a:spcBef>
              <a:spcAft>
                <a:spcPts val="0"/>
              </a:spcAft>
              <a:buNone/>
            </a:pPr>
            <a:r>
              <a:rPr lang="en-US"/>
              <a:t>IPG: Observing reading comprehension lessons with rich texts - often read aloud. </a:t>
            </a:r>
            <a:endParaRPr/>
          </a:p>
          <a:p>
            <a:pPr marL="0" lvl="0" indent="0" algn="l" rtl="0">
              <a:spcBef>
                <a:spcPts val="0"/>
              </a:spcBef>
              <a:spcAft>
                <a:spcPts val="0"/>
              </a:spcAft>
              <a:buNone/>
            </a:pPr>
            <a:r>
              <a:rPr lang="en-US"/>
              <a:t>FS: Lessons focused on explicit direct foundational skills instruction and related practice opportunities. </a:t>
            </a:r>
            <a:endParaRPr/>
          </a:p>
          <a:p>
            <a:pPr marL="0" lvl="0" indent="0" algn="l" rtl="0">
              <a:spcBef>
                <a:spcPts val="0"/>
              </a:spcBef>
              <a:spcAft>
                <a:spcPts val="0"/>
              </a:spcAft>
              <a:buNone/>
            </a:pPr>
            <a:endParaRPr/>
          </a:p>
          <a:p>
            <a:pPr marL="0" lvl="0" indent="0" algn="l" rtl="0">
              <a:spcBef>
                <a:spcPts val="0"/>
              </a:spcBef>
              <a:spcAft>
                <a:spcPts val="0"/>
              </a:spcAft>
              <a:buNone/>
            </a:pPr>
            <a:r>
              <a:rPr lang="en-US"/>
              <a:t>3f in the IPG is still Foundational Skills because this work may be supported during while working on reading comprehension as well. Think of a second grader, who is applying their foundational skills knowledge during a reread of a rich, grade-level text.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19" name="Google Shape;1119;g4a247f4990_0_10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0431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4a247f4990_0_11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g4a247f4990_0_1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3858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g4b8dbf6238_1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6" name="Google Shape;1136;g4b8dbf6238_1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7" name="Google Shape;1137;g4b8dbf6238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15</a:t>
            </a:fld>
            <a:endParaRPr/>
          </a:p>
        </p:txBody>
      </p:sp>
    </p:spTree>
    <p:extLst>
      <p:ext uri="{BB962C8B-B14F-4D97-AF65-F5344CB8AC3E}">
        <p14:creationId xmlns:p14="http://schemas.microsoft.com/office/powerpoint/2010/main" val="10538887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g4a247f4990_0_1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5" name="Google Shape;1145;g4a247f4990_0_1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146" name="Google Shape;1146;g4a247f4990_0_1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4177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g4a247f4990_0_12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Note: may also want to keep new K-2 IPG 1-pager handy in case you do not know what type of instruction you might see in a K-2 classroom! </a:t>
            </a:r>
            <a:endParaRPr/>
          </a:p>
        </p:txBody>
      </p:sp>
      <p:sp>
        <p:nvSpPr>
          <p:cNvPr id="1153" name="Google Shape;1153;g4a247f4990_0_1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9710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4a247f4990_0_13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Indicator language slightly different to reflect lack of Core Actions and differentiate from IPG. </a:t>
            </a:r>
            <a:endParaRPr/>
          </a:p>
        </p:txBody>
      </p:sp>
      <p:sp>
        <p:nvSpPr>
          <p:cNvPr id="1164" name="Google Shape;1164;g4a247f4990_0_1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9775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g4b8dbf6238_1_2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2" name="Google Shape;1182;g4b8dbf6238_1_24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3" name="Google Shape;1183;g4b8dbf6238_1_2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19</a:t>
            </a:fld>
            <a:endParaRPr/>
          </a:p>
        </p:txBody>
      </p:sp>
    </p:spTree>
    <p:extLst>
      <p:ext uri="{BB962C8B-B14F-4D97-AF65-F5344CB8AC3E}">
        <p14:creationId xmlns:p14="http://schemas.microsoft.com/office/powerpoint/2010/main" val="3223944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8" name="Google Shape;1018;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a:p>
        </p:txBody>
      </p:sp>
      <p:sp>
        <p:nvSpPr>
          <p:cNvPr id="1019" name="Google Shape;1019;p6: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2</a:t>
            </a:fld>
            <a:endParaRPr sz="1200" b="0" i="0" u="none" strike="noStrike" cap="none">
              <a:solidFill>
                <a:schemeClr val="dk1"/>
              </a:solidFill>
              <a:latin typeface="Lucida Sans"/>
              <a:ea typeface="Lucida Sans"/>
              <a:cs typeface="Lucida Sans"/>
              <a:sym typeface="Lucida Sans"/>
            </a:endParaRPr>
          </a:p>
        </p:txBody>
      </p:sp>
    </p:spTree>
    <p:extLst>
      <p:ext uri="{BB962C8B-B14F-4D97-AF65-F5344CB8AC3E}">
        <p14:creationId xmlns:p14="http://schemas.microsoft.com/office/powerpoint/2010/main" val="10894136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g4b8dbf6238_1_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9" name="Google Shape;1189;g4b8dbf6238_1_2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0" name="Google Shape;1190;g4b8dbf6238_1_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20</a:t>
            </a:fld>
            <a:endParaRPr/>
          </a:p>
        </p:txBody>
      </p:sp>
    </p:spTree>
    <p:extLst>
      <p:ext uri="{BB962C8B-B14F-4D97-AF65-F5344CB8AC3E}">
        <p14:creationId xmlns:p14="http://schemas.microsoft.com/office/powerpoint/2010/main" val="13404009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g4b8dbf6238_1_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1" name="Google Shape;1201;g4b8dbf6238_1_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2" name="Google Shape;1202;g4b8dbf6238_1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21</a:t>
            </a:fld>
            <a:endParaRPr/>
          </a:p>
        </p:txBody>
      </p:sp>
    </p:spTree>
    <p:extLst>
      <p:ext uri="{BB962C8B-B14F-4D97-AF65-F5344CB8AC3E}">
        <p14:creationId xmlns:p14="http://schemas.microsoft.com/office/powerpoint/2010/main" val="29286221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Google Shape;1221;g4b8dbf6238_1_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2" name="Google Shape;1222;g4b8dbf6238_1_4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3" name="Google Shape;1223;g4b8dbf6238_1_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30579165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g4a247f4990_0_15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g4a247f4990_0_1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73534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4b8dbf6238_1_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4b8dbf6238_1_1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39" name="Google Shape;1239;g4b8dbf6238_1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24</a:t>
            </a:fld>
            <a:endParaRPr/>
          </a:p>
        </p:txBody>
      </p:sp>
    </p:spTree>
    <p:extLst>
      <p:ext uri="{BB962C8B-B14F-4D97-AF65-F5344CB8AC3E}">
        <p14:creationId xmlns:p14="http://schemas.microsoft.com/office/powerpoint/2010/main" val="32891514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Google Shape;1247;g4a247f4990_0_15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457200" lvl="0" indent="0" algn="l" rtl="0">
              <a:spcBef>
                <a:spcPts val="0"/>
              </a:spcBef>
              <a:spcAft>
                <a:spcPts val="0"/>
              </a:spcAft>
              <a:buNone/>
            </a:pPr>
            <a:endParaRPr/>
          </a:p>
        </p:txBody>
      </p:sp>
      <p:sp>
        <p:nvSpPr>
          <p:cNvPr id="1248" name="Google Shape;1248;g4a247f4990_0_1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11013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g4b8dbf6238_1_8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457200" lvl="0" indent="-317500" algn="l" rtl="0">
              <a:spcBef>
                <a:spcPts val="0"/>
              </a:spcBef>
              <a:spcAft>
                <a:spcPts val="0"/>
              </a:spcAft>
              <a:buSzPts val="1400"/>
              <a:buChar char="●"/>
            </a:pPr>
            <a:r>
              <a:rPr lang="en-US"/>
              <a:t>AC1 similar to 1A for Foundational Skills on the old IPG. The answer could be no because of remediating skills from previous years, but no doesn’t mean bad! </a:t>
            </a:r>
            <a:endParaRPr/>
          </a:p>
          <a:p>
            <a:pPr marL="457200" lvl="0" indent="-317500" algn="l" rtl="0">
              <a:spcBef>
                <a:spcPts val="0"/>
              </a:spcBef>
              <a:spcAft>
                <a:spcPts val="0"/>
              </a:spcAft>
              <a:buSzPts val="1400"/>
              <a:buChar char="●"/>
            </a:pPr>
            <a:r>
              <a:rPr lang="en-US"/>
              <a:t>For both AC1/ AC2 may need to do some follow up after the lesson (just like Core Action 1). </a:t>
            </a:r>
            <a:endParaRPr/>
          </a:p>
          <a:p>
            <a:pPr marL="457200" lvl="0" indent="-317500" algn="l" rtl="0">
              <a:spcBef>
                <a:spcPts val="0"/>
              </a:spcBef>
              <a:spcAft>
                <a:spcPts val="0"/>
              </a:spcAft>
              <a:buSzPts val="1400"/>
              <a:buChar char="●"/>
            </a:pPr>
            <a:endParaRPr/>
          </a:p>
        </p:txBody>
      </p:sp>
      <p:sp>
        <p:nvSpPr>
          <p:cNvPr id="1255" name="Google Shape;1255;g4b8dbf6238_1_8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76871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4b8dbf6238_1_7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US"/>
              <a:t>For both AC1/ AC2 may need to do some follow up after the lesson (just like Core Action 1). </a:t>
            </a:r>
            <a:endParaRPr/>
          </a:p>
          <a:p>
            <a:pPr marL="0" lvl="0" indent="0" algn="l" rtl="0">
              <a:spcBef>
                <a:spcPts val="0"/>
              </a:spcBef>
              <a:spcAft>
                <a:spcPts val="0"/>
              </a:spcAft>
              <a:buNone/>
            </a:pPr>
            <a:endParaRPr/>
          </a:p>
        </p:txBody>
      </p:sp>
      <p:sp>
        <p:nvSpPr>
          <p:cNvPr id="1262" name="Google Shape;1262;g4b8dbf6238_1_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72880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3"/>
        <p:cNvGrpSpPr/>
        <p:nvPr/>
      </p:nvGrpSpPr>
      <p:grpSpPr>
        <a:xfrm>
          <a:off x="0" y="0"/>
          <a:ext cx="0" cy="0"/>
          <a:chOff x="0" y="0"/>
          <a:chExt cx="0" cy="0"/>
        </a:xfrm>
      </p:grpSpPr>
      <p:sp>
        <p:nvSpPr>
          <p:cNvPr id="1274" name="Google Shape;1274;g4b8dbf6238_1_6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US"/>
              <a:t>AC3: This doesn’t mean every lesson is a dance party, but foundational skills should be fun! </a:t>
            </a:r>
            <a:endParaRPr/>
          </a:p>
        </p:txBody>
      </p:sp>
      <p:sp>
        <p:nvSpPr>
          <p:cNvPr id="1275" name="Google Shape;1275;g4b8dbf6238_1_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58461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g4b994bc60d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US"/>
              <a:t>AC3: This doesn’t mean every lesson is a dance party, but foundational skills should be fun! </a:t>
            </a:r>
            <a:endParaRPr/>
          </a:p>
        </p:txBody>
      </p:sp>
      <p:sp>
        <p:nvSpPr>
          <p:cNvPr id="1285" name="Google Shape;1285;g4b994bc60d_0_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2509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403aa9954b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7" name="Google Shape;1027;g403aa9954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
              <a:buFont typeface="Calibri"/>
              <a:buNone/>
            </a:pPr>
            <a:r>
              <a:rPr lang="en-US"/>
              <a:t>CAs are teachers from all over the country who believe in the potential of high quality standards and the importance of all students being prepared for college and careers.</a:t>
            </a:r>
            <a:endParaRPr/>
          </a:p>
          <a:p>
            <a:pPr marL="0" lvl="0" indent="0" algn="l" rtl="0">
              <a:spcBef>
                <a:spcPts val="0"/>
              </a:spcBef>
              <a:spcAft>
                <a:spcPts val="0"/>
              </a:spcAft>
              <a:buClr>
                <a:schemeClr val="dk1"/>
              </a:buClr>
              <a:buSzPts val="300"/>
              <a:buFont typeface="Calibri"/>
              <a:buNone/>
            </a:pPr>
            <a:endParaRPr/>
          </a:p>
          <a:p>
            <a:pPr marL="0" lvl="0" indent="0" algn="l" rtl="0">
              <a:spcBef>
                <a:spcPts val="0"/>
              </a:spcBef>
              <a:spcAft>
                <a:spcPts val="0"/>
              </a:spcAft>
              <a:buClr>
                <a:schemeClr val="dk1"/>
              </a:buClr>
              <a:buSzPts val="300"/>
              <a:buFont typeface="Calibri"/>
              <a:buNone/>
            </a:pPr>
            <a:r>
              <a:rPr lang="en-US"/>
              <a:t>They support their colleagues in understanding and advocating for the standards and embrace the Shifts in instruction </a:t>
            </a:r>
            <a:endParaRPr/>
          </a:p>
          <a:p>
            <a:pPr marL="0" lvl="0" indent="0" algn="l" rtl="0">
              <a:spcBef>
                <a:spcPts val="0"/>
              </a:spcBef>
              <a:spcAft>
                <a:spcPts val="0"/>
              </a:spcAft>
              <a:buClr>
                <a:schemeClr val="dk1"/>
              </a:buClr>
              <a:buSzPts val="300"/>
              <a:buFont typeface="Calibri"/>
              <a:buNone/>
            </a:pPr>
            <a:endParaRPr/>
          </a:p>
          <a:p>
            <a:pPr marL="0" lvl="0" indent="0" algn="l" rtl="0">
              <a:spcBef>
                <a:spcPts val="0"/>
              </a:spcBef>
              <a:spcAft>
                <a:spcPts val="0"/>
              </a:spcAft>
              <a:buClr>
                <a:schemeClr val="dk1"/>
              </a:buClr>
              <a:buSzPts val="300"/>
              <a:buFont typeface="Calibri"/>
              <a:buNone/>
            </a:pPr>
            <a:r>
              <a:rPr lang="en-US"/>
              <a:t>The Core Advocate network is over 10K educator strong and we’d love for you to join us if you have not already</a:t>
            </a:r>
            <a:endParaRPr/>
          </a:p>
        </p:txBody>
      </p:sp>
      <p:sp>
        <p:nvSpPr>
          <p:cNvPr id="1028" name="Google Shape;1028;g403aa9954b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3</a:t>
            </a:fld>
            <a:endParaRPr sz="1200" b="0" i="0" u="none" strike="noStrike" cap="none">
              <a:solidFill>
                <a:schemeClr val="dk1"/>
              </a:solidFill>
              <a:latin typeface="Lucida Sans"/>
              <a:ea typeface="Lucida Sans"/>
              <a:cs typeface="Lucida Sans"/>
              <a:sym typeface="Lucida Sans"/>
            </a:endParaRPr>
          </a:p>
        </p:txBody>
      </p:sp>
    </p:spTree>
    <p:extLst>
      <p:ext uri="{BB962C8B-B14F-4D97-AF65-F5344CB8AC3E}">
        <p14:creationId xmlns:p14="http://schemas.microsoft.com/office/powerpoint/2010/main" val="9736709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Google Shape;1296;g4a247f4990_0_16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g4a247f4990_0_1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8798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4b8dbf6238_1_10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4b8dbf6238_1_10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I’m going to use my arm to draw a picture of this sound in the air. </a:t>
            </a:r>
            <a:endParaRPr/>
          </a:p>
        </p:txBody>
      </p:sp>
      <p:sp>
        <p:nvSpPr>
          <p:cNvPr id="1305" name="Google Shape;1305;g4b8dbf6238_1_10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31</a:t>
            </a:fld>
            <a:endParaRPr/>
          </a:p>
        </p:txBody>
      </p:sp>
    </p:spTree>
    <p:extLst>
      <p:ext uri="{BB962C8B-B14F-4D97-AF65-F5344CB8AC3E}">
        <p14:creationId xmlns:p14="http://schemas.microsoft.com/office/powerpoint/2010/main" val="41625315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g4b8dbf6238_1_1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9" name="Google Shape;1319;g4b8dbf6238_1_11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0" name="Google Shape;1320;g4b8dbf6238_1_1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extLst>
      <p:ext uri="{BB962C8B-B14F-4D97-AF65-F5344CB8AC3E}">
        <p14:creationId xmlns:p14="http://schemas.microsoft.com/office/powerpoint/2010/main" val="6214197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3"/>
        <p:cNvGrpSpPr/>
        <p:nvPr/>
      </p:nvGrpSpPr>
      <p:grpSpPr>
        <a:xfrm>
          <a:off x="0" y="0"/>
          <a:ext cx="0" cy="0"/>
          <a:chOff x="0" y="0"/>
          <a:chExt cx="0" cy="0"/>
        </a:xfrm>
      </p:grpSpPr>
      <p:sp>
        <p:nvSpPr>
          <p:cNvPr id="1334" name="Google Shape;1334;g4b8dbf6238_1_1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5" name="Google Shape;1335;g4b8dbf6238_1_13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6" name="Google Shape;1336;g4b8dbf6238_1_1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extLst>
      <p:ext uri="{BB962C8B-B14F-4D97-AF65-F5344CB8AC3E}">
        <p14:creationId xmlns:p14="http://schemas.microsoft.com/office/powerpoint/2010/main" val="41577054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Google Shape;1348;g4b8dbf6238_1_9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457200" lvl="0" indent="-317500" algn="l" rtl="0">
              <a:spcBef>
                <a:spcPts val="0"/>
              </a:spcBef>
              <a:spcAft>
                <a:spcPts val="0"/>
              </a:spcAft>
              <a:buSzPts val="1400"/>
              <a:buChar char="●"/>
            </a:pPr>
            <a:r>
              <a:rPr lang="en-US"/>
              <a:t>TD1: Direct instruction.   N/O would be selected if no explicit instruction was observed.  </a:t>
            </a:r>
            <a:endParaRPr/>
          </a:p>
          <a:p>
            <a:pPr marL="457200" lvl="0" indent="-317500" algn="l" rtl="0">
              <a:spcBef>
                <a:spcPts val="0"/>
              </a:spcBef>
              <a:spcAft>
                <a:spcPts val="0"/>
              </a:spcAft>
              <a:buSzPts val="1400"/>
              <a:buChar char="●"/>
            </a:pPr>
            <a:r>
              <a:rPr lang="en-US"/>
              <a:t>TD2: very similar to 1D for Foundational Skills with old IPG.  </a:t>
            </a:r>
            <a:endParaRPr/>
          </a:p>
          <a:p>
            <a:pPr marL="457200" lvl="0" indent="-317500" algn="l" rtl="0">
              <a:spcBef>
                <a:spcPts val="0"/>
              </a:spcBef>
              <a:spcAft>
                <a:spcPts val="0"/>
              </a:spcAft>
              <a:buSzPts val="1400"/>
              <a:buChar char="●"/>
            </a:pPr>
            <a:r>
              <a:rPr lang="en-US"/>
              <a:t>TD3: Reflects both explicit teacher-directed instruction and opportunities for student practice. </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sz="1000">
                <a:solidFill>
                  <a:srgbClr val="333333"/>
                </a:solidFill>
                <a:highlight>
                  <a:srgbClr val="F5F5F5"/>
                </a:highlight>
                <a:latin typeface="Lucida Sans"/>
                <a:ea typeface="Lucida Sans"/>
                <a:cs typeface="Lucida Sans"/>
                <a:sym typeface="Lucida Sans"/>
              </a:rPr>
              <a:t>For TD1, it just would mean you were observing something like centers or student partnerships- you didn't see any TD instruction...so, NO (vs seeing it, and having it rarely be clear!)</a:t>
            </a:r>
            <a:endParaRPr sz="1000">
              <a:solidFill>
                <a:srgbClr val="333333"/>
              </a:solidFill>
              <a:highlight>
                <a:srgbClr val="F5F5F5"/>
              </a:highlight>
              <a:latin typeface="Lucida Sans"/>
              <a:ea typeface="Lucida Sans"/>
              <a:cs typeface="Lucida Sans"/>
              <a:sym typeface="Lucida Sans"/>
            </a:endParaRPr>
          </a:p>
          <a:p>
            <a:pPr marL="0" lvl="0" indent="0" algn="l" rtl="0">
              <a:spcBef>
                <a:spcPts val="0"/>
              </a:spcBef>
              <a:spcAft>
                <a:spcPts val="0"/>
              </a:spcAft>
              <a:buClr>
                <a:schemeClr val="dk1"/>
              </a:buClr>
              <a:buSzPts val="1100"/>
              <a:buFont typeface="Arial"/>
              <a:buNone/>
            </a:pPr>
            <a:endParaRPr sz="1000">
              <a:solidFill>
                <a:srgbClr val="333333"/>
              </a:solidFill>
              <a:highlight>
                <a:srgbClr val="F5F5F5"/>
              </a:highlight>
              <a:latin typeface="Lucida Sans"/>
              <a:ea typeface="Lucida Sans"/>
              <a:cs typeface="Lucida Sans"/>
              <a:sym typeface="Lucida Sans"/>
            </a:endParaRPr>
          </a:p>
          <a:p>
            <a:pPr marL="0" lvl="0" indent="0" algn="l" rtl="0">
              <a:spcBef>
                <a:spcPts val="0"/>
              </a:spcBef>
              <a:spcAft>
                <a:spcPts val="0"/>
              </a:spcAft>
              <a:buNone/>
            </a:pPr>
            <a:r>
              <a:rPr lang="en-US" sz="1000">
                <a:solidFill>
                  <a:srgbClr val="333333"/>
                </a:solidFill>
                <a:highlight>
                  <a:srgbClr val="F5F5F5"/>
                </a:highlight>
                <a:latin typeface="Lucida Sans"/>
                <a:ea typeface="Lucida Sans"/>
                <a:cs typeface="Lucida Sans"/>
                <a:sym typeface="Lucida Sans"/>
              </a:rPr>
              <a:t>For TD2,  if the st's were blending/segmenting mom instead of top, that's a good place for NA. If the word was top (or the example I always use, which is "kit") and they don't define it, that's a no.  </a:t>
            </a:r>
            <a:r>
              <a:rPr lang="en-US">
                <a:solidFill>
                  <a:schemeClr val="dk1"/>
                </a:solidFill>
                <a:latin typeface="Lucida Sans"/>
                <a:ea typeface="Lucida Sans"/>
                <a:cs typeface="Lucida Sans"/>
                <a:sym typeface="Lucida Sans"/>
              </a:rPr>
              <a:t>N/A might be selected if it is likely that all words involved were likely familiar to students and/or students were working exclusively out of context.  For example, reading or spelling the words cat and hat. </a:t>
            </a:r>
            <a:endParaRPr>
              <a:solidFill>
                <a:schemeClr val="dk1"/>
              </a:solidFill>
              <a:latin typeface="Lucida Sans"/>
              <a:ea typeface="Lucida Sans"/>
              <a:cs typeface="Lucida Sans"/>
              <a:sym typeface="Lucida Sans"/>
            </a:endParaRPr>
          </a:p>
          <a:p>
            <a:pPr marL="0" lvl="0" indent="0" algn="l" rtl="0">
              <a:spcBef>
                <a:spcPts val="0"/>
              </a:spcBef>
              <a:spcAft>
                <a:spcPts val="0"/>
              </a:spcAft>
              <a:buNone/>
            </a:pPr>
            <a:endParaRPr sz="1000">
              <a:solidFill>
                <a:srgbClr val="333333"/>
              </a:solidFill>
              <a:highlight>
                <a:srgbClr val="F5F5F5"/>
              </a:highlight>
              <a:latin typeface="Roboto"/>
              <a:ea typeface="Roboto"/>
              <a:cs typeface="Roboto"/>
              <a:sym typeface="Roboto"/>
            </a:endParaRPr>
          </a:p>
        </p:txBody>
      </p:sp>
      <p:sp>
        <p:nvSpPr>
          <p:cNvPr id="1349" name="Google Shape;1349;g4b8dbf6238_1_9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42684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g4b8dbf6238_1_15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457200" lvl="0" indent="-317500" algn="l" rtl="0">
              <a:spcBef>
                <a:spcPts val="0"/>
              </a:spcBef>
              <a:spcAft>
                <a:spcPts val="0"/>
              </a:spcAft>
              <a:buSzPts val="1400"/>
              <a:buChar char="●"/>
            </a:pPr>
            <a:r>
              <a:rPr lang="en-US"/>
              <a:t>TD1: Direct instruction.   N/O would be selected if no explicit instruction was observed.  </a:t>
            </a:r>
            <a:endParaRPr/>
          </a:p>
          <a:p>
            <a:pPr marL="457200" lvl="0" indent="-317500" algn="l" rtl="0">
              <a:spcBef>
                <a:spcPts val="0"/>
              </a:spcBef>
              <a:spcAft>
                <a:spcPts val="0"/>
              </a:spcAft>
              <a:buSzPts val="1400"/>
              <a:buChar char="●"/>
            </a:pPr>
            <a:r>
              <a:rPr lang="en-US"/>
              <a:t>TD2: very similar to 1D for Foundational Skills with old IPG.  </a:t>
            </a:r>
            <a:endParaRPr/>
          </a:p>
          <a:p>
            <a:pPr marL="457200" lvl="0" indent="-317500" algn="l" rtl="0">
              <a:spcBef>
                <a:spcPts val="0"/>
              </a:spcBef>
              <a:spcAft>
                <a:spcPts val="0"/>
              </a:spcAft>
              <a:buSzPts val="1400"/>
              <a:buChar char="●"/>
            </a:pPr>
            <a:r>
              <a:rPr lang="en-US"/>
              <a:t>TD3: Reflects both explicit teacher-directed instruction and opportunities for student practice.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N/A might be selected if it is likely that all words involved were likely familiar to students and/or students were working exclusively out of context.  For example, reading or spelling the words cat and hat. </a:t>
            </a:r>
            <a:endParaRPr/>
          </a:p>
        </p:txBody>
      </p:sp>
      <p:sp>
        <p:nvSpPr>
          <p:cNvPr id="1361" name="Google Shape;1361;g4b8dbf6238_1_1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39283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g4b8dbf6238_1_1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8" name="Google Shape;1368;g4b8dbf6238_1_16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Aligned practice tasks: </a:t>
            </a:r>
            <a:endParaRPr/>
          </a:p>
          <a:p>
            <a:pPr marL="0" lvl="0" indent="0" algn="l" rtl="0">
              <a:spcBef>
                <a:spcPts val="0"/>
              </a:spcBef>
              <a:spcAft>
                <a:spcPts val="0"/>
              </a:spcAft>
              <a:buNone/>
            </a:pPr>
            <a:r>
              <a:rPr lang="en-US"/>
              <a:t>Worksheet - discriminating whether words represented by pictures start with /t/.</a:t>
            </a:r>
            <a:endParaRPr/>
          </a:p>
          <a:p>
            <a:pPr marL="0" lvl="0" indent="0" algn="l" rtl="0">
              <a:spcBef>
                <a:spcPts val="0"/>
              </a:spcBef>
              <a:spcAft>
                <a:spcPts val="0"/>
              </a:spcAft>
              <a:buNone/>
            </a:pPr>
            <a:r>
              <a:rPr lang="en-US"/>
              <a:t> Students completing a sound hunt around the room, looking for words that start with /t/  </a:t>
            </a:r>
            <a:endParaRPr/>
          </a:p>
          <a:p>
            <a:pPr marL="0" lvl="0" indent="0" algn="l" rtl="0">
              <a:spcBef>
                <a:spcPts val="0"/>
              </a:spcBef>
              <a:spcAft>
                <a:spcPts val="0"/>
              </a:spcAft>
              <a:buNone/>
            </a:pPr>
            <a:endParaRPr/>
          </a:p>
          <a:p>
            <a:pPr marL="0" lvl="0" indent="0" algn="l" rtl="0">
              <a:spcBef>
                <a:spcPts val="0"/>
              </a:spcBef>
              <a:spcAft>
                <a:spcPts val="0"/>
              </a:spcAft>
              <a:buNone/>
            </a:pPr>
            <a:r>
              <a:rPr lang="en-US"/>
              <a:t>Not aligned: </a:t>
            </a:r>
            <a:endParaRPr/>
          </a:p>
          <a:p>
            <a:pPr marL="0" lvl="0" indent="0" algn="l" rtl="0">
              <a:spcBef>
                <a:spcPts val="0"/>
              </a:spcBef>
              <a:spcAft>
                <a:spcPts val="0"/>
              </a:spcAft>
              <a:buNone/>
            </a:pPr>
            <a:r>
              <a:rPr lang="en-US"/>
              <a:t>qu worksheet - not aligned to current sound-spelling pattern </a:t>
            </a:r>
            <a:endParaRPr/>
          </a:p>
          <a:p>
            <a:pPr marL="0" lvl="0" indent="0" algn="l" rtl="0">
              <a:spcBef>
                <a:spcPts val="0"/>
              </a:spcBef>
              <a:spcAft>
                <a:spcPts val="0"/>
              </a:spcAft>
              <a:buNone/>
            </a:pPr>
            <a:r>
              <a:rPr lang="en-US"/>
              <a:t>Color the turtle worksheet - while at first glance this may appear to be focused on the new sound-spelling pattern, are students being asked to USE their knowledge of this new sound and spelling pattern in any meaningful way? </a:t>
            </a:r>
            <a:endParaRPr/>
          </a:p>
        </p:txBody>
      </p:sp>
      <p:sp>
        <p:nvSpPr>
          <p:cNvPr id="1369" name="Google Shape;1369;g4b8dbf6238_1_16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extLst>
      <p:ext uri="{BB962C8B-B14F-4D97-AF65-F5344CB8AC3E}">
        <p14:creationId xmlns:p14="http://schemas.microsoft.com/office/powerpoint/2010/main" val="28881081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4b8dbf6238_1_18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5" name="Google Shape;1385;g4b8dbf6238_1_18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6" name="Google Shape;1386;g4b8dbf6238_1_18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extLst>
      <p:ext uri="{BB962C8B-B14F-4D97-AF65-F5344CB8AC3E}">
        <p14:creationId xmlns:p14="http://schemas.microsoft.com/office/powerpoint/2010/main" val="11130452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
        <p:cNvGrpSpPr/>
        <p:nvPr/>
      </p:nvGrpSpPr>
      <p:grpSpPr>
        <a:xfrm>
          <a:off x="0" y="0"/>
          <a:ext cx="0" cy="0"/>
          <a:chOff x="0" y="0"/>
          <a:chExt cx="0" cy="0"/>
        </a:xfrm>
      </p:grpSpPr>
      <p:sp>
        <p:nvSpPr>
          <p:cNvPr id="1403" name="Google Shape;1403;g4b8dbf6238_1_2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4" name="Google Shape;1404;g4b8dbf6238_1_21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Few students: teacher asking one student at a time to come up and spell a word on the board while the other children watch. </a:t>
            </a:r>
            <a:endParaRPr/>
          </a:p>
          <a:p>
            <a:pPr marL="0" lvl="0" indent="0" algn="l" rtl="0">
              <a:spcBef>
                <a:spcPts val="0"/>
              </a:spcBef>
              <a:spcAft>
                <a:spcPts val="0"/>
              </a:spcAft>
              <a:buNone/>
            </a:pPr>
            <a:r>
              <a:rPr lang="en-US"/>
              <a:t>All students: students working in small groups to spell those same words with letter cards. </a:t>
            </a:r>
            <a:endParaRPr/>
          </a:p>
          <a:p>
            <a:pPr marL="0" lvl="0" indent="0" algn="l" rtl="0">
              <a:spcBef>
                <a:spcPts val="0"/>
              </a:spcBef>
              <a:spcAft>
                <a:spcPts val="0"/>
              </a:spcAft>
              <a:buNone/>
            </a:pPr>
            <a:endParaRPr/>
          </a:p>
          <a:p>
            <a:pPr marL="0" lvl="0" indent="0" algn="l" rtl="0">
              <a:spcBef>
                <a:spcPts val="0"/>
              </a:spcBef>
              <a:spcAft>
                <a:spcPts val="0"/>
              </a:spcAft>
              <a:buNone/>
            </a:pPr>
            <a:r>
              <a:rPr lang="en-US"/>
              <a:t>Note: </a:t>
            </a:r>
            <a:r>
              <a:rPr lang="en-US" sz="1000">
                <a:solidFill>
                  <a:srgbClr val="333333"/>
                </a:solidFill>
                <a:highlight>
                  <a:srgbClr val="FFFFFF"/>
                </a:highlight>
                <a:latin typeface="Roboto"/>
                <a:ea typeface="Roboto"/>
                <a:cs typeface="Roboto"/>
                <a:sym typeface="Roboto"/>
              </a:rPr>
              <a:t>this isn't just about movement/action-- that active participation also means students are fully completing work in partners or independent work time, etc</a:t>
            </a:r>
            <a:endParaRPr/>
          </a:p>
        </p:txBody>
      </p:sp>
      <p:sp>
        <p:nvSpPr>
          <p:cNvPr id="1405" name="Google Shape;1405;g4b8dbf6238_1_2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extLst>
      <p:ext uri="{BB962C8B-B14F-4D97-AF65-F5344CB8AC3E}">
        <p14:creationId xmlns:p14="http://schemas.microsoft.com/office/powerpoint/2010/main" val="40876675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3"/>
        <p:cNvGrpSpPr/>
        <p:nvPr/>
      </p:nvGrpSpPr>
      <p:grpSpPr>
        <a:xfrm>
          <a:off x="0" y="0"/>
          <a:ext cx="0" cy="0"/>
          <a:chOff x="0" y="0"/>
          <a:chExt cx="0" cy="0"/>
        </a:xfrm>
      </p:grpSpPr>
      <p:sp>
        <p:nvSpPr>
          <p:cNvPr id="1424" name="Google Shape;1424;g4c2ea77470_4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AD1. Checklist, notetaking, collecting student work </a:t>
            </a:r>
            <a:endParaRPr/>
          </a:p>
          <a:p>
            <a:pPr marL="0" lvl="0" indent="0" algn="l" rtl="0">
              <a:spcBef>
                <a:spcPts val="0"/>
              </a:spcBef>
              <a:spcAft>
                <a:spcPts val="0"/>
              </a:spcAft>
              <a:buNone/>
            </a:pPr>
            <a:r>
              <a:rPr lang="en-US"/>
              <a:t>AD2. Small moves (giving in the moment feedback) to pre-planned groups and differentiated tasks. </a:t>
            </a:r>
            <a:endParaRPr/>
          </a:p>
        </p:txBody>
      </p:sp>
      <p:sp>
        <p:nvSpPr>
          <p:cNvPr id="1425" name="Google Shape;1425;g4c2ea77470_4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7769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2ad7fc6536_0_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3" name="Google Shape;1043;g2ad7fc6536_0_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044" name="Google Shape;1044;g2ad7fc6536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4</a:t>
            </a:fld>
            <a:endParaRPr sz="1400" b="0" i="0" u="none" strike="noStrike" cap="none">
              <a:solidFill>
                <a:srgbClr val="000000"/>
              </a:solidFill>
              <a:latin typeface="Lucida Sans"/>
              <a:ea typeface="Lucida Sans"/>
              <a:cs typeface="Lucida Sans"/>
              <a:sym typeface="Lucida Sans"/>
            </a:endParaRPr>
          </a:p>
        </p:txBody>
      </p:sp>
    </p:spTree>
    <p:extLst>
      <p:ext uri="{BB962C8B-B14F-4D97-AF65-F5344CB8AC3E}">
        <p14:creationId xmlns:p14="http://schemas.microsoft.com/office/powerpoint/2010/main" val="21809320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4a247f4990_0_18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AD1. Checklist, notetaking, collecting student work </a:t>
            </a:r>
            <a:endParaRPr/>
          </a:p>
          <a:p>
            <a:pPr marL="0" lvl="0" indent="0" algn="l" rtl="0">
              <a:spcBef>
                <a:spcPts val="0"/>
              </a:spcBef>
              <a:spcAft>
                <a:spcPts val="0"/>
              </a:spcAft>
              <a:buNone/>
            </a:pPr>
            <a:r>
              <a:rPr lang="en-US"/>
              <a:t>AD2. Small moves (giving in the moment feedback) to pre-planned groups and differentiated tasks. </a:t>
            </a:r>
            <a:endParaRPr/>
          </a:p>
        </p:txBody>
      </p:sp>
      <p:sp>
        <p:nvSpPr>
          <p:cNvPr id="1436" name="Google Shape;1436;g4a247f4990_0_18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64971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5"/>
        <p:cNvGrpSpPr/>
        <p:nvPr/>
      </p:nvGrpSpPr>
      <p:grpSpPr>
        <a:xfrm>
          <a:off x="0" y="0"/>
          <a:ext cx="0" cy="0"/>
          <a:chOff x="0" y="0"/>
          <a:chExt cx="0" cy="0"/>
        </a:xfrm>
      </p:grpSpPr>
      <p:sp>
        <p:nvSpPr>
          <p:cNvPr id="1446" name="Google Shape;1446;g4a247f4990_0_19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g4a247f4990_0_19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87469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g4a247f4990_0_19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g4a247f4990_0_1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32354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g4a247f4990_0_20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Nuance added to grade level standards</a:t>
            </a:r>
            <a:endParaRPr/>
          </a:p>
        </p:txBody>
      </p:sp>
      <p:sp>
        <p:nvSpPr>
          <p:cNvPr id="1461" name="Google Shape;1461;g4a247f4990_0_20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8479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2ef3190c67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0" name="Google Shape;1470;g2ef3190c6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471" name="Google Shape;1471;g2ef3190c67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44</a:t>
            </a:fld>
            <a:endParaRPr sz="1400" b="0" i="0" u="none" strike="noStrike" cap="none">
              <a:solidFill>
                <a:srgbClr val="000000"/>
              </a:solidFill>
              <a:latin typeface="Lucida Sans"/>
              <a:ea typeface="Lucida Sans"/>
              <a:cs typeface="Lucida Sans"/>
              <a:sym typeface="Lucida Sans"/>
            </a:endParaRPr>
          </a:p>
        </p:txBody>
      </p:sp>
    </p:spTree>
    <p:extLst>
      <p:ext uri="{BB962C8B-B14F-4D97-AF65-F5344CB8AC3E}">
        <p14:creationId xmlns:p14="http://schemas.microsoft.com/office/powerpoint/2010/main" val="24116617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8"/>
        <p:cNvGrpSpPr/>
        <p:nvPr/>
      </p:nvGrpSpPr>
      <p:grpSpPr>
        <a:xfrm>
          <a:off x="0" y="0"/>
          <a:ext cx="0" cy="0"/>
          <a:chOff x="0" y="0"/>
          <a:chExt cx="0" cy="0"/>
        </a:xfrm>
      </p:grpSpPr>
      <p:sp>
        <p:nvSpPr>
          <p:cNvPr id="1479" name="Google Shape;1479;g49f992e7b8_0_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0" name="Google Shape;1480;g49f992e7b8_0_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481" name="Google Shape;1481;g49f992e7b8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45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9825150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7"/>
        <p:cNvGrpSpPr/>
        <p:nvPr/>
      </p:nvGrpSpPr>
      <p:grpSpPr>
        <a:xfrm>
          <a:off x="0" y="0"/>
          <a:ext cx="0" cy="0"/>
          <a:chOff x="0" y="0"/>
          <a:chExt cx="0" cy="0"/>
        </a:xfrm>
      </p:grpSpPr>
      <p:sp>
        <p:nvSpPr>
          <p:cNvPr id="1488" name="Google Shape;1488;g49f992e7b8_0_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9" name="Google Shape;1489;g49f992e7b8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490" name="Google Shape;1490;g49f992e7b8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46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561264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49f992e7b8_0_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9" name="Google Shape;1499;g49f992e7b8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500" name="Google Shape;1500;g49f992e7b8_0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47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005500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6"/>
        <p:cNvGrpSpPr/>
        <p:nvPr/>
      </p:nvGrpSpPr>
      <p:grpSpPr>
        <a:xfrm>
          <a:off x="0" y="0"/>
          <a:ext cx="0" cy="0"/>
          <a:chOff x="0" y="0"/>
          <a:chExt cx="0" cy="0"/>
        </a:xfrm>
      </p:grpSpPr>
      <p:sp>
        <p:nvSpPr>
          <p:cNvPr id="1507" name="Google Shape;1507;p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8" name="Google Shape;1508;p5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endParaRPr/>
          </a:p>
          <a:p>
            <a:pPr marL="0" marR="0" lvl="0" indent="0" algn="l" rtl="0">
              <a:spcBef>
                <a:spcPts val="0"/>
              </a:spcBef>
              <a:spcAft>
                <a:spcPts val="0"/>
              </a:spcAft>
              <a:buClr>
                <a:schemeClr val="dk1"/>
              </a:buClr>
              <a:buSzPts val="1200"/>
              <a:buFont typeface="Lucida Sans"/>
              <a:buNone/>
            </a:pPr>
            <a:endParaRPr/>
          </a:p>
        </p:txBody>
      </p:sp>
      <p:sp>
        <p:nvSpPr>
          <p:cNvPr id="1509" name="Google Shape;1509;p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48</a:t>
            </a:fld>
            <a:endParaRPr sz="1400" b="0" i="0" u="none" strike="noStrike" cap="none">
              <a:solidFill>
                <a:srgbClr val="000000"/>
              </a:solidFill>
              <a:latin typeface="Lucida Sans"/>
              <a:ea typeface="Lucida Sans"/>
              <a:cs typeface="Lucida Sans"/>
              <a:sym typeface="Lucida Sans"/>
            </a:endParaRPr>
          </a:p>
        </p:txBody>
      </p:sp>
    </p:spTree>
    <p:extLst>
      <p:ext uri="{BB962C8B-B14F-4D97-AF65-F5344CB8AC3E}">
        <p14:creationId xmlns:p14="http://schemas.microsoft.com/office/powerpoint/2010/main" val="19075385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8"/>
        <p:cNvGrpSpPr/>
        <p:nvPr/>
      </p:nvGrpSpPr>
      <p:grpSpPr>
        <a:xfrm>
          <a:off x="0" y="0"/>
          <a:ext cx="0" cy="0"/>
          <a:chOff x="0" y="0"/>
          <a:chExt cx="0" cy="0"/>
        </a:xfrm>
      </p:grpSpPr>
      <p:sp>
        <p:nvSpPr>
          <p:cNvPr id="1519" name="Google Shape;1519;g4a247f4990_0_23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g4a247f4990_0_2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7969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2f8331e4bd_1_1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7" name="Google Shape;1057;g2f8331e4bd_1_176: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
              <a:buFont typeface="Calibri"/>
              <a:buNone/>
            </a:pPr>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058" name="Google Shape;1058;g2f8331e4bd_1_176: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5</a:t>
            </a:fld>
            <a:endParaRPr sz="1200" b="0" i="0" u="none" strike="noStrike" cap="none">
              <a:solidFill>
                <a:schemeClr val="dk1"/>
              </a:solidFill>
              <a:latin typeface="Lucida Sans"/>
              <a:ea typeface="Lucida Sans"/>
              <a:cs typeface="Lucida Sans"/>
              <a:sym typeface="Lucida Sans"/>
            </a:endParaRPr>
          </a:p>
        </p:txBody>
      </p:sp>
    </p:spTree>
    <p:extLst>
      <p:ext uri="{BB962C8B-B14F-4D97-AF65-F5344CB8AC3E}">
        <p14:creationId xmlns:p14="http://schemas.microsoft.com/office/powerpoint/2010/main" val="5277204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8"/>
        <p:cNvGrpSpPr/>
        <p:nvPr/>
      </p:nvGrpSpPr>
      <p:grpSpPr>
        <a:xfrm>
          <a:off x="0" y="0"/>
          <a:ext cx="0" cy="0"/>
          <a:chOff x="0" y="0"/>
          <a:chExt cx="0" cy="0"/>
        </a:xfrm>
      </p:grpSpPr>
      <p:sp>
        <p:nvSpPr>
          <p:cNvPr id="1529" name="Google Shape;1529;g4b8dbf6238_1_2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0" name="Google Shape;1530;g4b8dbf6238_1_27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1" name="Google Shape;1531;g4b8dbf6238_1_27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50</a:t>
            </a:fld>
            <a:endParaRPr/>
          </a:p>
        </p:txBody>
      </p:sp>
    </p:spTree>
    <p:extLst>
      <p:ext uri="{BB962C8B-B14F-4D97-AF65-F5344CB8AC3E}">
        <p14:creationId xmlns:p14="http://schemas.microsoft.com/office/powerpoint/2010/main" val="36076870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9"/>
        <p:cNvGrpSpPr/>
        <p:nvPr/>
      </p:nvGrpSpPr>
      <p:grpSpPr>
        <a:xfrm>
          <a:off x="0" y="0"/>
          <a:ext cx="0" cy="0"/>
          <a:chOff x="0" y="0"/>
          <a:chExt cx="0" cy="0"/>
        </a:xfrm>
      </p:grpSpPr>
      <p:sp>
        <p:nvSpPr>
          <p:cNvPr id="1540" name="Google Shape;1540;g403aa9954b_0_1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1" name="Google Shape;1541;g403aa9954b_0_16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sz="1100">
                <a:latin typeface="Lucida Sans"/>
                <a:ea typeface="Lucida Sans"/>
                <a:cs typeface="Lucida Sans"/>
                <a:sym typeface="Lucida Sans"/>
              </a:rPr>
              <a:t>If you found tonight’s webinar helpful, we’d like to invite you to join our Core Advocate network! We’re committed to solving real problems that real teachers have and we know the best way to do this is to know more about what folks are experiencing.</a:t>
            </a: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r>
              <a:rPr lang="en-US" sz="1100">
                <a:latin typeface="Lucida Sans"/>
                <a:ea typeface="Lucida Sans"/>
                <a:cs typeface="Lucida Sans"/>
                <a:sym typeface="Lucida Sans"/>
              </a:rPr>
              <a:t>As part of our national network, you have opportunities to connect with educators across the country, maybe even the network in your state! You can keep up to date on tools and resources available on Achieve the Core, as well as a variety of virtual learning opportunities and other ways to engage with us. We also work with educators in our network to help us build tools and resources.</a:t>
            </a: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r>
              <a:rPr lang="en-US" sz="1100">
                <a:latin typeface="Lucida Sans"/>
                <a:ea typeface="Lucida Sans"/>
                <a:cs typeface="Lucida Sans"/>
                <a:sym typeface="Lucida Sans"/>
              </a:rPr>
              <a:t>We’d love to learn about who you are, where you work, the types of things you’re interested in and the expertise you already have. This way, we will be able to tailor our webinars and other opportunities to your needs and interests (we may even tap you to be our next webinar panelist). </a:t>
            </a:r>
            <a:endParaRPr sz="1100">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p:txBody>
      </p:sp>
      <p:sp>
        <p:nvSpPr>
          <p:cNvPr id="1542" name="Google Shape;1542;g403aa9954b_0_1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51</a:t>
            </a:fld>
            <a:endParaRPr sz="1400" b="0" i="0" u="none" strike="noStrike" cap="none">
              <a:solidFill>
                <a:srgbClr val="000000"/>
              </a:solidFill>
              <a:latin typeface="Lucida Sans"/>
              <a:ea typeface="Lucida Sans"/>
              <a:cs typeface="Lucida Sans"/>
              <a:sym typeface="Lucida Sans"/>
            </a:endParaRPr>
          </a:p>
        </p:txBody>
      </p:sp>
    </p:spTree>
    <p:extLst>
      <p:ext uri="{BB962C8B-B14F-4D97-AF65-F5344CB8AC3E}">
        <p14:creationId xmlns:p14="http://schemas.microsoft.com/office/powerpoint/2010/main" val="19008300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5"/>
        <p:cNvGrpSpPr/>
        <p:nvPr/>
      </p:nvGrpSpPr>
      <p:grpSpPr>
        <a:xfrm>
          <a:off x="0" y="0"/>
          <a:ext cx="0" cy="0"/>
          <a:chOff x="0" y="0"/>
          <a:chExt cx="0" cy="0"/>
        </a:xfrm>
      </p:grpSpPr>
      <p:sp>
        <p:nvSpPr>
          <p:cNvPr id="1556" name="Google Shape;1556;g403aa9954b_0_18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7" name="Google Shape;1557;g403aa9954b_0_1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a:latin typeface="Lucida Sans"/>
                <a:ea typeface="Lucida Sans"/>
                <a:cs typeface="Lucida Sans"/>
                <a:sym typeface="Lucida Sans"/>
              </a:rPr>
              <a:t>We encourage you to join the network by filling out this survey completely at atc.org/ca-signup. </a:t>
            </a: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r>
              <a:rPr lang="en-US" sz="1100">
                <a:latin typeface="Lucida Sans"/>
                <a:ea typeface="Lucida Sans"/>
                <a:cs typeface="Lucida Sans"/>
                <a:sym typeface="Lucida Sans"/>
              </a:rPr>
              <a:t>If you found tonight’s webinar helpful, we’d like to invite you to join our Core Advocate network! We’re committed to solving real problems that real teachers have and we know the best way to do this is to know more about what folks are experiencing.</a:t>
            </a: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r>
              <a:rPr lang="en-US" sz="1100">
                <a:latin typeface="Lucida Sans"/>
                <a:ea typeface="Lucida Sans"/>
                <a:cs typeface="Lucida Sans"/>
                <a:sym typeface="Lucida Sans"/>
              </a:rPr>
              <a:t>We’d love to learn about who you are, where you work, the types of things you’re interested in and the expertise you already have. This way, we will be able to tailor our webinars and other opportunities to your needs and interests (we may even tap you to be our next webinar panelist). So we encourage you to join the network by filling out this survey completely at atc.org/ca-signup </a:t>
            </a: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p:txBody>
      </p:sp>
      <p:sp>
        <p:nvSpPr>
          <p:cNvPr id="1558" name="Google Shape;1558;g403aa9954b_0_1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52</a:t>
            </a:fld>
            <a:endParaRPr/>
          </a:p>
        </p:txBody>
      </p:sp>
    </p:spTree>
    <p:extLst>
      <p:ext uri="{BB962C8B-B14F-4D97-AF65-F5344CB8AC3E}">
        <p14:creationId xmlns:p14="http://schemas.microsoft.com/office/powerpoint/2010/main" val="10025903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4"/>
        <p:cNvGrpSpPr/>
        <p:nvPr/>
      </p:nvGrpSpPr>
      <p:grpSpPr>
        <a:xfrm>
          <a:off x="0" y="0"/>
          <a:ext cx="0" cy="0"/>
          <a:chOff x="0" y="0"/>
          <a:chExt cx="0" cy="0"/>
        </a:xfrm>
      </p:grpSpPr>
      <p:sp>
        <p:nvSpPr>
          <p:cNvPr id="1575" name="Google Shape;1575;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6" name="Google Shape;1576;p61: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577" name="Google Shape;1577;p61: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53</a:t>
            </a:fld>
            <a:endParaRPr sz="1200" b="0" i="0" u="none" strike="noStrike" cap="none">
              <a:solidFill>
                <a:schemeClr val="dk1"/>
              </a:solidFill>
              <a:latin typeface="Lucida Sans"/>
              <a:ea typeface="Lucida Sans"/>
              <a:cs typeface="Lucida Sans"/>
              <a:sym typeface="Lucida Sans"/>
            </a:endParaRPr>
          </a:p>
        </p:txBody>
      </p:sp>
    </p:spTree>
    <p:extLst>
      <p:ext uri="{BB962C8B-B14F-4D97-AF65-F5344CB8AC3E}">
        <p14:creationId xmlns:p14="http://schemas.microsoft.com/office/powerpoint/2010/main" val="18622691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5"/>
        <p:cNvGrpSpPr/>
        <p:nvPr/>
      </p:nvGrpSpPr>
      <p:grpSpPr>
        <a:xfrm>
          <a:off x="0" y="0"/>
          <a:ext cx="0" cy="0"/>
          <a:chOff x="0" y="0"/>
          <a:chExt cx="0" cy="0"/>
        </a:xfrm>
      </p:grpSpPr>
      <p:sp>
        <p:nvSpPr>
          <p:cNvPr id="1586" name="Google Shape;1586;p6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587" name="Google Shape;1587;p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43381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4a247f4990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g4a247f4990_0_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8400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g4b8dbf6238_1_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0" name="Google Shape;1070;g4b8dbf6238_1_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1" name="Google Shape;1071;g4b8dbf6238_1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7</a:t>
            </a:fld>
            <a:endParaRPr/>
          </a:p>
        </p:txBody>
      </p:sp>
    </p:spTree>
    <p:extLst>
      <p:ext uri="{BB962C8B-B14F-4D97-AF65-F5344CB8AC3E}">
        <p14:creationId xmlns:p14="http://schemas.microsoft.com/office/powerpoint/2010/main" val="692617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g4a247f4990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g4a247f4990_0_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6083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Google Shape;1084;g4c2ea77470_3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5" name="Google Shape;1085;g4c2ea77470_3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350" b="1">
                <a:solidFill>
                  <a:srgbClr val="000700"/>
                </a:solidFill>
                <a:latin typeface="Arial"/>
                <a:ea typeface="Arial"/>
                <a:cs typeface="Arial"/>
                <a:sym typeface="Arial"/>
              </a:rPr>
              <a:t>From “Hard Words: Why aren’t kids being taught to read?” </a:t>
            </a:r>
            <a:endParaRPr sz="1350" b="1">
              <a:solidFill>
                <a:srgbClr val="000700"/>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350">
                <a:solidFill>
                  <a:srgbClr val="000700"/>
                </a:solidFill>
                <a:latin typeface="Arial"/>
                <a:ea typeface="Arial"/>
                <a:cs typeface="Arial"/>
                <a:sym typeface="Arial"/>
              </a:rPr>
              <a:t>“We are born wired to talk. Kids learn to talk by being talked to, by being surrounded with spoken language. That's all it takes. No one has to teach them to talk.</a:t>
            </a:r>
            <a:endParaRPr sz="1350">
              <a:solidFill>
                <a:srgbClr val="000700"/>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350">
                <a:solidFill>
                  <a:srgbClr val="000700"/>
                </a:solidFill>
                <a:latin typeface="Arial"/>
                <a:ea typeface="Arial"/>
                <a:cs typeface="Arial"/>
                <a:sym typeface="Arial"/>
              </a:rPr>
              <a:t>But, as numerous studies have shown, reading is different. Our brains don't know how to do it. That's because human beings didn't invent written language until relatively recently in human history, just a few thousand years ago. To be able to read, structures in our brain that were designed for things such as object recognition </a:t>
            </a:r>
            <a:r>
              <a:rPr lang="en-US" sz="1350" u="sng">
                <a:solidFill>
                  <a:schemeClr val="accent5"/>
                </a:solidFill>
                <a:latin typeface="Arial"/>
                <a:ea typeface="Arial"/>
                <a:cs typeface="Arial"/>
                <a:sym typeface="Arial"/>
                <a:hlinkClick r:id="rId3"/>
              </a:rPr>
              <a:t>have to get rewired a bit</a:t>
            </a:r>
            <a:r>
              <a:rPr lang="en-US" sz="1350">
                <a:solidFill>
                  <a:srgbClr val="000700"/>
                </a:solidFill>
                <a:latin typeface="Arial"/>
                <a:ea typeface="Arial"/>
                <a:cs typeface="Arial"/>
                <a:sym typeface="Arial"/>
              </a:rPr>
              <a:t>. Another big takeaway from decades of scientific research is that, while we use our eyes to read, the starting point for reading is sound. What a child must do to become a reader is to figure out how the words she hears and knows how to say connect to letters on the page. Writing is a code humans invented to represent speech sounds. Kids have to crack that code to become readers.</a:t>
            </a:r>
            <a:endParaRPr sz="1350">
              <a:solidFill>
                <a:srgbClr val="000700"/>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350">
                <a:solidFill>
                  <a:srgbClr val="000700"/>
                </a:solidFill>
                <a:latin typeface="Arial"/>
                <a:ea typeface="Arial"/>
                <a:cs typeface="Arial"/>
                <a:sym typeface="Arial"/>
              </a:rPr>
              <a:t>Children don't crack the code naturally. They need to be taught how letters represent speech sounds.”</a:t>
            </a:r>
            <a:endParaRPr/>
          </a:p>
        </p:txBody>
      </p:sp>
      <p:sp>
        <p:nvSpPr>
          <p:cNvPr id="1086" name="Google Shape;1086;g4c2ea77470_3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9</a:t>
            </a:fld>
            <a:endParaRPr/>
          </a:p>
        </p:txBody>
      </p:sp>
    </p:spTree>
    <p:extLst>
      <p:ext uri="{BB962C8B-B14F-4D97-AF65-F5344CB8AC3E}">
        <p14:creationId xmlns:p14="http://schemas.microsoft.com/office/powerpoint/2010/main" val="7174535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achievethecore.org" TargetMode="External"/><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achievethecore.org" TargetMode="External"/><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achievethecore.org" TargetMode="External"/><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achievethecore.org" TargetMode="External"/><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achievethecore.org" TargetMode="External"/><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219317" y="2982072"/>
            <a:ext cx="8619900" cy="850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4" name="Google Shape;14;p2"/>
          <p:cNvSpPr txBox="1">
            <a:spLocks noGrp="1"/>
          </p:cNvSpPr>
          <p:nvPr>
            <p:ph type="subTitle" idx="1"/>
          </p:nvPr>
        </p:nvSpPr>
        <p:spPr>
          <a:xfrm>
            <a:off x="219318" y="3832457"/>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5" name="Google Shape;15;p2"/>
          <p:cNvSpPr/>
          <p:nvPr/>
        </p:nvSpPr>
        <p:spPr>
          <a:xfrm>
            <a:off x="0" y="173760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16" name="Google Shape;16;p2"/>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17" name="Google Shape;17;p2"/>
          <p:cNvPicPr preferRelativeResize="0"/>
          <p:nvPr/>
        </p:nvPicPr>
        <p:blipFill rotWithShape="1">
          <a:blip r:embed="rId3">
            <a:alphaModFix/>
          </a:blip>
          <a:srcRect/>
          <a:stretch/>
        </p:blipFill>
        <p:spPr>
          <a:xfrm>
            <a:off x="304800" y="5840889"/>
            <a:ext cx="1303773" cy="50727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73"/>
        <p:cNvGrpSpPr/>
        <p:nvPr/>
      </p:nvGrpSpPr>
      <p:grpSpPr>
        <a:xfrm>
          <a:off x="0" y="0"/>
          <a:ext cx="0" cy="0"/>
          <a:chOff x="0" y="0"/>
          <a:chExt cx="0" cy="0"/>
        </a:xfrm>
      </p:grpSpPr>
      <p:sp>
        <p:nvSpPr>
          <p:cNvPr id="74" name="Google Shape;74;p11"/>
          <p:cNvSpPr txBox="1">
            <a:spLocks noGrp="1"/>
          </p:cNvSpPr>
          <p:nvPr>
            <p:ph type="ctrTitle"/>
          </p:nvPr>
        </p:nvSpPr>
        <p:spPr>
          <a:xfrm>
            <a:off x="219317" y="2933439"/>
            <a:ext cx="8619900" cy="899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5" name="Google Shape;75;p11"/>
          <p:cNvSpPr txBox="1">
            <a:spLocks noGrp="1"/>
          </p:cNvSpPr>
          <p:nvPr>
            <p:ph type="subTitle" idx="1"/>
          </p:nvPr>
        </p:nvSpPr>
        <p:spPr>
          <a:xfrm>
            <a:off x="219314" y="3832457"/>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6" name="Google Shape;76;p11"/>
          <p:cNvSpPr/>
          <p:nvPr/>
        </p:nvSpPr>
        <p:spPr>
          <a:xfrm>
            <a:off x="0" y="173760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7" name="Google Shape;77;p11"/>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lstStyle>
            <a:lvl1pPr marL="342900" marR="0" lvl="0" indent="-381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8" name="Google Shape;78;p11"/>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734"/>
        <p:cNvGrpSpPr/>
        <p:nvPr/>
      </p:nvGrpSpPr>
      <p:grpSpPr>
        <a:xfrm>
          <a:off x="0" y="0"/>
          <a:ext cx="0" cy="0"/>
          <a:chOff x="0" y="0"/>
          <a:chExt cx="0" cy="0"/>
        </a:xfrm>
      </p:grpSpPr>
      <p:sp>
        <p:nvSpPr>
          <p:cNvPr id="735" name="Google Shape;735;p105"/>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36"/>
        <p:cNvGrpSpPr/>
        <p:nvPr/>
      </p:nvGrpSpPr>
      <p:grpSpPr>
        <a:xfrm>
          <a:off x="0" y="0"/>
          <a:ext cx="0" cy="0"/>
          <a:chOff x="0" y="0"/>
          <a:chExt cx="0" cy="0"/>
        </a:xfrm>
      </p:grpSpPr>
      <p:sp>
        <p:nvSpPr>
          <p:cNvPr id="737" name="Google Shape;737;p106"/>
          <p:cNvSpPr txBox="1">
            <a:spLocks noGrp="1"/>
          </p:cNvSpPr>
          <p:nvPr>
            <p:ph type="title"/>
          </p:nvPr>
        </p:nvSpPr>
        <p:spPr>
          <a:xfrm>
            <a:off x="304800" y="274638"/>
            <a:ext cx="85599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38" name="Google Shape;738;p10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39" name="Google Shape;739;p10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40" name="Google Shape;740;p106"/>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741"/>
        <p:cNvGrpSpPr/>
        <p:nvPr/>
      </p:nvGrpSpPr>
      <p:grpSpPr>
        <a:xfrm>
          <a:off x="0" y="0"/>
          <a:ext cx="0" cy="0"/>
          <a:chOff x="0" y="0"/>
          <a:chExt cx="0" cy="0"/>
        </a:xfrm>
      </p:grpSpPr>
      <p:sp>
        <p:nvSpPr>
          <p:cNvPr id="742" name="Google Shape;742;p10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43" name="Google Shape;743;p10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44" name="Google Shape;744;p107"/>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745"/>
        <p:cNvGrpSpPr/>
        <p:nvPr/>
      </p:nvGrpSpPr>
      <p:grpSpPr>
        <a:xfrm>
          <a:off x="0" y="0"/>
          <a:ext cx="0" cy="0"/>
          <a:chOff x="0" y="0"/>
          <a:chExt cx="0" cy="0"/>
        </a:xfrm>
      </p:grpSpPr>
      <p:sp>
        <p:nvSpPr>
          <p:cNvPr id="746" name="Google Shape;746;p108"/>
          <p:cNvSpPr/>
          <p:nvPr/>
        </p:nvSpPr>
        <p:spPr>
          <a:xfrm>
            <a:off x="1" y="6330472"/>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47" name="Google Shape;747;p10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Lucida Sans"/>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a:p>
        </p:txBody>
      </p:sp>
      <p:pic>
        <p:nvPicPr>
          <p:cNvPr id="748" name="Google Shape;748;p108"/>
          <p:cNvPicPr preferRelativeResize="0"/>
          <p:nvPr/>
        </p:nvPicPr>
        <p:blipFill rotWithShape="1">
          <a:blip r:embed="rId2">
            <a:alphaModFix/>
          </a:blip>
          <a:srcRect/>
          <a:stretch/>
        </p:blipFill>
        <p:spPr>
          <a:xfrm>
            <a:off x="304800" y="6503299"/>
            <a:ext cx="1746600" cy="163837"/>
          </a:xfrm>
          <a:prstGeom prst="rect">
            <a:avLst/>
          </a:prstGeom>
          <a:noFill/>
          <a:ln>
            <a:noFill/>
          </a:ln>
        </p:spPr>
      </p:pic>
      <p:pic>
        <p:nvPicPr>
          <p:cNvPr id="749" name="Google Shape;749;p108"/>
          <p:cNvPicPr preferRelativeResize="0"/>
          <p:nvPr/>
        </p:nvPicPr>
        <p:blipFill rotWithShape="1">
          <a:blip r:embed="rId3">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750"/>
        <p:cNvGrpSpPr/>
        <p:nvPr/>
      </p:nvGrpSpPr>
      <p:grpSpPr>
        <a:xfrm>
          <a:off x="0" y="0"/>
          <a:ext cx="0" cy="0"/>
          <a:chOff x="0" y="0"/>
          <a:chExt cx="0" cy="0"/>
        </a:xfrm>
      </p:grpSpPr>
      <p:sp>
        <p:nvSpPr>
          <p:cNvPr id="751" name="Google Shape;751;p10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52" name="Google Shape;752;p10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53" name="Google Shape;753;p109"/>
          <p:cNvPicPr preferRelativeResize="0"/>
          <p:nvPr/>
        </p:nvPicPr>
        <p:blipFill rotWithShape="1">
          <a:blip r:embed="rId2">
            <a:alphaModFix/>
          </a:blip>
          <a:srcRect/>
          <a:stretch/>
        </p:blipFill>
        <p:spPr>
          <a:xfrm>
            <a:off x="304800" y="6533799"/>
            <a:ext cx="3057300" cy="133389"/>
          </a:xfrm>
          <a:prstGeom prst="rect">
            <a:avLst/>
          </a:prstGeom>
          <a:noFill/>
          <a:ln>
            <a:noFill/>
          </a:ln>
        </p:spPr>
      </p:pic>
      <p:pic>
        <p:nvPicPr>
          <p:cNvPr id="754" name="Google Shape;754;p109"/>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55"/>
        <p:cNvGrpSpPr/>
        <p:nvPr/>
      </p:nvGrpSpPr>
      <p:grpSpPr>
        <a:xfrm>
          <a:off x="0" y="0"/>
          <a:ext cx="0" cy="0"/>
          <a:chOff x="0" y="0"/>
          <a:chExt cx="0" cy="0"/>
        </a:xfrm>
      </p:grpSpPr>
      <p:sp>
        <p:nvSpPr>
          <p:cNvPr id="756" name="Google Shape;756;p110"/>
          <p:cNvSpPr txBox="1">
            <a:spLocks noGrp="1"/>
          </p:cNvSpPr>
          <p:nvPr>
            <p:ph type="title"/>
          </p:nvPr>
        </p:nvSpPr>
        <p:spPr>
          <a:xfrm>
            <a:off x="304800" y="279399"/>
            <a:ext cx="8534400" cy="11166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57" name="Google Shape;757;p110"/>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8" name="Google Shape;758;p110"/>
          <p:cNvSpPr txBox="1">
            <a:spLocks noGrp="1"/>
          </p:cNvSpPr>
          <p:nvPr>
            <p:ph type="body" idx="2"/>
          </p:nvPr>
        </p:nvSpPr>
        <p:spPr>
          <a:xfrm>
            <a:off x="4496020" y="1603770"/>
            <a:ext cx="4026000" cy="45513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9" name="Google Shape;759;p11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60" name="Google Shape;760;p11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761" name="Google Shape;761;p110">
            <a:hlinkClick r:id="rId2"/>
          </p:cNvPr>
          <p:cNvSpPr/>
          <p:nvPr/>
        </p:nvSpPr>
        <p:spPr>
          <a:xfrm>
            <a:off x="3542586" y="6519775"/>
            <a:ext cx="1906800" cy="175500"/>
          </a:xfrm>
          <a:prstGeom prst="rect">
            <a:avLst/>
          </a:prstGeom>
          <a:no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762"/>
        <p:cNvGrpSpPr/>
        <p:nvPr/>
      </p:nvGrpSpPr>
      <p:grpSpPr>
        <a:xfrm>
          <a:off x="0" y="0"/>
          <a:ext cx="0" cy="0"/>
          <a:chOff x="0" y="0"/>
          <a:chExt cx="0" cy="0"/>
        </a:xfrm>
      </p:grpSpPr>
      <p:sp>
        <p:nvSpPr>
          <p:cNvPr id="763" name="Google Shape;763;p111"/>
          <p:cNvSpPr>
            <a:spLocks noGrp="1"/>
          </p:cNvSpPr>
          <p:nvPr>
            <p:ph type="pic" idx="2"/>
          </p:nvPr>
        </p:nvSpPr>
        <p:spPr>
          <a:xfrm>
            <a:off x="4673600" y="1600201"/>
            <a:ext cx="40131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64" name="Google Shape;764;p111"/>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65" name="Google Shape;765;p111"/>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6" name="Google Shape;766;p111"/>
          <p:cNvSpPr txBox="1">
            <a:spLocks noGrp="1"/>
          </p:cNvSpPr>
          <p:nvPr>
            <p:ph type="body" idx="3"/>
          </p:nvPr>
        </p:nvSpPr>
        <p:spPr>
          <a:xfrm>
            <a:off x="4673600" y="5646677"/>
            <a:ext cx="40131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7" name="Google Shape;767;p111"/>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68" name="Google Shape;768;p11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769"/>
        <p:cNvGrpSpPr/>
        <p:nvPr/>
      </p:nvGrpSpPr>
      <p:grpSpPr>
        <a:xfrm>
          <a:off x="0" y="0"/>
          <a:ext cx="0" cy="0"/>
          <a:chOff x="0" y="0"/>
          <a:chExt cx="0" cy="0"/>
        </a:xfrm>
      </p:grpSpPr>
      <p:sp>
        <p:nvSpPr>
          <p:cNvPr id="770" name="Google Shape;770;p112"/>
          <p:cNvSpPr>
            <a:spLocks noGrp="1"/>
          </p:cNvSpPr>
          <p:nvPr>
            <p:ph type="pic" idx="2"/>
          </p:nvPr>
        </p:nvSpPr>
        <p:spPr>
          <a:xfrm>
            <a:off x="4673600" y="3892047"/>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71" name="Google Shape;771;p112"/>
          <p:cNvSpPr>
            <a:spLocks noGrp="1"/>
          </p:cNvSpPr>
          <p:nvPr>
            <p:ph type="pic" idx="3"/>
          </p:nvPr>
        </p:nvSpPr>
        <p:spPr>
          <a:xfrm>
            <a:off x="4673600" y="1600201"/>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72" name="Google Shape;772;p112"/>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73" name="Google Shape;773;p112"/>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4" name="Google Shape;774;p112"/>
          <p:cNvSpPr txBox="1">
            <a:spLocks noGrp="1"/>
          </p:cNvSpPr>
          <p:nvPr>
            <p:ph type="body" idx="4"/>
          </p:nvPr>
        </p:nvSpPr>
        <p:spPr>
          <a:xfrm>
            <a:off x="4673600" y="5646677"/>
            <a:ext cx="40578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5" name="Google Shape;775;p112"/>
          <p:cNvSpPr txBox="1">
            <a:spLocks noGrp="1"/>
          </p:cNvSpPr>
          <p:nvPr>
            <p:ph type="body" idx="5"/>
          </p:nvPr>
        </p:nvSpPr>
        <p:spPr>
          <a:xfrm>
            <a:off x="4673600" y="3354831"/>
            <a:ext cx="40131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6" name="Google Shape;776;p11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77" name="Google Shape;777;p11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778"/>
        <p:cNvGrpSpPr/>
        <p:nvPr/>
      </p:nvGrpSpPr>
      <p:grpSpPr>
        <a:xfrm>
          <a:off x="0" y="0"/>
          <a:ext cx="0" cy="0"/>
          <a:chOff x="0" y="0"/>
          <a:chExt cx="0" cy="0"/>
        </a:xfrm>
      </p:grpSpPr>
      <p:sp>
        <p:nvSpPr>
          <p:cNvPr id="779" name="Google Shape;779;p113"/>
          <p:cNvSpPr>
            <a:spLocks noGrp="1"/>
          </p:cNvSpPr>
          <p:nvPr>
            <p:ph type="pic" idx="2"/>
          </p:nvPr>
        </p:nvSpPr>
        <p:spPr>
          <a:xfrm>
            <a:off x="4683120" y="1600200"/>
            <a:ext cx="4003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80" name="Google Shape;780;p113"/>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81" name="Google Shape;781;p113"/>
          <p:cNvSpPr txBox="1">
            <a:spLocks noGrp="1"/>
          </p:cNvSpPr>
          <p:nvPr>
            <p:ph type="body" idx="1"/>
          </p:nvPr>
        </p:nvSpPr>
        <p:spPr>
          <a:xfrm>
            <a:off x="4683120" y="5646677"/>
            <a:ext cx="40038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82" name="Google Shape;782;p113"/>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83" name="Google Shape;783;p113"/>
          <p:cNvSpPr txBox="1">
            <a:spLocks noGrp="1"/>
          </p:cNvSpPr>
          <p:nvPr>
            <p:ph type="body" idx="4"/>
          </p:nvPr>
        </p:nvSpPr>
        <p:spPr>
          <a:xfrm>
            <a:off x="304800" y="5646677"/>
            <a:ext cx="42258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84" name="Google Shape;784;p11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85" name="Google Shape;785;p11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786"/>
        <p:cNvGrpSpPr/>
        <p:nvPr/>
      </p:nvGrpSpPr>
      <p:grpSpPr>
        <a:xfrm>
          <a:off x="0" y="0"/>
          <a:ext cx="0" cy="0"/>
          <a:chOff x="0" y="0"/>
          <a:chExt cx="0" cy="0"/>
        </a:xfrm>
      </p:grpSpPr>
      <p:sp>
        <p:nvSpPr>
          <p:cNvPr id="787" name="Google Shape;787;p114"/>
          <p:cNvSpPr>
            <a:spLocks noGrp="1"/>
          </p:cNvSpPr>
          <p:nvPr>
            <p:ph type="pic" idx="2"/>
          </p:nvPr>
        </p:nvSpPr>
        <p:spPr>
          <a:xfrm>
            <a:off x="4530722"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88" name="Google Shape;788;p114"/>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89" name="Google Shape;789;p114"/>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90" name="Google Shape;790;p114"/>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91" name="Google Shape;791;p114"/>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92" name="Google Shape;792;p114"/>
          <p:cNvSpPr txBox="1">
            <a:spLocks noGrp="1"/>
          </p:cNvSpPr>
          <p:nvPr>
            <p:ph type="body" idx="1"/>
          </p:nvPr>
        </p:nvSpPr>
        <p:spPr>
          <a:xfrm>
            <a:off x="4533898" y="5646677"/>
            <a:ext cx="41529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93" name="Google Shape;793;p114"/>
          <p:cNvSpPr txBox="1">
            <a:spLocks noGrp="1"/>
          </p:cNvSpPr>
          <p:nvPr>
            <p:ph type="body" idx="6"/>
          </p:nvPr>
        </p:nvSpPr>
        <p:spPr>
          <a:xfrm>
            <a:off x="304800" y="5646677"/>
            <a:ext cx="41592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94" name="Google Shape;794;p114"/>
          <p:cNvSpPr txBox="1">
            <a:spLocks noGrp="1"/>
          </p:cNvSpPr>
          <p:nvPr>
            <p:ph type="body" idx="7"/>
          </p:nvPr>
        </p:nvSpPr>
        <p:spPr>
          <a:xfrm>
            <a:off x="4530722" y="3354831"/>
            <a:ext cx="41562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95" name="Google Shape;795;p114"/>
          <p:cNvSpPr txBox="1">
            <a:spLocks noGrp="1"/>
          </p:cNvSpPr>
          <p:nvPr>
            <p:ph type="body" idx="8"/>
          </p:nvPr>
        </p:nvSpPr>
        <p:spPr>
          <a:xfrm>
            <a:off x="304801" y="3354831"/>
            <a:ext cx="41592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96" name="Google Shape;796;p11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97" name="Google Shape;797;p11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79"/>
        <p:cNvGrpSpPr/>
        <p:nvPr/>
      </p:nvGrpSpPr>
      <p:grpSpPr>
        <a:xfrm>
          <a:off x="0" y="0"/>
          <a:ext cx="0" cy="0"/>
          <a:chOff x="0" y="0"/>
          <a:chExt cx="0" cy="0"/>
        </a:xfrm>
      </p:grpSpPr>
      <p:sp>
        <p:nvSpPr>
          <p:cNvPr id="80" name="Google Shape;80;p12"/>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lstStyle>
            <a:lvl1pPr marL="5588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2" name="Google Shape;82;p1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3" name="Google Shape;83;p1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4" name="Google Shape;84;p12"/>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798"/>
        <p:cNvGrpSpPr/>
        <p:nvPr/>
      </p:nvGrpSpPr>
      <p:grpSpPr>
        <a:xfrm>
          <a:off x="0" y="0"/>
          <a:ext cx="0" cy="0"/>
          <a:chOff x="0" y="0"/>
          <a:chExt cx="0" cy="0"/>
        </a:xfrm>
      </p:grpSpPr>
      <p:sp>
        <p:nvSpPr>
          <p:cNvPr id="799" name="Google Shape;799;p115"/>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800" name="Google Shape;800;p115"/>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801" name="Google Shape;801;p115"/>
          <p:cNvSpPr/>
          <p:nvPr/>
        </p:nvSpPr>
        <p:spPr>
          <a:xfrm>
            <a:off x="0" y="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802" name="Google Shape;802;p115"/>
          <p:cNvSpPr/>
          <p:nvPr/>
        </p:nvSpPr>
        <p:spPr>
          <a:xfrm>
            <a:off x="8991600" y="1905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803" name="Google Shape;803;p115"/>
          <p:cNvSpPr/>
          <p:nvPr/>
        </p:nvSpPr>
        <p:spPr>
          <a:xfrm>
            <a:off x="152400" y="2286000"/>
            <a:ext cx="8833200" cy="304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804" name="Google Shape;804;p115"/>
          <p:cNvSpPr/>
          <p:nvPr/>
        </p:nvSpPr>
        <p:spPr>
          <a:xfrm>
            <a:off x="155448" y="142352"/>
            <a:ext cx="8833200" cy="2139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805" name="Google Shape;805;p115"/>
          <p:cNvSpPr txBox="1">
            <a:spLocks noGrp="1"/>
          </p:cNvSpPr>
          <p:nvPr>
            <p:ph type="body" idx="1"/>
          </p:nvPr>
        </p:nvSpPr>
        <p:spPr>
          <a:xfrm>
            <a:off x="1368426" y="2743200"/>
            <a:ext cx="6480300" cy="1673100"/>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320"/>
              </a:spcBef>
              <a:spcAft>
                <a:spcPts val="0"/>
              </a:spcAft>
              <a:buClr>
                <a:schemeClr val="accent1"/>
              </a:buClr>
              <a:buSzPts val="1600"/>
              <a:buFont typeface="Noto Sans Symbols"/>
              <a:buNone/>
              <a:defRPr sz="1600" b="1" i="0" u="none" strike="noStrike" cap="none">
                <a:solidFill>
                  <a:schemeClr val="dk2"/>
                </a:solidFill>
                <a:latin typeface="Lucida Sans"/>
                <a:ea typeface="Lucida Sans"/>
                <a:cs typeface="Lucida Sans"/>
                <a:sym typeface="Lucida Sans"/>
              </a:defRPr>
            </a:lvl1pPr>
            <a:lvl2pPr marL="914400" marR="0" lvl="1" indent="-228600" algn="l" rtl="0">
              <a:lnSpc>
                <a:spcPct val="100000"/>
              </a:lnSpc>
              <a:spcBef>
                <a:spcPts val="360"/>
              </a:spcBef>
              <a:spcAft>
                <a:spcPts val="0"/>
              </a:spcAft>
              <a:buClr>
                <a:schemeClr val="accent2"/>
              </a:buClr>
              <a:buSzPts val="1800"/>
              <a:buFont typeface="Noto Sans Symbols"/>
              <a:buNone/>
              <a:defRPr sz="1800" b="0" i="0" u="none" strike="noStrike" cap="none">
                <a:solidFill>
                  <a:srgbClr val="888888"/>
                </a:solidFill>
                <a:latin typeface="Georgia"/>
                <a:ea typeface="Georgia"/>
                <a:cs typeface="Georgia"/>
                <a:sym typeface="Georgia"/>
              </a:defRPr>
            </a:lvl2pPr>
            <a:lvl3pPr marL="1371600" marR="0" lvl="2" indent="-228600" algn="l" rtl="0">
              <a:lnSpc>
                <a:spcPct val="100000"/>
              </a:lnSpc>
              <a:spcBef>
                <a:spcPts val="320"/>
              </a:spcBef>
              <a:spcAft>
                <a:spcPts val="0"/>
              </a:spcAft>
              <a:buClr>
                <a:schemeClr val="accent3"/>
              </a:buClr>
              <a:buSzPts val="1600"/>
              <a:buFont typeface="Noto Sans Symbols"/>
              <a:buNone/>
              <a:defRPr sz="1600" b="0" i="0" u="none" strike="noStrike" cap="none">
                <a:solidFill>
                  <a:srgbClr val="888888"/>
                </a:solidFill>
                <a:latin typeface="Georgia"/>
                <a:ea typeface="Georgia"/>
                <a:cs typeface="Georgia"/>
                <a:sym typeface="Georgia"/>
              </a:defRPr>
            </a:lvl3pPr>
            <a:lvl4pPr marL="1828800" marR="0" lvl="3" indent="-228600" algn="l" rtl="0">
              <a:lnSpc>
                <a:spcPct val="100000"/>
              </a:lnSpc>
              <a:spcBef>
                <a:spcPts val="280"/>
              </a:spcBef>
              <a:spcAft>
                <a:spcPts val="0"/>
              </a:spcAft>
              <a:buClr>
                <a:schemeClr val="accent4"/>
              </a:buClr>
              <a:buSzPts val="1400"/>
              <a:buFont typeface="Noto Sans Symbols"/>
              <a:buNone/>
              <a:defRPr sz="1400" b="0" i="0" u="none" strike="noStrike" cap="none">
                <a:solidFill>
                  <a:srgbClr val="888888"/>
                </a:solidFill>
                <a:latin typeface="Georgia"/>
                <a:ea typeface="Georgia"/>
                <a:cs typeface="Georgia"/>
                <a:sym typeface="Georgia"/>
              </a:defRPr>
            </a:lvl4pPr>
            <a:lvl5pPr marL="2286000" marR="0" lvl="4" indent="-228600" algn="l" rtl="0">
              <a:lnSpc>
                <a:spcPct val="100000"/>
              </a:lnSpc>
              <a:spcBef>
                <a:spcPts val="280"/>
              </a:spcBef>
              <a:spcAft>
                <a:spcPts val="0"/>
              </a:spcAft>
              <a:buClr>
                <a:schemeClr val="accent5"/>
              </a:buClr>
              <a:buSzPts val="1400"/>
              <a:buFont typeface="Georgia"/>
              <a:buNone/>
              <a:defRPr sz="1400" b="0" i="0" u="none" strike="noStrike" cap="none">
                <a:solidFill>
                  <a:srgbClr val="888888"/>
                </a:solidFill>
                <a:latin typeface="Georgia"/>
                <a:ea typeface="Georgia"/>
                <a:cs typeface="Georgia"/>
                <a:sym typeface="Georgia"/>
              </a:defRPr>
            </a:lvl5pPr>
            <a:lvl6pPr marL="2743200" marR="0" lvl="5" indent="-320038" algn="l" rtl="0">
              <a:lnSpc>
                <a:spcPct val="100000"/>
              </a:lnSpc>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lnSpc>
                <a:spcPct val="100000"/>
              </a:lnSpc>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lnSpc>
                <a:spcPct val="100000"/>
              </a:lnSpc>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lnSpc>
                <a:spcPct val="100000"/>
              </a:lnSpc>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806" name="Google Shape;806;p115"/>
          <p:cNvSpPr/>
          <p:nvPr/>
        </p:nvSpPr>
        <p:spPr>
          <a:xfrm>
            <a:off x="146304" y="6391656"/>
            <a:ext cx="88332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807" name="Google Shape;807;p115"/>
          <p:cNvSpPr/>
          <p:nvPr/>
        </p:nvSpPr>
        <p:spPr>
          <a:xfrm>
            <a:off x="152400" y="152400"/>
            <a:ext cx="8833200" cy="65472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808" name="Google Shape;808;p115"/>
          <p:cNvSpPr txBox="1">
            <a:spLocks noGrp="1"/>
          </p:cNvSpPr>
          <p:nvPr>
            <p:ph type="ftr" idx="11"/>
          </p:nvPr>
        </p:nvSpPr>
        <p:spPr>
          <a:xfrm>
            <a:off x="304800" y="6410848"/>
            <a:ext cx="3581400" cy="365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FFFFFF"/>
              </a:buClr>
              <a:buSzPts val="1200"/>
              <a:buFont typeface="Lucida Sans"/>
              <a:buNone/>
              <a:defRPr sz="12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sp>
        <p:nvSpPr>
          <p:cNvPr id="809" name="Google Shape;809;p115"/>
          <p:cNvSpPr txBox="1">
            <a:spLocks noGrp="1"/>
          </p:cNvSpPr>
          <p:nvPr>
            <p:ph type="dt" idx="10"/>
          </p:nvPr>
        </p:nvSpPr>
        <p:spPr>
          <a:xfrm>
            <a:off x="5791200" y="6404984"/>
            <a:ext cx="3045000" cy="365700"/>
          </a:xfrm>
          <a:prstGeom prst="rect">
            <a:avLst/>
          </a:prstGeom>
          <a:noFill/>
          <a:ln>
            <a:noFill/>
          </a:ln>
        </p:spPr>
        <p:txBody>
          <a:bodyPr spcFirstLastPara="1" wrap="square" lIns="91425" tIns="91425" rIns="91425" bIns="91425" anchor="t" anchorCtr="0"/>
          <a:lstStyle>
            <a:lvl1pPr marL="0" marR="0" lvl="0" indent="0" algn="r" rtl="0">
              <a:lnSpc>
                <a:spcPct val="100000"/>
              </a:lnSpc>
              <a:spcBef>
                <a:spcPts val="0"/>
              </a:spcBef>
              <a:spcAft>
                <a:spcPts val="0"/>
              </a:spcAft>
              <a:buClr>
                <a:srgbClr val="FFFFFF"/>
              </a:buClr>
              <a:buSzPts val="1400"/>
              <a:buFont typeface="Lucida Sans"/>
              <a:buNone/>
              <a:defRPr sz="14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cxnSp>
        <p:nvCxnSpPr>
          <p:cNvPr id="810" name="Google Shape;810;p115"/>
          <p:cNvCxnSpPr/>
          <p:nvPr/>
        </p:nvCxnSpPr>
        <p:spPr>
          <a:xfrm>
            <a:off x="152400" y="2438400"/>
            <a:ext cx="8833200" cy="0"/>
          </a:xfrm>
          <a:prstGeom prst="straightConnector1">
            <a:avLst/>
          </a:prstGeom>
          <a:noFill/>
          <a:ln w="11425" cap="flat" cmpd="sng">
            <a:solidFill>
              <a:srgbClr val="7A9798"/>
            </a:solidFill>
            <a:prstDash val="dash"/>
            <a:round/>
            <a:headEnd type="none" w="sm" len="sm"/>
            <a:tailEnd type="none" w="sm" len="sm"/>
          </a:ln>
        </p:spPr>
      </p:cxnSp>
      <p:sp>
        <p:nvSpPr>
          <p:cNvPr id="811" name="Google Shape;811;p115"/>
          <p:cNvSpPr/>
          <p:nvPr/>
        </p:nvSpPr>
        <p:spPr>
          <a:xfrm>
            <a:off x="4267200" y="2115312"/>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12" name="Google Shape;812;p115"/>
          <p:cNvSpPr/>
          <p:nvPr/>
        </p:nvSpPr>
        <p:spPr>
          <a:xfrm>
            <a:off x="4361688" y="2209800"/>
            <a:ext cx="420600" cy="420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13" name="Google Shape;813;p115"/>
          <p:cNvSpPr txBox="1">
            <a:spLocks noGrp="1"/>
          </p:cNvSpPr>
          <p:nvPr>
            <p:ph type="sldNum" idx="12"/>
          </p:nvPr>
        </p:nvSpPr>
        <p:spPr>
          <a:xfrm>
            <a:off x="4343400" y="2199450"/>
            <a:ext cx="457200" cy="441300"/>
          </a:xfrm>
          <a:prstGeom prst="rect">
            <a:avLst/>
          </a:prstGeom>
          <a:noFill/>
          <a:ln>
            <a:noFill/>
          </a:ln>
        </p:spPr>
        <p:txBody>
          <a:bodyPr spcFirstLastPara="1" wrap="square" lIns="45700" tIns="45700" rIns="45700" bIns="45700" anchor="ctr" anchorCtr="0">
            <a:noAutofit/>
          </a:bodyPr>
          <a:lstStyle>
            <a:lvl1pPr marL="0" marR="0" lvl="0"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1pPr>
            <a:lvl2pPr marL="0" marR="0" lvl="1"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2pPr>
            <a:lvl3pPr marL="0" marR="0" lvl="2"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3pPr>
            <a:lvl4pPr marL="0" marR="0" lvl="3"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4pPr>
            <a:lvl5pPr marL="0" marR="0" lvl="4"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5pPr>
            <a:lvl6pPr marL="0" marR="0" lvl="5"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6pPr>
            <a:lvl7pPr marL="0" marR="0" lvl="6"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7pPr>
            <a:lvl8pPr marL="0" marR="0" lvl="7"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8pPr>
            <a:lvl9pPr marL="0" marR="0" lvl="8"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9pPr>
          </a:lstStyle>
          <a:p>
            <a:pPr marL="0" lvl="0" indent="0" algn="ctr" rtl="0">
              <a:spcBef>
                <a:spcPts val="0"/>
              </a:spcBef>
              <a:spcAft>
                <a:spcPts val="0"/>
              </a:spcAft>
              <a:buNone/>
            </a:pPr>
            <a:fld id="{00000000-1234-1234-1234-123412341234}" type="slidenum">
              <a:rPr lang="en-US"/>
              <a:t>‹#›</a:t>
            </a:fld>
            <a:endParaRPr/>
          </a:p>
        </p:txBody>
      </p:sp>
      <p:sp>
        <p:nvSpPr>
          <p:cNvPr id="814" name="Google Shape;814;p115"/>
          <p:cNvSpPr txBox="1">
            <a:spLocks noGrp="1"/>
          </p:cNvSpPr>
          <p:nvPr>
            <p:ph type="title"/>
          </p:nvPr>
        </p:nvSpPr>
        <p:spPr>
          <a:xfrm>
            <a:off x="722313" y="533400"/>
            <a:ext cx="7772400" cy="1524000"/>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Slide - SAP">
  <p:cSld name="Title Slide - SAP">
    <p:spTree>
      <p:nvGrpSpPr>
        <p:cNvPr id="1" name="Shape 818"/>
        <p:cNvGrpSpPr/>
        <p:nvPr/>
      </p:nvGrpSpPr>
      <p:grpSpPr>
        <a:xfrm>
          <a:off x="0" y="0"/>
          <a:ext cx="0" cy="0"/>
          <a:chOff x="0" y="0"/>
          <a:chExt cx="0" cy="0"/>
        </a:xfrm>
      </p:grpSpPr>
      <p:sp>
        <p:nvSpPr>
          <p:cNvPr id="819" name="Google Shape;819;p117"/>
          <p:cNvSpPr txBox="1">
            <a:spLocks noGrp="1"/>
          </p:cNvSpPr>
          <p:nvPr>
            <p:ph type="ctrTitle"/>
          </p:nvPr>
        </p:nvSpPr>
        <p:spPr>
          <a:xfrm>
            <a:off x="219320" y="2362434"/>
            <a:ext cx="8785800" cy="1470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dk1"/>
              </a:buClr>
              <a:buSzPts val="3200"/>
              <a:buFont typeface="Lucida Sans"/>
              <a:buNone/>
              <a:defRPr sz="3200" b="0" i="0" u="none" strike="noStrike" cap="none">
                <a:solidFill>
                  <a:schemeClr val="dk1"/>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20" name="Google Shape;820;p117"/>
          <p:cNvSpPr txBox="1">
            <a:spLocks noGrp="1"/>
          </p:cNvSpPr>
          <p:nvPr>
            <p:ph type="subTitle" idx="1"/>
          </p:nvPr>
        </p:nvSpPr>
        <p:spPr>
          <a:xfrm>
            <a:off x="219317" y="3835562"/>
            <a:ext cx="8785800" cy="792300"/>
          </a:xfrm>
          <a:prstGeom prst="rect">
            <a:avLst/>
          </a:prstGeom>
          <a:noFill/>
          <a:ln>
            <a:noFill/>
          </a:ln>
        </p:spPr>
        <p:txBody>
          <a:bodyPr spcFirstLastPara="1" wrap="square" lIns="91425" tIns="45700" rIns="91425" bIns="45700" anchor="t" anchorCtr="0"/>
          <a:lstStyle>
            <a:lvl1pPr marR="0" lvl="0" algn="l" rtl="0">
              <a:spcBef>
                <a:spcPts val="400"/>
              </a:spcBef>
              <a:spcAft>
                <a:spcPts val="0"/>
              </a:spcAft>
              <a:buClr>
                <a:srgbClr val="3F3F39"/>
              </a:buClr>
              <a:buSzPts val="2000"/>
              <a:buFont typeface="Arial"/>
              <a:buNone/>
              <a:defRPr sz="2000" b="0" i="0" u="none" strike="noStrike" cap="none">
                <a:solidFill>
                  <a:srgbClr val="3F3F39"/>
                </a:solidFill>
                <a:latin typeface="Lucida Sans"/>
                <a:ea typeface="Lucida Sans"/>
                <a:cs typeface="Lucida Sans"/>
                <a:sym typeface="Lucida Sans"/>
              </a:defRPr>
            </a:lvl1pPr>
            <a:lvl2pPr marR="0" lvl="1" algn="ctr" rtl="0">
              <a:spcBef>
                <a:spcPts val="400"/>
              </a:spcBef>
              <a:spcAft>
                <a:spcPts val="0"/>
              </a:spcAft>
              <a:buClr>
                <a:srgbClr val="888888"/>
              </a:buClr>
              <a:buSzPts val="2000"/>
              <a:buFont typeface="Arial"/>
              <a:buNone/>
              <a:defRPr sz="2000" b="0" i="0" u="none" strike="noStrike" cap="none">
                <a:solidFill>
                  <a:srgbClr val="888888"/>
                </a:solidFill>
                <a:latin typeface="Lucida Sans"/>
                <a:ea typeface="Lucida Sans"/>
                <a:cs typeface="Lucida Sans"/>
                <a:sym typeface="Lucida Sans"/>
              </a:defRPr>
            </a:lvl2pPr>
            <a:lvl3pPr marR="0" lvl="2" algn="ctr" rtl="0">
              <a:spcBef>
                <a:spcPts val="360"/>
              </a:spcBef>
              <a:spcAft>
                <a:spcPts val="0"/>
              </a:spcAft>
              <a:buClr>
                <a:srgbClr val="888888"/>
              </a:buClr>
              <a:buSzPts val="1800"/>
              <a:buFont typeface="Arial"/>
              <a:buNone/>
              <a:defRPr sz="1800" b="0" i="0" u="none" strike="noStrike" cap="none">
                <a:solidFill>
                  <a:srgbClr val="888888"/>
                </a:solidFill>
                <a:latin typeface="Lucida Sans"/>
                <a:ea typeface="Lucida Sans"/>
                <a:cs typeface="Lucida Sans"/>
                <a:sym typeface="Lucida Sans"/>
              </a:defRPr>
            </a:lvl3pPr>
            <a:lvl4pPr marR="0" lvl="3" algn="ctr" rtl="0">
              <a:spcBef>
                <a:spcPts val="320"/>
              </a:spcBef>
              <a:spcAft>
                <a:spcPts val="0"/>
              </a:spcAft>
              <a:buClr>
                <a:srgbClr val="888888"/>
              </a:buClr>
              <a:buSzPts val="1600"/>
              <a:buFont typeface="Arial"/>
              <a:buNone/>
              <a:defRPr sz="1600" b="0" i="0" u="none" strike="noStrike" cap="none">
                <a:solidFill>
                  <a:srgbClr val="888888"/>
                </a:solidFill>
                <a:latin typeface="Lucida Sans"/>
                <a:ea typeface="Lucida Sans"/>
                <a:cs typeface="Lucida Sans"/>
                <a:sym typeface="Lucida Sans"/>
              </a:defRPr>
            </a:lvl4pPr>
            <a:lvl5pPr marR="0" lvl="4" algn="ctr" rtl="0">
              <a:spcBef>
                <a:spcPts val="320"/>
              </a:spcBef>
              <a:spcAft>
                <a:spcPts val="0"/>
              </a:spcAft>
              <a:buClr>
                <a:srgbClr val="888888"/>
              </a:buClr>
              <a:buSzPts val="1600"/>
              <a:buFont typeface="Arial"/>
              <a:buNone/>
              <a:defRPr sz="1600" b="0" i="0" u="none" strike="noStrike" cap="none">
                <a:solidFill>
                  <a:srgbClr val="888888"/>
                </a:solidFill>
                <a:latin typeface="Lucida Sans"/>
                <a:ea typeface="Lucida Sans"/>
                <a:cs typeface="Lucida Sans"/>
                <a:sym typeface="Lucida Sans"/>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821" name="Google Shape;821;p117"/>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22" name="Google Shape;822;p117"/>
          <p:cNvPicPr preferRelativeResize="0"/>
          <p:nvPr/>
        </p:nvPicPr>
        <p:blipFill rotWithShape="1">
          <a:blip r:embed="rId2">
            <a:alphaModFix/>
          </a:blip>
          <a:srcRect/>
          <a:stretch/>
        </p:blipFill>
        <p:spPr>
          <a:xfrm>
            <a:off x="470080" y="492398"/>
            <a:ext cx="1363577" cy="541331"/>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823"/>
        <p:cNvGrpSpPr/>
        <p:nvPr/>
      </p:nvGrpSpPr>
      <p:grpSpPr>
        <a:xfrm>
          <a:off x="0" y="0"/>
          <a:ext cx="0" cy="0"/>
          <a:chOff x="0" y="0"/>
          <a:chExt cx="0" cy="0"/>
        </a:xfrm>
      </p:grpSpPr>
      <p:sp>
        <p:nvSpPr>
          <p:cNvPr id="824" name="Google Shape;824;p118"/>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chemeClr val="dk1"/>
                </a:solidFill>
                <a:latin typeface="Lucida Sans"/>
                <a:ea typeface="Lucida Sans"/>
                <a:cs typeface="Lucida Sans"/>
                <a:sym typeface="Lucida Sans"/>
              </a:rPr>
              <a:t>PAGE </a:t>
            </a:r>
            <a:fld id="{00000000-1234-1234-1234-123412341234}" type="slidenum">
              <a:rPr lang="en-US" sz="1000">
                <a:solidFill>
                  <a:schemeClr val="dk1"/>
                </a:solidFill>
                <a:latin typeface="Lucida Sans"/>
                <a:ea typeface="Lucida Sans"/>
                <a:cs typeface="Lucida Sans"/>
                <a:sym typeface="Lucida Sans"/>
              </a:rPr>
              <a:t>‹#›</a:t>
            </a:fld>
            <a:r>
              <a:rPr lang="en-US" sz="1000">
                <a:solidFill>
                  <a:schemeClr val="dk1"/>
                </a:solidFill>
                <a:latin typeface="Lucida Sans"/>
                <a:ea typeface="Lucida Sans"/>
                <a:cs typeface="Lucida Sans"/>
                <a:sym typeface="Lucida Sans"/>
              </a:rPr>
              <a:t> </a:t>
            </a:r>
            <a:endParaRPr/>
          </a:p>
        </p:txBody>
      </p:sp>
      <p:sp>
        <p:nvSpPr>
          <p:cNvPr id="825" name="Google Shape;825;p118"/>
          <p:cNvSpPr txBox="1">
            <a:spLocks noGrp="1"/>
          </p:cNvSpPr>
          <p:nvPr>
            <p:ph type="title"/>
          </p:nvPr>
        </p:nvSpPr>
        <p:spPr>
          <a:xfrm>
            <a:off x="214314" y="2914650"/>
            <a:ext cx="36750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3F3F39"/>
              </a:buClr>
              <a:buSzPts val="2800"/>
              <a:buFont typeface="Lucida Sans"/>
              <a:buNone/>
              <a:defRPr sz="28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26" name="Google Shape;826;p118"/>
          <p:cNvSpPr txBox="1">
            <a:spLocks noGrp="1"/>
          </p:cNvSpPr>
          <p:nvPr>
            <p:ph type="body" idx="1"/>
          </p:nvPr>
        </p:nvSpPr>
        <p:spPr>
          <a:xfrm>
            <a:off x="4624613" y="1858449"/>
            <a:ext cx="2444700" cy="539700"/>
          </a:xfrm>
          <a:prstGeom prst="rect">
            <a:avLst/>
          </a:prstGeom>
          <a:noFill/>
          <a:ln>
            <a:noFill/>
          </a:ln>
        </p:spPr>
        <p:txBody>
          <a:bodyPr spcFirstLastPara="1" wrap="square" lIns="91425" tIns="45700" rIns="91425" bIns="45700" anchor="t" anchorCtr="0"/>
          <a:lstStyle>
            <a:lvl1pPr marL="457200" marR="0" lvl="0" indent="-228600" algn="r" rtl="0">
              <a:spcBef>
                <a:spcPts val="280"/>
              </a:spcBef>
              <a:spcAft>
                <a:spcPts val="0"/>
              </a:spcAft>
              <a:buClr>
                <a:srgbClr val="3F3F39"/>
              </a:buClr>
              <a:buSzPts val="1400"/>
              <a:buFont typeface="Arial"/>
              <a:buNone/>
              <a:defRPr sz="1400" b="0" i="0" u="none" strike="noStrike" cap="none">
                <a:solidFill>
                  <a:srgbClr val="3F3F39"/>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7" name="Google Shape;827;p118"/>
          <p:cNvSpPr txBox="1">
            <a:spLocks noGrp="1"/>
          </p:cNvSpPr>
          <p:nvPr>
            <p:ph type="body" idx="2"/>
          </p:nvPr>
        </p:nvSpPr>
        <p:spPr>
          <a:xfrm>
            <a:off x="7209515" y="1858449"/>
            <a:ext cx="1447200" cy="539700"/>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rgbClr val="50524F"/>
              </a:buClr>
              <a:buSzPts val="1400"/>
              <a:buFont typeface="Arial"/>
              <a:buNone/>
              <a:defRPr sz="1400" b="0" i="0" u="none" strike="noStrike" cap="none">
                <a:solidFill>
                  <a:srgbClr val="50524F"/>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8" name="Google Shape;828;p118"/>
          <p:cNvSpPr txBox="1">
            <a:spLocks noGrp="1"/>
          </p:cNvSpPr>
          <p:nvPr>
            <p:ph type="body" idx="3"/>
          </p:nvPr>
        </p:nvSpPr>
        <p:spPr>
          <a:xfrm>
            <a:off x="4624613" y="2400628"/>
            <a:ext cx="2444700" cy="539700"/>
          </a:xfrm>
          <a:prstGeom prst="rect">
            <a:avLst/>
          </a:prstGeom>
          <a:noFill/>
          <a:ln>
            <a:noFill/>
          </a:ln>
        </p:spPr>
        <p:txBody>
          <a:bodyPr spcFirstLastPara="1" wrap="square" lIns="91425" tIns="45700" rIns="91425" bIns="45700" anchor="t" anchorCtr="0"/>
          <a:lstStyle>
            <a:lvl1pPr marL="457200" marR="0" lvl="0" indent="-228600" algn="r" rtl="0">
              <a:spcBef>
                <a:spcPts val="280"/>
              </a:spcBef>
              <a:spcAft>
                <a:spcPts val="0"/>
              </a:spcAft>
              <a:buClr>
                <a:srgbClr val="3F3F39"/>
              </a:buClr>
              <a:buSzPts val="1400"/>
              <a:buFont typeface="Arial"/>
              <a:buNone/>
              <a:defRPr sz="1400" b="0" i="0" u="none" strike="noStrike" cap="none">
                <a:solidFill>
                  <a:srgbClr val="3F3F39"/>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9" name="Google Shape;829;p118"/>
          <p:cNvSpPr txBox="1">
            <a:spLocks noGrp="1"/>
          </p:cNvSpPr>
          <p:nvPr>
            <p:ph type="body" idx="4"/>
          </p:nvPr>
        </p:nvSpPr>
        <p:spPr>
          <a:xfrm>
            <a:off x="7209515" y="2400628"/>
            <a:ext cx="1447200" cy="539700"/>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rgbClr val="50524F"/>
              </a:buClr>
              <a:buSzPts val="1400"/>
              <a:buFont typeface="Arial"/>
              <a:buNone/>
              <a:defRPr sz="1400" b="0" i="0" u="none" strike="noStrike" cap="none">
                <a:solidFill>
                  <a:srgbClr val="50524F"/>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30" name="Google Shape;830;p118"/>
          <p:cNvSpPr txBox="1">
            <a:spLocks noGrp="1"/>
          </p:cNvSpPr>
          <p:nvPr>
            <p:ph type="body" idx="5"/>
          </p:nvPr>
        </p:nvSpPr>
        <p:spPr>
          <a:xfrm>
            <a:off x="4624613" y="2955018"/>
            <a:ext cx="2444700" cy="539700"/>
          </a:xfrm>
          <a:prstGeom prst="rect">
            <a:avLst/>
          </a:prstGeom>
          <a:noFill/>
          <a:ln>
            <a:noFill/>
          </a:ln>
        </p:spPr>
        <p:txBody>
          <a:bodyPr spcFirstLastPara="1" wrap="square" lIns="91425" tIns="45700" rIns="91425" bIns="45700" anchor="t" anchorCtr="0"/>
          <a:lstStyle>
            <a:lvl1pPr marL="457200" marR="0" lvl="0" indent="-228600" algn="r" rtl="0">
              <a:spcBef>
                <a:spcPts val="280"/>
              </a:spcBef>
              <a:spcAft>
                <a:spcPts val="0"/>
              </a:spcAft>
              <a:buClr>
                <a:srgbClr val="3F3F39"/>
              </a:buClr>
              <a:buSzPts val="1400"/>
              <a:buFont typeface="Arial"/>
              <a:buNone/>
              <a:defRPr sz="1400" b="0" i="0" u="none" strike="noStrike" cap="none">
                <a:solidFill>
                  <a:srgbClr val="3F3F39"/>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31" name="Google Shape;831;p118"/>
          <p:cNvSpPr txBox="1">
            <a:spLocks noGrp="1"/>
          </p:cNvSpPr>
          <p:nvPr>
            <p:ph type="body" idx="6"/>
          </p:nvPr>
        </p:nvSpPr>
        <p:spPr>
          <a:xfrm>
            <a:off x="7209515" y="2955018"/>
            <a:ext cx="1447200" cy="539700"/>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rgbClr val="50524F"/>
              </a:buClr>
              <a:buSzPts val="1400"/>
              <a:buFont typeface="Arial"/>
              <a:buNone/>
              <a:defRPr sz="1400" b="0" i="0" u="none" strike="noStrike" cap="none">
                <a:solidFill>
                  <a:srgbClr val="50524F"/>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32" name="Google Shape;832;p118"/>
          <p:cNvSpPr txBox="1">
            <a:spLocks noGrp="1"/>
          </p:cNvSpPr>
          <p:nvPr>
            <p:ph type="body" idx="7"/>
          </p:nvPr>
        </p:nvSpPr>
        <p:spPr>
          <a:xfrm>
            <a:off x="4624613" y="3509408"/>
            <a:ext cx="2444700" cy="539700"/>
          </a:xfrm>
          <a:prstGeom prst="rect">
            <a:avLst/>
          </a:prstGeom>
          <a:noFill/>
          <a:ln>
            <a:noFill/>
          </a:ln>
        </p:spPr>
        <p:txBody>
          <a:bodyPr spcFirstLastPara="1" wrap="square" lIns="91425" tIns="45700" rIns="91425" bIns="45700" anchor="t" anchorCtr="0"/>
          <a:lstStyle>
            <a:lvl1pPr marL="457200" marR="0" lvl="0" indent="-228600" algn="r" rtl="0">
              <a:spcBef>
                <a:spcPts val="280"/>
              </a:spcBef>
              <a:spcAft>
                <a:spcPts val="0"/>
              </a:spcAft>
              <a:buClr>
                <a:srgbClr val="3F3F39"/>
              </a:buClr>
              <a:buSzPts val="1400"/>
              <a:buFont typeface="Arial"/>
              <a:buNone/>
              <a:defRPr sz="1400" b="0" i="0" u="none" strike="noStrike" cap="none">
                <a:solidFill>
                  <a:srgbClr val="3F3F39"/>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33" name="Google Shape;833;p118"/>
          <p:cNvSpPr txBox="1">
            <a:spLocks noGrp="1"/>
          </p:cNvSpPr>
          <p:nvPr>
            <p:ph type="body" idx="8"/>
          </p:nvPr>
        </p:nvSpPr>
        <p:spPr>
          <a:xfrm>
            <a:off x="7209515" y="3509408"/>
            <a:ext cx="1447200" cy="539700"/>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rgbClr val="50524F"/>
              </a:buClr>
              <a:buSzPts val="1400"/>
              <a:buFont typeface="Arial"/>
              <a:buNone/>
              <a:defRPr sz="1400" b="0" i="0" u="none" strike="noStrike" cap="none">
                <a:solidFill>
                  <a:srgbClr val="50524F"/>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34" name="Google Shape;834;p118"/>
          <p:cNvSpPr txBox="1">
            <a:spLocks noGrp="1"/>
          </p:cNvSpPr>
          <p:nvPr>
            <p:ph type="body" idx="9"/>
          </p:nvPr>
        </p:nvSpPr>
        <p:spPr>
          <a:xfrm>
            <a:off x="4624613" y="4063798"/>
            <a:ext cx="2444700" cy="539700"/>
          </a:xfrm>
          <a:prstGeom prst="rect">
            <a:avLst/>
          </a:prstGeom>
          <a:noFill/>
          <a:ln>
            <a:noFill/>
          </a:ln>
        </p:spPr>
        <p:txBody>
          <a:bodyPr spcFirstLastPara="1" wrap="square" lIns="91425" tIns="45700" rIns="91425" bIns="45700" anchor="t" anchorCtr="0"/>
          <a:lstStyle>
            <a:lvl1pPr marL="457200" marR="0" lvl="0" indent="-228600" algn="r" rtl="0">
              <a:spcBef>
                <a:spcPts val="280"/>
              </a:spcBef>
              <a:spcAft>
                <a:spcPts val="0"/>
              </a:spcAft>
              <a:buClr>
                <a:srgbClr val="3F3F39"/>
              </a:buClr>
              <a:buSzPts val="1400"/>
              <a:buFont typeface="Arial"/>
              <a:buNone/>
              <a:defRPr sz="1400" b="0" i="0" u="none" strike="noStrike" cap="none">
                <a:solidFill>
                  <a:srgbClr val="3F3F39"/>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35" name="Google Shape;835;p118"/>
          <p:cNvSpPr txBox="1">
            <a:spLocks noGrp="1"/>
          </p:cNvSpPr>
          <p:nvPr>
            <p:ph type="body" idx="13"/>
          </p:nvPr>
        </p:nvSpPr>
        <p:spPr>
          <a:xfrm>
            <a:off x="7209515" y="4063798"/>
            <a:ext cx="1447200" cy="539700"/>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rgbClr val="50524F"/>
              </a:buClr>
              <a:buSzPts val="1400"/>
              <a:buFont typeface="Arial"/>
              <a:buNone/>
              <a:defRPr sz="1400" b="0" i="0" u="none" strike="noStrike" cap="none">
                <a:solidFill>
                  <a:srgbClr val="50524F"/>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36" name="Google Shape;836;p118"/>
          <p:cNvSpPr txBox="1">
            <a:spLocks noGrp="1"/>
          </p:cNvSpPr>
          <p:nvPr>
            <p:ph type="body" idx="14"/>
          </p:nvPr>
        </p:nvSpPr>
        <p:spPr>
          <a:xfrm>
            <a:off x="4624613" y="4618186"/>
            <a:ext cx="2444700" cy="539700"/>
          </a:xfrm>
          <a:prstGeom prst="rect">
            <a:avLst/>
          </a:prstGeom>
          <a:noFill/>
          <a:ln>
            <a:noFill/>
          </a:ln>
        </p:spPr>
        <p:txBody>
          <a:bodyPr spcFirstLastPara="1" wrap="square" lIns="91425" tIns="45700" rIns="91425" bIns="45700" anchor="t" anchorCtr="0"/>
          <a:lstStyle>
            <a:lvl1pPr marL="457200" marR="0" lvl="0" indent="-228600" algn="r" rtl="0">
              <a:spcBef>
                <a:spcPts val="280"/>
              </a:spcBef>
              <a:spcAft>
                <a:spcPts val="0"/>
              </a:spcAft>
              <a:buClr>
                <a:srgbClr val="3F3F39"/>
              </a:buClr>
              <a:buSzPts val="1400"/>
              <a:buFont typeface="Arial"/>
              <a:buNone/>
              <a:defRPr sz="1400" b="0" i="0" u="none" strike="noStrike" cap="none">
                <a:solidFill>
                  <a:srgbClr val="3F3F39"/>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37" name="Google Shape;837;p118"/>
          <p:cNvSpPr txBox="1">
            <a:spLocks noGrp="1"/>
          </p:cNvSpPr>
          <p:nvPr>
            <p:ph type="body" idx="15"/>
          </p:nvPr>
        </p:nvSpPr>
        <p:spPr>
          <a:xfrm>
            <a:off x="7209515" y="4618186"/>
            <a:ext cx="1447200" cy="539700"/>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rgbClr val="50524F"/>
              </a:buClr>
              <a:buSzPts val="1400"/>
              <a:buFont typeface="Arial"/>
              <a:buNone/>
              <a:defRPr sz="1400" b="0" i="0" u="none" strike="noStrike" cap="none">
                <a:solidFill>
                  <a:srgbClr val="50524F"/>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838" name="Google Shape;838;p118" descr="footer_saporg_white_horiz.pdf"/>
          <p:cNvPicPr preferRelativeResize="0"/>
          <p:nvPr/>
        </p:nvPicPr>
        <p:blipFill rotWithShape="1">
          <a:blip r:embed="rId2">
            <a:alphaModFix/>
          </a:blip>
          <a:srcRect/>
          <a:stretch/>
        </p:blipFill>
        <p:spPr>
          <a:xfrm>
            <a:off x="75409" y="6436275"/>
            <a:ext cx="5476308" cy="338159"/>
          </a:xfrm>
          <a:prstGeom prst="rect">
            <a:avLst/>
          </a:prstGeom>
          <a:noFill/>
          <a:ln>
            <a:noFill/>
          </a:ln>
        </p:spPr>
      </p:pic>
      <p:sp>
        <p:nvSpPr>
          <p:cNvPr id="839" name="Google Shape;839;p118">
            <a:hlinkClick r:id="rId3"/>
          </p:cNvPr>
          <p:cNvSpPr/>
          <p:nvPr/>
        </p:nvSpPr>
        <p:spPr>
          <a:xfrm>
            <a:off x="3542586" y="6519775"/>
            <a:ext cx="1906800" cy="175500"/>
          </a:xfrm>
          <a:prstGeom prst="rect">
            <a:avLst/>
          </a:prstGeom>
          <a:no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40" name="Google Shape;840;p118"/>
          <p:cNvPicPr preferRelativeResize="0"/>
          <p:nvPr/>
        </p:nvPicPr>
        <p:blipFill rotWithShape="1">
          <a:blip r:embed="rId4">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41"/>
        <p:cNvGrpSpPr/>
        <p:nvPr/>
      </p:nvGrpSpPr>
      <p:grpSpPr>
        <a:xfrm>
          <a:off x="0" y="0"/>
          <a:ext cx="0" cy="0"/>
          <a:chOff x="0" y="0"/>
          <a:chExt cx="0" cy="0"/>
        </a:xfrm>
      </p:grpSpPr>
      <p:sp>
        <p:nvSpPr>
          <p:cNvPr id="842" name="Google Shape;842;p119"/>
          <p:cNvSpPr/>
          <p:nvPr/>
        </p:nvSpPr>
        <p:spPr>
          <a:xfrm>
            <a:off x="0" y="0"/>
            <a:ext cx="9144000" cy="6858000"/>
          </a:xfrm>
          <a:prstGeom prst="rect">
            <a:avLst/>
          </a:prstGeom>
          <a:solidFill>
            <a:srgbClr val="2A7252"/>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3" name="Google Shape;843;p119"/>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844" name="Google Shape;844;p119"/>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845" name="Google Shape;845;p119"/>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846" name="Google Shape;846;p119"/>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847" name="Google Shape;847;p119"/>
          <p:cNvSpPr txBox="1">
            <a:spLocks noGrp="1"/>
          </p:cNvSpPr>
          <p:nvPr>
            <p:ph type="title"/>
          </p:nvPr>
        </p:nvSpPr>
        <p:spPr>
          <a:xfrm>
            <a:off x="216568" y="2829678"/>
            <a:ext cx="8620500" cy="8685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1"/>
              </a:buClr>
              <a:buSzPts val="3200"/>
              <a:buFont typeface="Lucida Sans"/>
              <a:buNone/>
              <a:defRPr sz="3200" b="0" i="0" u="none" strike="noStrike" cap="none">
                <a:solidFill>
                  <a:schemeClr val="lt1"/>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848"/>
        <p:cNvGrpSpPr/>
        <p:nvPr/>
      </p:nvGrpSpPr>
      <p:grpSpPr>
        <a:xfrm>
          <a:off x="0" y="0"/>
          <a:ext cx="0" cy="0"/>
          <a:chOff x="0" y="0"/>
          <a:chExt cx="0" cy="0"/>
        </a:xfrm>
      </p:grpSpPr>
      <p:sp>
        <p:nvSpPr>
          <p:cNvPr id="849" name="Google Shape;849;p1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3F3F39"/>
              </a:buClr>
              <a:buSzPts val="2800"/>
              <a:buFont typeface="Lucida Sans"/>
              <a:buNone/>
              <a:defRPr sz="28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50" name="Google Shape;850;p120"/>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rgbClr val="3F3F39"/>
              </a:buClr>
              <a:buSzPts val="2400"/>
              <a:buFont typeface="Arial"/>
              <a:buChar char="•"/>
              <a:defRPr sz="2400" b="0" i="0" u="none" strike="noStrike" cap="none">
                <a:solidFill>
                  <a:srgbClr val="3F3F39"/>
                </a:solidFill>
                <a:latin typeface="Lucida Sans"/>
                <a:ea typeface="Lucida Sans"/>
                <a:cs typeface="Lucida Sans"/>
                <a:sym typeface="Lucida Sans"/>
              </a:defRPr>
            </a:lvl1pPr>
            <a:lvl2pPr marL="914400" marR="0" lvl="1" indent="-355600" algn="l" rtl="0">
              <a:spcBef>
                <a:spcPts val="400"/>
              </a:spcBef>
              <a:spcAft>
                <a:spcPts val="0"/>
              </a:spcAft>
              <a:buClr>
                <a:srgbClr val="3F3F39"/>
              </a:buClr>
              <a:buSzPts val="2000"/>
              <a:buFont typeface="Arial"/>
              <a:buChar char="–"/>
              <a:defRPr sz="2000" b="0" i="0" u="none" strike="noStrike" cap="none">
                <a:solidFill>
                  <a:srgbClr val="3F3F39"/>
                </a:solidFill>
                <a:latin typeface="Lucida Sans"/>
                <a:ea typeface="Lucida Sans"/>
                <a:cs typeface="Lucida Sans"/>
                <a:sym typeface="Lucida Sans"/>
              </a:defRPr>
            </a:lvl2pPr>
            <a:lvl3pPr marL="1371600" marR="0" lvl="2" indent="-342900" algn="l" rtl="0">
              <a:spcBef>
                <a:spcPts val="360"/>
              </a:spcBef>
              <a:spcAft>
                <a:spcPts val="0"/>
              </a:spcAft>
              <a:buClr>
                <a:srgbClr val="3F3F39"/>
              </a:buClr>
              <a:buSzPts val="1800"/>
              <a:buFont typeface="Arial"/>
              <a:buChar char="•"/>
              <a:defRPr sz="1800" b="0" i="0" u="none" strike="noStrike" cap="none">
                <a:solidFill>
                  <a:srgbClr val="3F3F39"/>
                </a:solidFill>
                <a:latin typeface="Lucida Sans"/>
                <a:ea typeface="Lucida Sans"/>
                <a:cs typeface="Lucida Sans"/>
                <a:sym typeface="Lucida Sans"/>
              </a:defRPr>
            </a:lvl3pPr>
            <a:lvl4pPr marL="1828800" marR="0" lvl="3" indent="-330200" algn="l" rtl="0">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4pPr>
            <a:lvl5pPr marL="2286000" marR="0" lvl="4" indent="-330200" algn="l" rtl="0">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851" name="Google Shape;851;p120" descr="footer_saporg_white_horiz.pdf"/>
          <p:cNvPicPr preferRelativeResize="0"/>
          <p:nvPr/>
        </p:nvPicPr>
        <p:blipFill rotWithShape="1">
          <a:blip r:embed="rId2">
            <a:alphaModFix/>
          </a:blip>
          <a:srcRect/>
          <a:stretch/>
        </p:blipFill>
        <p:spPr>
          <a:xfrm>
            <a:off x="75409" y="6436275"/>
            <a:ext cx="5476308" cy="338159"/>
          </a:xfrm>
          <a:prstGeom prst="rect">
            <a:avLst/>
          </a:prstGeom>
          <a:noFill/>
          <a:ln>
            <a:noFill/>
          </a:ln>
        </p:spPr>
      </p:pic>
      <p:sp>
        <p:nvSpPr>
          <p:cNvPr id="852" name="Google Shape;852;p120">
            <a:hlinkClick r:id="rId3"/>
          </p:cNvPr>
          <p:cNvSpPr/>
          <p:nvPr/>
        </p:nvSpPr>
        <p:spPr>
          <a:xfrm>
            <a:off x="3542586" y="6519775"/>
            <a:ext cx="1906800" cy="175500"/>
          </a:xfrm>
          <a:prstGeom prst="rect">
            <a:avLst/>
          </a:prstGeom>
          <a:no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3" name="Google Shape;853;p120"/>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chemeClr val="dk1"/>
                </a:solidFill>
                <a:latin typeface="Lucida Sans"/>
                <a:ea typeface="Lucida Sans"/>
                <a:cs typeface="Lucida Sans"/>
                <a:sym typeface="Lucida Sans"/>
              </a:rPr>
              <a:t>PAGE </a:t>
            </a:r>
            <a:fld id="{00000000-1234-1234-1234-123412341234}" type="slidenum">
              <a:rPr lang="en-US" sz="1000">
                <a:solidFill>
                  <a:schemeClr val="dk1"/>
                </a:solidFill>
                <a:latin typeface="Lucida Sans"/>
                <a:ea typeface="Lucida Sans"/>
                <a:cs typeface="Lucida Sans"/>
                <a:sym typeface="Lucida Sans"/>
              </a:rPr>
              <a:t>‹#›</a:t>
            </a:fld>
            <a:r>
              <a:rPr lang="en-US" sz="1000">
                <a:solidFill>
                  <a:schemeClr val="dk1"/>
                </a:solidFill>
                <a:latin typeface="Lucida Sans"/>
                <a:ea typeface="Lucida Sans"/>
                <a:cs typeface="Lucida Sans"/>
                <a:sym typeface="Lucida Sans"/>
              </a:rPr>
              <a:t> </a:t>
            </a:r>
            <a:endParaRPr/>
          </a:p>
        </p:txBody>
      </p:sp>
      <p:pic>
        <p:nvPicPr>
          <p:cNvPr id="854" name="Google Shape;854;p120"/>
          <p:cNvPicPr preferRelativeResize="0"/>
          <p:nvPr/>
        </p:nvPicPr>
        <p:blipFill rotWithShape="1">
          <a:blip r:embed="rId4">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55"/>
        <p:cNvGrpSpPr/>
        <p:nvPr/>
      </p:nvGrpSpPr>
      <p:grpSpPr>
        <a:xfrm>
          <a:off x="0" y="0"/>
          <a:ext cx="0" cy="0"/>
          <a:chOff x="0" y="0"/>
          <a:chExt cx="0" cy="0"/>
        </a:xfrm>
      </p:grpSpPr>
      <p:sp>
        <p:nvSpPr>
          <p:cNvPr id="856" name="Google Shape;856;p1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3F3F39"/>
              </a:buClr>
              <a:buSzPts val="2800"/>
              <a:buFont typeface="Lucida Sans"/>
              <a:buNone/>
              <a:defRPr sz="28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57" name="Google Shape;857;p121">
            <a:hlinkClick r:id="rId2"/>
          </p:cNvPr>
          <p:cNvSpPr/>
          <p:nvPr/>
        </p:nvSpPr>
        <p:spPr>
          <a:xfrm>
            <a:off x="3542586" y="6519775"/>
            <a:ext cx="1906800" cy="175500"/>
          </a:xfrm>
          <a:prstGeom prst="rect">
            <a:avLst/>
          </a:prstGeom>
          <a:no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8" name="Google Shape;858;p121"/>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chemeClr val="dk1"/>
                </a:solidFill>
                <a:latin typeface="Lucida Sans"/>
                <a:ea typeface="Lucida Sans"/>
                <a:cs typeface="Lucida Sans"/>
                <a:sym typeface="Lucida Sans"/>
              </a:rPr>
              <a:t>PAGE </a:t>
            </a:r>
            <a:fld id="{00000000-1234-1234-1234-123412341234}" type="slidenum">
              <a:rPr lang="en-US" sz="1000">
                <a:solidFill>
                  <a:schemeClr val="dk1"/>
                </a:solidFill>
                <a:latin typeface="Lucida Sans"/>
                <a:ea typeface="Lucida Sans"/>
                <a:cs typeface="Lucida Sans"/>
                <a:sym typeface="Lucida Sans"/>
              </a:rPr>
              <a:t>‹#›</a:t>
            </a:fld>
            <a:r>
              <a:rPr lang="en-US" sz="1000">
                <a:solidFill>
                  <a:schemeClr val="dk1"/>
                </a:solidFill>
                <a:latin typeface="Lucida Sans"/>
                <a:ea typeface="Lucida Sans"/>
                <a:cs typeface="Lucida Sans"/>
                <a:sym typeface="Lucida Sans"/>
              </a:rPr>
              <a:t> </a:t>
            </a:r>
            <a:endParaRPr/>
          </a:p>
        </p:txBody>
      </p:sp>
      <p:pic>
        <p:nvPicPr>
          <p:cNvPr id="859" name="Google Shape;859;p121"/>
          <p:cNvPicPr preferRelativeResize="0"/>
          <p:nvPr/>
        </p:nvPicPr>
        <p:blipFill rotWithShape="1">
          <a:blip r:embed="rId3">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slide with background">
  <p:cSld name="Title slide with background">
    <p:spTree>
      <p:nvGrpSpPr>
        <p:cNvPr id="1" name="Shape 860"/>
        <p:cNvGrpSpPr/>
        <p:nvPr/>
      </p:nvGrpSpPr>
      <p:grpSpPr>
        <a:xfrm>
          <a:off x="0" y="0"/>
          <a:ext cx="0" cy="0"/>
          <a:chOff x="0" y="0"/>
          <a:chExt cx="0" cy="0"/>
        </a:xfrm>
      </p:grpSpPr>
      <p:sp>
        <p:nvSpPr>
          <p:cNvPr id="861" name="Google Shape;861;p122"/>
          <p:cNvSpPr/>
          <p:nvPr/>
        </p:nvSpPr>
        <p:spPr>
          <a:xfrm>
            <a:off x="0" y="1616927"/>
            <a:ext cx="9144000" cy="35127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Lucida Sans"/>
              <a:ea typeface="Lucida Sans"/>
              <a:cs typeface="Lucida Sans"/>
              <a:sym typeface="Lucida Sans"/>
            </a:endParaRPr>
          </a:p>
        </p:txBody>
      </p:sp>
      <p:sp>
        <p:nvSpPr>
          <p:cNvPr id="862" name="Google Shape;862;p122"/>
          <p:cNvSpPr txBox="1">
            <a:spLocks noGrp="1"/>
          </p:cNvSpPr>
          <p:nvPr>
            <p:ph type="title"/>
          </p:nvPr>
        </p:nvSpPr>
        <p:spPr>
          <a:xfrm>
            <a:off x="457200" y="2426823"/>
            <a:ext cx="82296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1"/>
              </a:buClr>
              <a:buSzPts val="2800"/>
              <a:buFont typeface="Lucida Sans"/>
              <a:buNone/>
              <a:defRPr sz="2800" b="0" i="0" u="none" strike="noStrike" cap="none">
                <a:solidFill>
                  <a:schemeClr val="lt1"/>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63" name="Google Shape;863;p122"/>
          <p:cNvSpPr txBox="1">
            <a:spLocks noGrp="1"/>
          </p:cNvSpPr>
          <p:nvPr>
            <p:ph type="subTitle" idx="1"/>
          </p:nvPr>
        </p:nvSpPr>
        <p:spPr>
          <a:xfrm>
            <a:off x="457199" y="3579086"/>
            <a:ext cx="8229600" cy="792300"/>
          </a:xfrm>
          <a:prstGeom prst="rect">
            <a:avLst/>
          </a:prstGeom>
          <a:noFill/>
          <a:ln>
            <a:noFill/>
          </a:ln>
        </p:spPr>
        <p:txBody>
          <a:bodyPr spcFirstLastPara="1" wrap="square" lIns="91425" tIns="45700" rIns="91425" bIns="45700" anchor="t" anchorCtr="0"/>
          <a:lstStyle>
            <a:lvl1pPr marR="0" lvl="0" algn="l" rtl="0">
              <a:spcBef>
                <a:spcPts val="400"/>
              </a:spcBef>
              <a:spcAft>
                <a:spcPts val="0"/>
              </a:spcAft>
              <a:buClr>
                <a:schemeClr val="lt1"/>
              </a:buClr>
              <a:buSzPts val="2000"/>
              <a:buFont typeface="Arial"/>
              <a:buNone/>
              <a:defRPr sz="2000" b="0" i="0" u="none" strike="noStrike" cap="none">
                <a:solidFill>
                  <a:schemeClr val="lt1"/>
                </a:solidFill>
                <a:latin typeface="Lucida Sans"/>
                <a:ea typeface="Lucida Sans"/>
                <a:cs typeface="Lucida Sans"/>
                <a:sym typeface="Lucida Sans"/>
              </a:defRPr>
            </a:lvl1pPr>
            <a:lvl2pPr marR="0" lvl="1" algn="ctr" rtl="0">
              <a:spcBef>
                <a:spcPts val="400"/>
              </a:spcBef>
              <a:spcAft>
                <a:spcPts val="0"/>
              </a:spcAft>
              <a:buClr>
                <a:srgbClr val="888888"/>
              </a:buClr>
              <a:buSzPts val="2000"/>
              <a:buFont typeface="Arial"/>
              <a:buNone/>
              <a:defRPr sz="2000" b="0" i="0" u="none" strike="noStrike" cap="none">
                <a:solidFill>
                  <a:srgbClr val="888888"/>
                </a:solidFill>
                <a:latin typeface="Lucida Sans"/>
                <a:ea typeface="Lucida Sans"/>
                <a:cs typeface="Lucida Sans"/>
                <a:sym typeface="Lucida Sans"/>
              </a:defRPr>
            </a:lvl2pPr>
            <a:lvl3pPr marR="0" lvl="2" algn="ctr" rtl="0">
              <a:spcBef>
                <a:spcPts val="360"/>
              </a:spcBef>
              <a:spcAft>
                <a:spcPts val="0"/>
              </a:spcAft>
              <a:buClr>
                <a:srgbClr val="888888"/>
              </a:buClr>
              <a:buSzPts val="1800"/>
              <a:buFont typeface="Arial"/>
              <a:buNone/>
              <a:defRPr sz="1800" b="0" i="0" u="none" strike="noStrike" cap="none">
                <a:solidFill>
                  <a:srgbClr val="888888"/>
                </a:solidFill>
                <a:latin typeface="Lucida Sans"/>
                <a:ea typeface="Lucida Sans"/>
                <a:cs typeface="Lucida Sans"/>
                <a:sym typeface="Lucida Sans"/>
              </a:defRPr>
            </a:lvl3pPr>
            <a:lvl4pPr marR="0" lvl="3" algn="ctr" rtl="0">
              <a:spcBef>
                <a:spcPts val="320"/>
              </a:spcBef>
              <a:spcAft>
                <a:spcPts val="0"/>
              </a:spcAft>
              <a:buClr>
                <a:srgbClr val="888888"/>
              </a:buClr>
              <a:buSzPts val="1600"/>
              <a:buFont typeface="Arial"/>
              <a:buNone/>
              <a:defRPr sz="1600" b="0" i="0" u="none" strike="noStrike" cap="none">
                <a:solidFill>
                  <a:srgbClr val="888888"/>
                </a:solidFill>
                <a:latin typeface="Lucida Sans"/>
                <a:ea typeface="Lucida Sans"/>
                <a:cs typeface="Lucida Sans"/>
                <a:sym typeface="Lucida Sans"/>
              </a:defRPr>
            </a:lvl4pPr>
            <a:lvl5pPr marR="0" lvl="4" algn="ctr" rtl="0">
              <a:spcBef>
                <a:spcPts val="320"/>
              </a:spcBef>
              <a:spcAft>
                <a:spcPts val="0"/>
              </a:spcAft>
              <a:buClr>
                <a:srgbClr val="888888"/>
              </a:buClr>
              <a:buSzPts val="1600"/>
              <a:buFont typeface="Arial"/>
              <a:buNone/>
              <a:defRPr sz="1600" b="0" i="0" u="none" strike="noStrike" cap="none">
                <a:solidFill>
                  <a:srgbClr val="888888"/>
                </a:solidFill>
                <a:latin typeface="Lucida Sans"/>
                <a:ea typeface="Lucida Sans"/>
                <a:cs typeface="Lucida Sans"/>
                <a:sym typeface="Lucida Sans"/>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pic>
        <p:nvPicPr>
          <p:cNvPr id="864" name="Google Shape;864;p122"/>
          <p:cNvPicPr preferRelativeResize="0"/>
          <p:nvPr/>
        </p:nvPicPr>
        <p:blipFill rotWithShape="1">
          <a:blip r:embed="rId2">
            <a:alphaModFix/>
          </a:blip>
          <a:srcRect/>
          <a:stretch/>
        </p:blipFill>
        <p:spPr>
          <a:xfrm>
            <a:off x="470080" y="492398"/>
            <a:ext cx="1363577" cy="541331"/>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Slide - SAP 2">
  <p:cSld name="Title Slide - SAP 2">
    <p:spTree>
      <p:nvGrpSpPr>
        <p:cNvPr id="1" name="Shape 865"/>
        <p:cNvGrpSpPr/>
        <p:nvPr/>
      </p:nvGrpSpPr>
      <p:grpSpPr>
        <a:xfrm>
          <a:off x="0" y="0"/>
          <a:ext cx="0" cy="0"/>
          <a:chOff x="0" y="0"/>
          <a:chExt cx="0" cy="0"/>
        </a:xfrm>
      </p:grpSpPr>
      <p:sp>
        <p:nvSpPr>
          <p:cNvPr id="866" name="Google Shape;866;p123"/>
          <p:cNvSpPr txBox="1">
            <a:spLocks noGrp="1"/>
          </p:cNvSpPr>
          <p:nvPr>
            <p:ph type="ctrTitle"/>
          </p:nvPr>
        </p:nvSpPr>
        <p:spPr>
          <a:xfrm>
            <a:off x="3507950" y="2362434"/>
            <a:ext cx="5497200" cy="1470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3F3F39"/>
              </a:buClr>
              <a:buSzPts val="3200"/>
              <a:buFont typeface="Lucida Sans"/>
              <a:buNone/>
              <a:defRPr sz="32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67" name="Google Shape;867;p123"/>
          <p:cNvSpPr txBox="1">
            <a:spLocks noGrp="1"/>
          </p:cNvSpPr>
          <p:nvPr>
            <p:ph type="subTitle" idx="1"/>
          </p:nvPr>
        </p:nvSpPr>
        <p:spPr>
          <a:xfrm>
            <a:off x="3507949" y="3835562"/>
            <a:ext cx="5497200" cy="792300"/>
          </a:xfrm>
          <a:prstGeom prst="rect">
            <a:avLst/>
          </a:prstGeom>
          <a:noFill/>
          <a:ln>
            <a:noFill/>
          </a:ln>
        </p:spPr>
        <p:txBody>
          <a:bodyPr spcFirstLastPara="1" wrap="square" lIns="91425" tIns="45700" rIns="91425" bIns="45700" anchor="t" anchorCtr="0"/>
          <a:lstStyle>
            <a:lvl1pPr marR="0" lvl="0" algn="l" rtl="0">
              <a:spcBef>
                <a:spcPts val="400"/>
              </a:spcBef>
              <a:spcAft>
                <a:spcPts val="0"/>
              </a:spcAft>
              <a:buClr>
                <a:srgbClr val="3F3F39"/>
              </a:buClr>
              <a:buSzPts val="2000"/>
              <a:buFont typeface="Arial"/>
              <a:buNone/>
              <a:defRPr sz="2000" b="0" i="0" u="none" strike="noStrike" cap="none">
                <a:solidFill>
                  <a:srgbClr val="3F3F39"/>
                </a:solidFill>
                <a:latin typeface="Lucida Sans"/>
                <a:ea typeface="Lucida Sans"/>
                <a:cs typeface="Lucida Sans"/>
                <a:sym typeface="Lucida Sans"/>
              </a:defRPr>
            </a:lvl1pPr>
            <a:lvl2pPr marR="0" lvl="1" algn="ctr" rtl="0">
              <a:spcBef>
                <a:spcPts val="400"/>
              </a:spcBef>
              <a:spcAft>
                <a:spcPts val="0"/>
              </a:spcAft>
              <a:buClr>
                <a:srgbClr val="888888"/>
              </a:buClr>
              <a:buSzPts val="2000"/>
              <a:buFont typeface="Arial"/>
              <a:buNone/>
              <a:defRPr sz="2000" b="0" i="0" u="none" strike="noStrike" cap="none">
                <a:solidFill>
                  <a:srgbClr val="888888"/>
                </a:solidFill>
                <a:latin typeface="Lucida Sans"/>
                <a:ea typeface="Lucida Sans"/>
                <a:cs typeface="Lucida Sans"/>
                <a:sym typeface="Lucida Sans"/>
              </a:defRPr>
            </a:lvl2pPr>
            <a:lvl3pPr marR="0" lvl="2" algn="ctr" rtl="0">
              <a:spcBef>
                <a:spcPts val="360"/>
              </a:spcBef>
              <a:spcAft>
                <a:spcPts val="0"/>
              </a:spcAft>
              <a:buClr>
                <a:srgbClr val="888888"/>
              </a:buClr>
              <a:buSzPts val="1800"/>
              <a:buFont typeface="Arial"/>
              <a:buNone/>
              <a:defRPr sz="1800" b="0" i="0" u="none" strike="noStrike" cap="none">
                <a:solidFill>
                  <a:srgbClr val="888888"/>
                </a:solidFill>
                <a:latin typeface="Lucida Sans"/>
                <a:ea typeface="Lucida Sans"/>
                <a:cs typeface="Lucida Sans"/>
                <a:sym typeface="Lucida Sans"/>
              </a:defRPr>
            </a:lvl3pPr>
            <a:lvl4pPr marR="0" lvl="3" algn="ctr" rtl="0">
              <a:spcBef>
                <a:spcPts val="320"/>
              </a:spcBef>
              <a:spcAft>
                <a:spcPts val="0"/>
              </a:spcAft>
              <a:buClr>
                <a:srgbClr val="888888"/>
              </a:buClr>
              <a:buSzPts val="1600"/>
              <a:buFont typeface="Arial"/>
              <a:buNone/>
              <a:defRPr sz="1600" b="0" i="0" u="none" strike="noStrike" cap="none">
                <a:solidFill>
                  <a:srgbClr val="888888"/>
                </a:solidFill>
                <a:latin typeface="Lucida Sans"/>
                <a:ea typeface="Lucida Sans"/>
                <a:cs typeface="Lucida Sans"/>
                <a:sym typeface="Lucida Sans"/>
              </a:defRPr>
            </a:lvl4pPr>
            <a:lvl5pPr marR="0" lvl="4" algn="ctr" rtl="0">
              <a:spcBef>
                <a:spcPts val="320"/>
              </a:spcBef>
              <a:spcAft>
                <a:spcPts val="0"/>
              </a:spcAft>
              <a:buClr>
                <a:srgbClr val="888888"/>
              </a:buClr>
              <a:buSzPts val="1600"/>
              <a:buFont typeface="Arial"/>
              <a:buNone/>
              <a:defRPr sz="1600" b="0" i="0" u="none" strike="noStrike" cap="none">
                <a:solidFill>
                  <a:srgbClr val="888888"/>
                </a:solidFill>
                <a:latin typeface="Lucida Sans"/>
                <a:ea typeface="Lucida Sans"/>
                <a:cs typeface="Lucida Sans"/>
                <a:sym typeface="Lucida Sans"/>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868" name="Google Shape;868;p123"/>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69" name="Google Shape;869;p123"/>
          <p:cNvSpPr>
            <a:spLocks noGrp="1"/>
          </p:cNvSpPr>
          <p:nvPr>
            <p:ph type="pic" idx="2"/>
          </p:nvPr>
        </p:nvSpPr>
        <p:spPr>
          <a:xfrm>
            <a:off x="0" y="1857374"/>
            <a:ext cx="3349500" cy="3159000"/>
          </a:xfrm>
          <a:prstGeom prst="rect">
            <a:avLst/>
          </a:prstGeom>
          <a:noFill/>
          <a:ln>
            <a:noFill/>
          </a:ln>
        </p:spPr>
        <p:txBody>
          <a:bodyPr spcFirstLastPara="1" wrap="square" lIns="91425" tIns="45700" rIns="91425" bIns="45700" anchor="t" anchorCtr="0"/>
          <a:lstStyle>
            <a:lvl1pPr marR="0" lvl="0" algn="l" rtl="0">
              <a:spcBef>
                <a:spcPts val="480"/>
              </a:spcBef>
              <a:spcAft>
                <a:spcPts val="0"/>
              </a:spcAft>
              <a:buClr>
                <a:schemeClr val="dk1"/>
              </a:buClr>
              <a:buSzPts val="2400"/>
              <a:buFont typeface="Arial"/>
              <a:buChar char="•"/>
              <a:defRPr sz="2400" b="0" i="0" u="none" strike="noStrike" cap="none">
                <a:solidFill>
                  <a:schemeClr val="dk1"/>
                </a:solidFill>
                <a:latin typeface="Lucida Sans"/>
                <a:ea typeface="Lucida Sans"/>
                <a:cs typeface="Lucida Sans"/>
                <a:sym typeface="Lucida Sans"/>
              </a:defRPr>
            </a:lvl1pPr>
            <a:lvl2pPr marR="0" lvl="1" algn="l" rtl="0">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R="0" lvl="2" algn="l" rtl="0">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R="0" lvl="3"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R="0" lvl="4"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870" name="Google Shape;870;p123"/>
          <p:cNvPicPr preferRelativeResize="0"/>
          <p:nvPr/>
        </p:nvPicPr>
        <p:blipFill rotWithShape="1">
          <a:blip r:embed="rId2">
            <a:alphaModFix/>
          </a:blip>
          <a:srcRect/>
          <a:stretch/>
        </p:blipFill>
        <p:spPr>
          <a:xfrm>
            <a:off x="470080" y="492398"/>
            <a:ext cx="1363577" cy="541331"/>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Slide - SAP Co-Branded">
  <p:cSld name="Title Slide - SAP Co-Branded">
    <p:spTree>
      <p:nvGrpSpPr>
        <p:cNvPr id="1" name="Shape 871"/>
        <p:cNvGrpSpPr/>
        <p:nvPr/>
      </p:nvGrpSpPr>
      <p:grpSpPr>
        <a:xfrm>
          <a:off x="0" y="0"/>
          <a:ext cx="0" cy="0"/>
          <a:chOff x="0" y="0"/>
          <a:chExt cx="0" cy="0"/>
        </a:xfrm>
      </p:grpSpPr>
      <p:sp>
        <p:nvSpPr>
          <p:cNvPr id="872" name="Google Shape;872;p124"/>
          <p:cNvSpPr txBox="1">
            <a:spLocks noGrp="1"/>
          </p:cNvSpPr>
          <p:nvPr>
            <p:ph type="ctrTitle"/>
          </p:nvPr>
        </p:nvSpPr>
        <p:spPr>
          <a:xfrm>
            <a:off x="219320" y="2362434"/>
            <a:ext cx="8785800" cy="1470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3F3F39"/>
              </a:buClr>
              <a:buSzPts val="3200"/>
              <a:buFont typeface="Lucida Sans"/>
              <a:buNone/>
              <a:defRPr sz="32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73" name="Google Shape;873;p124"/>
          <p:cNvSpPr txBox="1">
            <a:spLocks noGrp="1"/>
          </p:cNvSpPr>
          <p:nvPr>
            <p:ph type="subTitle" idx="1"/>
          </p:nvPr>
        </p:nvSpPr>
        <p:spPr>
          <a:xfrm>
            <a:off x="219317" y="3835562"/>
            <a:ext cx="8785800" cy="792300"/>
          </a:xfrm>
          <a:prstGeom prst="rect">
            <a:avLst/>
          </a:prstGeom>
          <a:noFill/>
          <a:ln>
            <a:noFill/>
          </a:ln>
        </p:spPr>
        <p:txBody>
          <a:bodyPr spcFirstLastPara="1" wrap="square" lIns="91425" tIns="45700" rIns="91425" bIns="45700" anchor="t" anchorCtr="0"/>
          <a:lstStyle>
            <a:lvl1pPr marR="0" lvl="0" algn="l" rtl="0">
              <a:spcBef>
                <a:spcPts val="400"/>
              </a:spcBef>
              <a:spcAft>
                <a:spcPts val="0"/>
              </a:spcAft>
              <a:buClr>
                <a:srgbClr val="3F3F39"/>
              </a:buClr>
              <a:buSzPts val="2000"/>
              <a:buFont typeface="Arial"/>
              <a:buNone/>
              <a:defRPr sz="2000" b="0" i="0" u="none" strike="noStrike" cap="none">
                <a:solidFill>
                  <a:srgbClr val="3F3F39"/>
                </a:solidFill>
                <a:latin typeface="Lucida Sans"/>
                <a:ea typeface="Lucida Sans"/>
                <a:cs typeface="Lucida Sans"/>
                <a:sym typeface="Lucida Sans"/>
              </a:defRPr>
            </a:lvl1pPr>
            <a:lvl2pPr marR="0" lvl="1" algn="ctr" rtl="0">
              <a:spcBef>
                <a:spcPts val="400"/>
              </a:spcBef>
              <a:spcAft>
                <a:spcPts val="0"/>
              </a:spcAft>
              <a:buClr>
                <a:srgbClr val="888888"/>
              </a:buClr>
              <a:buSzPts val="2000"/>
              <a:buFont typeface="Arial"/>
              <a:buNone/>
              <a:defRPr sz="2000" b="0" i="0" u="none" strike="noStrike" cap="none">
                <a:solidFill>
                  <a:srgbClr val="888888"/>
                </a:solidFill>
                <a:latin typeface="Lucida Sans"/>
                <a:ea typeface="Lucida Sans"/>
                <a:cs typeface="Lucida Sans"/>
                <a:sym typeface="Lucida Sans"/>
              </a:defRPr>
            </a:lvl2pPr>
            <a:lvl3pPr marR="0" lvl="2" algn="ctr" rtl="0">
              <a:spcBef>
                <a:spcPts val="360"/>
              </a:spcBef>
              <a:spcAft>
                <a:spcPts val="0"/>
              </a:spcAft>
              <a:buClr>
                <a:srgbClr val="888888"/>
              </a:buClr>
              <a:buSzPts val="1800"/>
              <a:buFont typeface="Arial"/>
              <a:buNone/>
              <a:defRPr sz="1800" b="0" i="0" u="none" strike="noStrike" cap="none">
                <a:solidFill>
                  <a:srgbClr val="888888"/>
                </a:solidFill>
                <a:latin typeface="Lucida Sans"/>
                <a:ea typeface="Lucida Sans"/>
                <a:cs typeface="Lucida Sans"/>
                <a:sym typeface="Lucida Sans"/>
              </a:defRPr>
            </a:lvl3pPr>
            <a:lvl4pPr marR="0" lvl="3" algn="ctr" rtl="0">
              <a:spcBef>
                <a:spcPts val="320"/>
              </a:spcBef>
              <a:spcAft>
                <a:spcPts val="0"/>
              </a:spcAft>
              <a:buClr>
                <a:srgbClr val="888888"/>
              </a:buClr>
              <a:buSzPts val="1600"/>
              <a:buFont typeface="Arial"/>
              <a:buNone/>
              <a:defRPr sz="1600" b="0" i="0" u="none" strike="noStrike" cap="none">
                <a:solidFill>
                  <a:srgbClr val="888888"/>
                </a:solidFill>
                <a:latin typeface="Lucida Sans"/>
                <a:ea typeface="Lucida Sans"/>
                <a:cs typeface="Lucida Sans"/>
                <a:sym typeface="Lucida Sans"/>
              </a:defRPr>
            </a:lvl4pPr>
            <a:lvl5pPr marR="0" lvl="4" algn="ctr" rtl="0">
              <a:spcBef>
                <a:spcPts val="320"/>
              </a:spcBef>
              <a:spcAft>
                <a:spcPts val="0"/>
              </a:spcAft>
              <a:buClr>
                <a:srgbClr val="888888"/>
              </a:buClr>
              <a:buSzPts val="1600"/>
              <a:buFont typeface="Arial"/>
              <a:buNone/>
              <a:defRPr sz="1600" b="0" i="0" u="none" strike="noStrike" cap="none">
                <a:solidFill>
                  <a:srgbClr val="888888"/>
                </a:solidFill>
                <a:latin typeface="Lucida Sans"/>
                <a:ea typeface="Lucida Sans"/>
                <a:cs typeface="Lucida Sans"/>
                <a:sym typeface="Lucida Sans"/>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874" name="Google Shape;874;p124"/>
          <p:cNvSpPr>
            <a:spLocks noGrp="1"/>
          </p:cNvSpPr>
          <p:nvPr>
            <p:ph type="pic" idx="2"/>
          </p:nvPr>
        </p:nvSpPr>
        <p:spPr>
          <a:xfrm>
            <a:off x="7049319" y="359044"/>
            <a:ext cx="1650900" cy="807900"/>
          </a:xfrm>
          <a:prstGeom prst="rect">
            <a:avLst/>
          </a:prstGeom>
          <a:noFill/>
          <a:ln>
            <a:noFill/>
          </a:ln>
        </p:spPr>
        <p:txBody>
          <a:bodyPr spcFirstLastPara="1" wrap="square" lIns="91425" tIns="45700" rIns="91425" bIns="45700" anchor="t" anchorCtr="0"/>
          <a:lstStyle>
            <a:lvl1pPr marR="0" lvl="0" algn="l" rtl="0">
              <a:spcBef>
                <a:spcPts val="280"/>
              </a:spcBef>
              <a:spcAft>
                <a:spcPts val="0"/>
              </a:spcAft>
              <a:buClr>
                <a:schemeClr val="dk1"/>
              </a:buClr>
              <a:buSzPts val="1400"/>
              <a:buFont typeface="Arial"/>
              <a:buChar char="•"/>
              <a:defRPr sz="1400" b="0" i="0" u="none" strike="noStrike" cap="none">
                <a:solidFill>
                  <a:schemeClr val="dk1"/>
                </a:solidFill>
                <a:latin typeface="Lucida Sans"/>
                <a:ea typeface="Lucida Sans"/>
                <a:cs typeface="Lucida Sans"/>
                <a:sym typeface="Lucida Sans"/>
              </a:defRPr>
            </a:lvl1pPr>
            <a:lvl2pPr marR="0" lvl="1" algn="l" rtl="0">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R="0" lvl="2" algn="l" rtl="0">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R="0" lvl="3"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R="0" lvl="4"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875" name="Google Shape;875;p124"/>
          <p:cNvPicPr preferRelativeResize="0"/>
          <p:nvPr/>
        </p:nvPicPr>
        <p:blipFill rotWithShape="1">
          <a:blip r:embed="rId2">
            <a:alphaModFix/>
          </a:blip>
          <a:srcRect/>
          <a:stretch/>
        </p:blipFill>
        <p:spPr>
          <a:xfrm>
            <a:off x="470080" y="492398"/>
            <a:ext cx="1363577" cy="541331"/>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Slide - SAP Image">
  <p:cSld name="Title Slide - SAP Image">
    <p:spTree>
      <p:nvGrpSpPr>
        <p:cNvPr id="1" name="Shape 876"/>
        <p:cNvGrpSpPr/>
        <p:nvPr/>
      </p:nvGrpSpPr>
      <p:grpSpPr>
        <a:xfrm>
          <a:off x="0" y="0"/>
          <a:ext cx="0" cy="0"/>
          <a:chOff x="0" y="0"/>
          <a:chExt cx="0" cy="0"/>
        </a:xfrm>
      </p:grpSpPr>
      <p:pic>
        <p:nvPicPr>
          <p:cNvPr id="877" name="Google Shape;877;p125" descr="GettyImages_175389704_72dpi_cropped_compressed2.jpg"/>
          <p:cNvPicPr preferRelativeResize="0"/>
          <p:nvPr/>
        </p:nvPicPr>
        <p:blipFill rotWithShape="1">
          <a:blip r:embed="rId2">
            <a:alphaModFix/>
          </a:blip>
          <a:srcRect/>
          <a:stretch/>
        </p:blipFill>
        <p:spPr>
          <a:xfrm>
            <a:off x="0" y="0"/>
            <a:ext cx="9143999" cy="4922874"/>
          </a:xfrm>
          <a:prstGeom prst="rect">
            <a:avLst/>
          </a:prstGeom>
          <a:noFill/>
          <a:ln>
            <a:noFill/>
          </a:ln>
        </p:spPr>
      </p:pic>
      <p:sp>
        <p:nvSpPr>
          <p:cNvPr id="878" name="Google Shape;878;p125"/>
          <p:cNvSpPr txBox="1">
            <a:spLocks noGrp="1"/>
          </p:cNvSpPr>
          <p:nvPr>
            <p:ph type="ctrTitle"/>
          </p:nvPr>
        </p:nvSpPr>
        <p:spPr>
          <a:xfrm>
            <a:off x="237698" y="4930555"/>
            <a:ext cx="8684100" cy="9426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3F3F39"/>
              </a:buClr>
              <a:buSzPts val="2800"/>
              <a:buFont typeface="Lucida Sans"/>
              <a:buNone/>
              <a:defRPr sz="28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79" name="Google Shape;879;p125"/>
          <p:cNvSpPr txBox="1">
            <a:spLocks noGrp="1"/>
          </p:cNvSpPr>
          <p:nvPr>
            <p:ph type="subTitle" idx="1"/>
          </p:nvPr>
        </p:nvSpPr>
        <p:spPr>
          <a:xfrm>
            <a:off x="237698" y="5873057"/>
            <a:ext cx="8684100" cy="792300"/>
          </a:xfrm>
          <a:prstGeom prst="rect">
            <a:avLst/>
          </a:prstGeom>
          <a:noFill/>
          <a:ln>
            <a:noFill/>
          </a:ln>
        </p:spPr>
        <p:txBody>
          <a:bodyPr spcFirstLastPara="1" wrap="square" lIns="91425" tIns="45700" rIns="91425" bIns="45700" anchor="t" anchorCtr="0"/>
          <a:lstStyle>
            <a:lvl1pPr marR="0" lvl="0" algn="l" rtl="0">
              <a:spcBef>
                <a:spcPts val="400"/>
              </a:spcBef>
              <a:spcAft>
                <a:spcPts val="0"/>
              </a:spcAft>
              <a:buClr>
                <a:srgbClr val="3F3F39"/>
              </a:buClr>
              <a:buSzPts val="2000"/>
              <a:buFont typeface="Arial"/>
              <a:buNone/>
              <a:defRPr sz="2000" b="0" i="0" u="none" strike="noStrike" cap="none">
                <a:solidFill>
                  <a:srgbClr val="3F3F39"/>
                </a:solidFill>
                <a:latin typeface="Lucida Sans"/>
                <a:ea typeface="Lucida Sans"/>
                <a:cs typeface="Lucida Sans"/>
                <a:sym typeface="Lucida Sans"/>
              </a:defRPr>
            </a:lvl1pPr>
            <a:lvl2pPr marR="0" lvl="1" algn="ctr" rtl="0">
              <a:spcBef>
                <a:spcPts val="400"/>
              </a:spcBef>
              <a:spcAft>
                <a:spcPts val="0"/>
              </a:spcAft>
              <a:buClr>
                <a:srgbClr val="888888"/>
              </a:buClr>
              <a:buSzPts val="2000"/>
              <a:buFont typeface="Arial"/>
              <a:buNone/>
              <a:defRPr sz="2000" b="0" i="0" u="none" strike="noStrike" cap="none">
                <a:solidFill>
                  <a:srgbClr val="888888"/>
                </a:solidFill>
                <a:latin typeface="Lucida Sans"/>
                <a:ea typeface="Lucida Sans"/>
                <a:cs typeface="Lucida Sans"/>
                <a:sym typeface="Lucida Sans"/>
              </a:defRPr>
            </a:lvl2pPr>
            <a:lvl3pPr marR="0" lvl="2" algn="ctr" rtl="0">
              <a:spcBef>
                <a:spcPts val="360"/>
              </a:spcBef>
              <a:spcAft>
                <a:spcPts val="0"/>
              </a:spcAft>
              <a:buClr>
                <a:srgbClr val="888888"/>
              </a:buClr>
              <a:buSzPts val="1800"/>
              <a:buFont typeface="Arial"/>
              <a:buNone/>
              <a:defRPr sz="1800" b="0" i="0" u="none" strike="noStrike" cap="none">
                <a:solidFill>
                  <a:srgbClr val="888888"/>
                </a:solidFill>
                <a:latin typeface="Lucida Sans"/>
                <a:ea typeface="Lucida Sans"/>
                <a:cs typeface="Lucida Sans"/>
                <a:sym typeface="Lucida Sans"/>
              </a:defRPr>
            </a:lvl3pPr>
            <a:lvl4pPr marR="0" lvl="3" algn="ctr" rtl="0">
              <a:spcBef>
                <a:spcPts val="320"/>
              </a:spcBef>
              <a:spcAft>
                <a:spcPts val="0"/>
              </a:spcAft>
              <a:buClr>
                <a:srgbClr val="888888"/>
              </a:buClr>
              <a:buSzPts val="1600"/>
              <a:buFont typeface="Arial"/>
              <a:buNone/>
              <a:defRPr sz="1600" b="0" i="0" u="none" strike="noStrike" cap="none">
                <a:solidFill>
                  <a:srgbClr val="888888"/>
                </a:solidFill>
                <a:latin typeface="Lucida Sans"/>
                <a:ea typeface="Lucida Sans"/>
                <a:cs typeface="Lucida Sans"/>
                <a:sym typeface="Lucida Sans"/>
              </a:defRPr>
            </a:lvl4pPr>
            <a:lvl5pPr marR="0" lvl="4" algn="ctr" rtl="0">
              <a:spcBef>
                <a:spcPts val="320"/>
              </a:spcBef>
              <a:spcAft>
                <a:spcPts val="0"/>
              </a:spcAft>
              <a:buClr>
                <a:srgbClr val="888888"/>
              </a:buClr>
              <a:buSzPts val="1600"/>
              <a:buFont typeface="Arial"/>
              <a:buNone/>
              <a:defRPr sz="1600" b="0" i="0" u="none" strike="noStrike" cap="none">
                <a:solidFill>
                  <a:srgbClr val="888888"/>
                </a:solidFill>
                <a:latin typeface="Lucida Sans"/>
                <a:ea typeface="Lucida Sans"/>
                <a:cs typeface="Lucida Sans"/>
                <a:sym typeface="Lucida Sans"/>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pic>
        <p:nvPicPr>
          <p:cNvPr id="880" name="Google Shape;880;p125"/>
          <p:cNvPicPr preferRelativeResize="0"/>
          <p:nvPr/>
        </p:nvPicPr>
        <p:blipFill rotWithShape="1">
          <a:blip r:embed="rId3">
            <a:alphaModFix/>
          </a:blip>
          <a:srcRect/>
          <a:stretch/>
        </p:blipFill>
        <p:spPr>
          <a:xfrm>
            <a:off x="470080" y="492398"/>
            <a:ext cx="1363577" cy="54133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85"/>
        <p:cNvGrpSpPr/>
        <p:nvPr/>
      </p:nvGrpSpPr>
      <p:grpSpPr>
        <a:xfrm>
          <a:off x="0" y="0"/>
          <a:ext cx="0" cy="0"/>
          <a:chOff x="0" y="0"/>
          <a:chExt cx="0" cy="0"/>
        </a:xfrm>
      </p:grpSpPr>
      <p:sp>
        <p:nvSpPr>
          <p:cNvPr id="86" name="Google Shape;86;p13"/>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lstStyle>
            <a:lvl1pPr marL="5588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p1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8" name="Google Shape;88;p1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9" name="Google Shape;89;p1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90" name="Google Shape;90;p1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Contents Page 2">
  <p:cSld name="Contents Page 2">
    <p:spTree>
      <p:nvGrpSpPr>
        <p:cNvPr id="1" name="Shape 881"/>
        <p:cNvGrpSpPr/>
        <p:nvPr/>
      </p:nvGrpSpPr>
      <p:grpSpPr>
        <a:xfrm>
          <a:off x="0" y="0"/>
          <a:ext cx="0" cy="0"/>
          <a:chOff x="0" y="0"/>
          <a:chExt cx="0" cy="0"/>
        </a:xfrm>
      </p:grpSpPr>
      <p:pic>
        <p:nvPicPr>
          <p:cNvPr id="882" name="Google Shape;882;p126" descr="171366080_5_blur_72dpi_cropped_compressed.jpg"/>
          <p:cNvPicPr preferRelativeResize="0"/>
          <p:nvPr/>
        </p:nvPicPr>
        <p:blipFill rotWithShape="1">
          <a:blip r:embed="rId2">
            <a:alphaModFix/>
          </a:blip>
          <a:srcRect/>
          <a:stretch/>
        </p:blipFill>
        <p:spPr>
          <a:xfrm>
            <a:off x="-8800" y="0"/>
            <a:ext cx="9152800" cy="6858000"/>
          </a:xfrm>
          <a:prstGeom prst="rect">
            <a:avLst/>
          </a:prstGeom>
          <a:noFill/>
          <a:ln>
            <a:noFill/>
          </a:ln>
        </p:spPr>
      </p:pic>
      <p:sp>
        <p:nvSpPr>
          <p:cNvPr id="883" name="Google Shape;883;p126"/>
          <p:cNvSpPr/>
          <p:nvPr/>
        </p:nvSpPr>
        <p:spPr>
          <a:xfrm>
            <a:off x="-2" y="2120455"/>
            <a:ext cx="9144000" cy="3983100"/>
          </a:xfrm>
          <a:prstGeom prst="rect">
            <a:avLst/>
          </a:prstGeom>
          <a:solidFill>
            <a:schemeClr val="lt1">
              <a:alpha val="89800"/>
            </a:schemeClr>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ucida Sans"/>
              <a:ea typeface="Lucida Sans"/>
              <a:cs typeface="Lucida Sans"/>
              <a:sym typeface="Lucida Sans"/>
            </a:endParaRPr>
          </a:p>
        </p:txBody>
      </p:sp>
      <p:sp>
        <p:nvSpPr>
          <p:cNvPr id="884" name="Google Shape;884;p126"/>
          <p:cNvSpPr txBox="1">
            <a:spLocks noGrp="1"/>
          </p:cNvSpPr>
          <p:nvPr>
            <p:ph type="title"/>
          </p:nvPr>
        </p:nvSpPr>
        <p:spPr>
          <a:xfrm>
            <a:off x="214314" y="3629025"/>
            <a:ext cx="36750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3F3F39"/>
              </a:buClr>
              <a:buSzPts val="2800"/>
              <a:buFont typeface="Lucida Sans"/>
              <a:buNone/>
              <a:defRPr sz="28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85" name="Google Shape;885;p126"/>
          <p:cNvSpPr txBox="1">
            <a:spLocks noGrp="1"/>
          </p:cNvSpPr>
          <p:nvPr>
            <p:ph type="body" idx="1"/>
          </p:nvPr>
        </p:nvSpPr>
        <p:spPr>
          <a:xfrm>
            <a:off x="4624613" y="2456788"/>
            <a:ext cx="2444700" cy="539700"/>
          </a:xfrm>
          <a:prstGeom prst="rect">
            <a:avLst/>
          </a:prstGeom>
          <a:noFill/>
          <a:ln>
            <a:noFill/>
          </a:ln>
        </p:spPr>
        <p:txBody>
          <a:bodyPr spcFirstLastPara="1" wrap="square" lIns="91425" tIns="45700" rIns="91425" bIns="45700" anchor="t" anchorCtr="0"/>
          <a:lstStyle>
            <a:lvl1pPr marL="457200" marR="0" lvl="0" indent="-228600" algn="r" rtl="0">
              <a:spcBef>
                <a:spcPts val="280"/>
              </a:spcBef>
              <a:spcAft>
                <a:spcPts val="0"/>
              </a:spcAft>
              <a:buClr>
                <a:srgbClr val="3F3F39"/>
              </a:buClr>
              <a:buSzPts val="1400"/>
              <a:buFont typeface="Arial"/>
              <a:buNone/>
              <a:defRPr sz="1400" b="0" i="0" u="none" strike="noStrike" cap="none">
                <a:solidFill>
                  <a:srgbClr val="3F3F39"/>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86" name="Google Shape;886;p126"/>
          <p:cNvSpPr txBox="1">
            <a:spLocks noGrp="1"/>
          </p:cNvSpPr>
          <p:nvPr>
            <p:ph type="body" idx="2"/>
          </p:nvPr>
        </p:nvSpPr>
        <p:spPr>
          <a:xfrm>
            <a:off x="7209515" y="2456788"/>
            <a:ext cx="1447200" cy="539700"/>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rgbClr val="50524F"/>
              </a:buClr>
              <a:buSzPts val="1400"/>
              <a:buFont typeface="Arial"/>
              <a:buNone/>
              <a:defRPr sz="1400" b="0" i="0" u="none" strike="noStrike" cap="none">
                <a:solidFill>
                  <a:srgbClr val="50524F"/>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87" name="Google Shape;887;p126"/>
          <p:cNvSpPr txBox="1">
            <a:spLocks noGrp="1"/>
          </p:cNvSpPr>
          <p:nvPr>
            <p:ph type="body" idx="3"/>
          </p:nvPr>
        </p:nvSpPr>
        <p:spPr>
          <a:xfrm>
            <a:off x="4624613" y="2998967"/>
            <a:ext cx="2444700" cy="539700"/>
          </a:xfrm>
          <a:prstGeom prst="rect">
            <a:avLst/>
          </a:prstGeom>
          <a:noFill/>
          <a:ln>
            <a:noFill/>
          </a:ln>
        </p:spPr>
        <p:txBody>
          <a:bodyPr spcFirstLastPara="1" wrap="square" lIns="91425" tIns="45700" rIns="91425" bIns="45700" anchor="t" anchorCtr="0"/>
          <a:lstStyle>
            <a:lvl1pPr marL="457200" marR="0" lvl="0" indent="-228600" algn="r" rtl="0">
              <a:spcBef>
                <a:spcPts val="280"/>
              </a:spcBef>
              <a:spcAft>
                <a:spcPts val="0"/>
              </a:spcAft>
              <a:buClr>
                <a:srgbClr val="3F3F39"/>
              </a:buClr>
              <a:buSzPts val="1400"/>
              <a:buFont typeface="Arial"/>
              <a:buNone/>
              <a:defRPr sz="1400" b="0" i="0" u="none" strike="noStrike" cap="none">
                <a:solidFill>
                  <a:srgbClr val="3F3F39"/>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88" name="Google Shape;888;p126"/>
          <p:cNvSpPr txBox="1">
            <a:spLocks noGrp="1"/>
          </p:cNvSpPr>
          <p:nvPr>
            <p:ph type="body" idx="4"/>
          </p:nvPr>
        </p:nvSpPr>
        <p:spPr>
          <a:xfrm>
            <a:off x="7209515" y="2998967"/>
            <a:ext cx="1447200" cy="539700"/>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rgbClr val="50524F"/>
              </a:buClr>
              <a:buSzPts val="1400"/>
              <a:buFont typeface="Arial"/>
              <a:buNone/>
              <a:defRPr sz="1400" b="0" i="0" u="none" strike="noStrike" cap="none">
                <a:solidFill>
                  <a:srgbClr val="50524F"/>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89" name="Google Shape;889;p126"/>
          <p:cNvSpPr txBox="1">
            <a:spLocks noGrp="1"/>
          </p:cNvSpPr>
          <p:nvPr>
            <p:ph type="body" idx="5"/>
          </p:nvPr>
        </p:nvSpPr>
        <p:spPr>
          <a:xfrm>
            <a:off x="4624613" y="3553357"/>
            <a:ext cx="2444700" cy="539700"/>
          </a:xfrm>
          <a:prstGeom prst="rect">
            <a:avLst/>
          </a:prstGeom>
          <a:noFill/>
          <a:ln>
            <a:noFill/>
          </a:ln>
        </p:spPr>
        <p:txBody>
          <a:bodyPr spcFirstLastPara="1" wrap="square" lIns="91425" tIns="45700" rIns="91425" bIns="45700" anchor="t" anchorCtr="0"/>
          <a:lstStyle>
            <a:lvl1pPr marL="457200" marR="0" lvl="0" indent="-228600" algn="r" rtl="0">
              <a:spcBef>
                <a:spcPts val="280"/>
              </a:spcBef>
              <a:spcAft>
                <a:spcPts val="0"/>
              </a:spcAft>
              <a:buClr>
                <a:srgbClr val="3F3F39"/>
              </a:buClr>
              <a:buSzPts val="1400"/>
              <a:buFont typeface="Arial"/>
              <a:buNone/>
              <a:defRPr sz="1400" b="0" i="0" u="none" strike="noStrike" cap="none">
                <a:solidFill>
                  <a:srgbClr val="3F3F39"/>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0" name="Google Shape;890;p126"/>
          <p:cNvSpPr txBox="1">
            <a:spLocks noGrp="1"/>
          </p:cNvSpPr>
          <p:nvPr>
            <p:ph type="body" idx="6"/>
          </p:nvPr>
        </p:nvSpPr>
        <p:spPr>
          <a:xfrm>
            <a:off x="7209515" y="3553357"/>
            <a:ext cx="1447200" cy="539700"/>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rgbClr val="50524F"/>
              </a:buClr>
              <a:buSzPts val="1400"/>
              <a:buFont typeface="Arial"/>
              <a:buNone/>
              <a:defRPr sz="1400" b="0" i="0" u="none" strike="noStrike" cap="none">
                <a:solidFill>
                  <a:srgbClr val="50524F"/>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1" name="Google Shape;891;p126"/>
          <p:cNvSpPr txBox="1">
            <a:spLocks noGrp="1"/>
          </p:cNvSpPr>
          <p:nvPr>
            <p:ph type="body" idx="7"/>
          </p:nvPr>
        </p:nvSpPr>
        <p:spPr>
          <a:xfrm>
            <a:off x="4624613" y="4107747"/>
            <a:ext cx="2444700" cy="539700"/>
          </a:xfrm>
          <a:prstGeom prst="rect">
            <a:avLst/>
          </a:prstGeom>
          <a:noFill/>
          <a:ln>
            <a:noFill/>
          </a:ln>
        </p:spPr>
        <p:txBody>
          <a:bodyPr spcFirstLastPara="1" wrap="square" lIns="91425" tIns="45700" rIns="91425" bIns="45700" anchor="t" anchorCtr="0"/>
          <a:lstStyle>
            <a:lvl1pPr marL="457200" marR="0" lvl="0" indent="-228600" algn="r" rtl="0">
              <a:spcBef>
                <a:spcPts val="280"/>
              </a:spcBef>
              <a:spcAft>
                <a:spcPts val="0"/>
              </a:spcAft>
              <a:buClr>
                <a:srgbClr val="3F3F39"/>
              </a:buClr>
              <a:buSzPts val="1400"/>
              <a:buFont typeface="Arial"/>
              <a:buNone/>
              <a:defRPr sz="1400" b="0" i="0" u="none" strike="noStrike" cap="none">
                <a:solidFill>
                  <a:srgbClr val="3F3F39"/>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2" name="Google Shape;892;p126"/>
          <p:cNvSpPr txBox="1">
            <a:spLocks noGrp="1"/>
          </p:cNvSpPr>
          <p:nvPr>
            <p:ph type="body" idx="8"/>
          </p:nvPr>
        </p:nvSpPr>
        <p:spPr>
          <a:xfrm>
            <a:off x="7209515" y="4107747"/>
            <a:ext cx="1447200" cy="539700"/>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rgbClr val="50524F"/>
              </a:buClr>
              <a:buSzPts val="1400"/>
              <a:buFont typeface="Arial"/>
              <a:buNone/>
              <a:defRPr sz="1400" b="0" i="0" u="none" strike="noStrike" cap="none">
                <a:solidFill>
                  <a:srgbClr val="50524F"/>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3" name="Google Shape;893;p126"/>
          <p:cNvSpPr txBox="1">
            <a:spLocks noGrp="1"/>
          </p:cNvSpPr>
          <p:nvPr>
            <p:ph type="body" idx="9"/>
          </p:nvPr>
        </p:nvSpPr>
        <p:spPr>
          <a:xfrm>
            <a:off x="4624613" y="4662137"/>
            <a:ext cx="2444700" cy="539700"/>
          </a:xfrm>
          <a:prstGeom prst="rect">
            <a:avLst/>
          </a:prstGeom>
          <a:noFill/>
          <a:ln>
            <a:noFill/>
          </a:ln>
        </p:spPr>
        <p:txBody>
          <a:bodyPr spcFirstLastPara="1" wrap="square" lIns="91425" tIns="45700" rIns="91425" bIns="45700" anchor="t" anchorCtr="0"/>
          <a:lstStyle>
            <a:lvl1pPr marL="457200" marR="0" lvl="0" indent="-228600" algn="r" rtl="0">
              <a:spcBef>
                <a:spcPts val="280"/>
              </a:spcBef>
              <a:spcAft>
                <a:spcPts val="0"/>
              </a:spcAft>
              <a:buClr>
                <a:srgbClr val="3F3F39"/>
              </a:buClr>
              <a:buSzPts val="1400"/>
              <a:buFont typeface="Arial"/>
              <a:buNone/>
              <a:defRPr sz="1400" b="0" i="0" u="none" strike="noStrike" cap="none">
                <a:solidFill>
                  <a:srgbClr val="3F3F39"/>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4" name="Google Shape;894;p126"/>
          <p:cNvSpPr txBox="1">
            <a:spLocks noGrp="1"/>
          </p:cNvSpPr>
          <p:nvPr>
            <p:ph type="body" idx="13"/>
          </p:nvPr>
        </p:nvSpPr>
        <p:spPr>
          <a:xfrm>
            <a:off x="7209515" y="4662137"/>
            <a:ext cx="1447200" cy="539700"/>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rgbClr val="50524F"/>
              </a:buClr>
              <a:buSzPts val="1400"/>
              <a:buFont typeface="Arial"/>
              <a:buNone/>
              <a:defRPr sz="1400" b="0" i="0" u="none" strike="noStrike" cap="none">
                <a:solidFill>
                  <a:srgbClr val="50524F"/>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5" name="Google Shape;895;p126"/>
          <p:cNvSpPr txBox="1">
            <a:spLocks noGrp="1"/>
          </p:cNvSpPr>
          <p:nvPr>
            <p:ph type="body" idx="14"/>
          </p:nvPr>
        </p:nvSpPr>
        <p:spPr>
          <a:xfrm>
            <a:off x="4624613" y="5216525"/>
            <a:ext cx="2444700" cy="539700"/>
          </a:xfrm>
          <a:prstGeom prst="rect">
            <a:avLst/>
          </a:prstGeom>
          <a:noFill/>
          <a:ln>
            <a:noFill/>
          </a:ln>
        </p:spPr>
        <p:txBody>
          <a:bodyPr spcFirstLastPara="1" wrap="square" lIns="91425" tIns="45700" rIns="91425" bIns="45700" anchor="t" anchorCtr="0"/>
          <a:lstStyle>
            <a:lvl1pPr marL="457200" marR="0" lvl="0" indent="-228600" algn="r" rtl="0">
              <a:spcBef>
                <a:spcPts val="280"/>
              </a:spcBef>
              <a:spcAft>
                <a:spcPts val="0"/>
              </a:spcAft>
              <a:buClr>
                <a:srgbClr val="3F3F39"/>
              </a:buClr>
              <a:buSzPts val="1400"/>
              <a:buFont typeface="Arial"/>
              <a:buNone/>
              <a:defRPr sz="1400" b="0" i="0" u="none" strike="noStrike" cap="none">
                <a:solidFill>
                  <a:srgbClr val="3F3F39"/>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6" name="Google Shape;896;p126"/>
          <p:cNvSpPr txBox="1">
            <a:spLocks noGrp="1"/>
          </p:cNvSpPr>
          <p:nvPr>
            <p:ph type="body" idx="15"/>
          </p:nvPr>
        </p:nvSpPr>
        <p:spPr>
          <a:xfrm>
            <a:off x="7209515" y="5216525"/>
            <a:ext cx="1447200" cy="539700"/>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rgbClr val="50524F"/>
              </a:buClr>
              <a:buSzPts val="1400"/>
              <a:buFont typeface="Arial"/>
              <a:buNone/>
              <a:defRPr sz="1400" b="0" i="0" u="none" strike="noStrike" cap="none">
                <a:solidFill>
                  <a:srgbClr val="50524F"/>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897"/>
        <p:cNvGrpSpPr/>
        <p:nvPr/>
      </p:nvGrpSpPr>
      <p:grpSpPr>
        <a:xfrm>
          <a:off x="0" y="0"/>
          <a:ext cx="0" cy="0"/>
          <a:chOff x="0" y="0"/>
          <a:chExt cx="0" cy="0"/>
        </a:xfrm>
      </p:grpSpPr>
      <p:sp>
        <p:nvSpPr>
          <p:cNvPr id="898" name="Google Shape;898;p127"/>
          <p:cNvSpPr/>
          <p:nvPr/>
        </p:nvSpPr>
        <p:spPr>
          <a:xfrm>
            <a:off x="0" y="0"/>
            <a:ext cx="9144000" cy="6858000"/>
          </a:xfrm>
          <a:prstGeom prst="rect">
            <a:avLst/>
          </a:prstGeom>
          <a:solidFill>
            <a:srgbClr val="1EA56A"/>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9" name="Google Shape;899;p12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900" name="Google Shape;900;p12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901" name="Google Shape;901;p12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902" name="Google Shape;902;p12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903" name="Google Shape;903;p127"/>
          <p:cNvSpPr txBox="1">
            <a:spLocks noGrp="1"/>
          </p:cNvSpPr>
          <p:nvPr>
            <p:ph type="title"/>
          </p:nvPr>
        </p:nvSpPr>
        <p:spPr>
          <a:xfrm>
            <a:off x="216568" y="2829678"/>
            <a:ext cx="8620500" cy="8685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1"/>
              </a:buClr>
              <a:buSzPts val="3200"/>
              <a:buFont typeface="Lucida Sans"/>
              <a:buNone/>
              <a:defRPr sz="3200" b="0" i="0" u="none" strike="noStrike" cap="none">
                <a:solidFill>
                  <a:schemeClr val="lt1"/>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904"/>
        <p:cNvGrpSpPr/>
        <p:nvPr/>
      </p:nvGrpSpPr>
      <p:grpSpPr>
        <a:xfrm>
          <a:off x="0" y="0"/>
          <a:ext cx="0" cy="0"/>
          <a:chOff x="0" y="0"/>
          <a:chExt cx="0" cy="0"/>
        </a:xfrm>
      </p:grpSpPr>
      <p:sp>
        <p:nvSpPr>
          <p:cNvPr id="905" name="Google Shape;905;p128"/>
          <p:cNvSpPr/>
          <p:nvPr/>
        </p:nvSpPr>
        <p:spPr>
          <a:xfrm>
            <a:off x="0" y="0"/>
            <a:ext cx="9144000" cy="6858000"/>
          </a:xfrm>
          <a:prstGeom prst="rect">
            <a:avLst/>
          </a:prstGeom>
          <a:solidFill>
            <a:srgbClr val="F1FBF5"/>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06" name="Google Shape;906;p12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907" name="Google Shape;907;p12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908" name="Google Shape;908;p12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909" name="Google Shape;909;p12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910" name="Google Shape;910;p128"/>
          <p:cNvSpPr txBox="1">
            <a:spLocks noGrp="1"/>
          </p:cNvSpPr>
          <p:nvPr>
            <p:ph type="title"/>
          </p:nvPr>
        </p:nvSpPr>
        <p:spPr>
          <a:xfrm>
            <a:off x="216568" y="2829678"/>
            <a:ext cx="8620500" cy="8685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50524F"/>
              </a:buClr>
              <a:buSzPts val="3200"/>
              <a:buFont typeface="Lucida Sans"/>
              <a:buNone/>
              <a:defRPr sz="3200" b="0" i="0" u="none" strike="noStrike" cap="none">
                <a:solidFill>
                  <a:srgbClr val="50524F"/>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918"/>
        <p:cNvGrpSpPr/>
        <p:nvPr/>
      </p:nvGrpSpPr>
      <p:grpSpPr>
        <a:xfrm>
          <a:off x="0" y="0"/>
          <a:ext cx="0" cy="0"/>
          <a:chOff x="0" y="0"/>
          <a:chExt cx="0" cy="0"/>
        </a:xfrm>
      </p:grpSpPr>
      <p:sp>
        <p:nvSpPr>
          <p:cNvPr id="919" name="Google Shape;919;p1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3F3F39"/>
              </a:buClr>
              <a:buSzPts val="2800"/>
              <a:buFont typeface="Lucida Sans"/>
              <a:buNone/>
              <a:defRPr sz="28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20" name="Google Shape;920;p130">
            <a:hlinkClick r:id="rId2"/>
          </p:cNvPr>
          <p:cNvSpPr/>
          <p:nvPr/>
        </p:nvSpPr>
        <p:spPr>
          <a:xfrm>
            <a:off x="3542586" y="6519775"/>
            <a:ext cx="1906800" cy="175500"/>
          </a:xfrm>
          <a:prstGeom prst="rect">
            <a:avLst/>
          </a:prstGeom>
          <a:no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1" name="Google Shape;921;p130"/>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chemeClr val="dk1"/>
                </a:solidFill>
                <a:latin typeface="Lucida Sans"/>
                <a:ea typeface="Lucida Sans"/>
                <a:cs typeface="Lucida Sans"/>
                <a:sym typeface="Lucida Sans"/>
              </a:rPr>
              <a:t>PAGE </a:t>
            </a:r>
            <a:fld id="{00000000-1234-1234-1234-123412341234}" type="slidenum">
              <a:rPr lang="en-US" sz="1000">
                <a:solidFill>
                  <a:schemeClr val="dk1"/>
                </a:solidFill>
                <a:latin typeface="Lucida Sans"/>
                <a:ea typeface="Lucida Sans"/>
                <a:cs typeface="Lucida Sans"/>
                <a:sym typeface="Lucida Sans"/>
              </a:rPr>
              <a:t>‹#›</a:t>
            </a:fld>
            <a:r>
              <a:rPr lang="en-US" sz="1000">
                <a:solidFill>
                  <a:schemeClr val="dk1"/>
                </a:solidFill>
                <a:latin typeface="Lucida Sans"/>
                <a:ea typeface="Lucida Sans"/>
                <a:cs typeface="Lucida Sans"/>
                <a:sym typeface="Lucida Sans"/>
              </a:rPr>
              <a:t> </a:t>
            </a:r>
            <a:endParaRPr/>
          </a:p>
        </p:txBody>
      </p:sp>
      <p:pic>
        <p:nvPicPr>
          <p:cNvPr id="922" name="Google Shape;922;p130"/>
          <p:cNvPicPr preferRelativeResize="0"/>
          <p:nvPr/>
        </p:nvPicPr>
        <p:blipFill rotWithShape="1">
          <a:blip r:embed="rId3">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923"/>
        <p:cNvGrpSpPr/>
        <p:nvPr/>
      </p:nvGrpSpPr>
      <p:grpSpPr>
        <a:xfrm>
          <a:off x="0" y="0"/>
          <a:ext cx="0" cy="0"/>
          <a:chOff x="0" y="0"/>
          <a:chExt cx="0" cy="0"/>
        </a:xfrm>
      </p:grpSpPr>
      <p:sp>
        <p:nvSpPr>
          <p:cNvPr id="924" name="Google Shape;924;p131"/>
          <p:cNvSpPr>
            <a:spLocks noGrp="1"/>
          </p:cNvSpPr>
          <p:nvPr>
            <p:ph type="chart" idx="2"/>
          </p:nvPr>
        </p:nvSpPr>
        <p:spPr>
          <a:xfrm>
            <a:off x="457200" y="1600200"/>
            <a:ext cx="8229600" cy="4526100"/>
          </a:xfrm>
          <a:prstGeom prst="rect">
            <a:avLst/>
          </a:prstGeom>
          <a:noFill/>
          <a:ln>
            <a:noFill/>
          </a:ln>
        </p:spPr>
        <p:txBody>
          <a:bodyPr spcFirstLastPara="1" wrap="square" lIns="91425" tIns="45700" rIns="91425" bIns="45700" anchor="t" anchorCtr="0"/>
          <a:lstStyle>
            <a:lvl1pPr marR="0" lvl="0" algn="l" rtl="0">
              <a:spcBef>
                <a:spcPts val="480"/>
              </a:spcBef>
              <a:spcAft>
                <a:spcPts val="0"/>
              </a:spcAft>
              <a:buClr>
                <a:schemeClr val="dk1"/>
              </a:buClr>
              <a:buSzPts val="2400"/>
              <a:buFont typeface="Arial"/>
              <a:buChar char="•"/>
              <a:defRPr sz="2400" b="0" i="0" u="none" strike="noStrike" cap="none">
                <a:solidFill>
                  <a:schemeClr val="dk1"/>
                </a:solidFill>
                <a:latin typeface="Lucida Sans"/>
                <a:ea typeface="Lucida Sans"/>
                <a:cs typeface="Lucida Sans"/>
                <a:sym typeface="Lucida Sans"/>
              </a:defRPr>
            </a:lvl1pPr>
            <a:lvl2pPr marR="0" lvl="1" algn="l" rtl="0">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R="0" lvl="2" algn="l" rtl="0">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R="0" lvl="3"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R="0" lvl="4"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25" name="Google Shape;925;p1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3F3F39"/>
              </a:buClr>
              <a:buSzPts val="2800"/>
              <a:buFont typeface="Lucida Sans"/>
              <a:buNone/>
              <a:defRPr sz="28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26" name="Google Shape;926;p131">
            <a:hlinkClick r:id="rId2"/>
          </p:cNvPr>
          <p:cNvSpPr/>
          <p:nvPr/>
        </p:nvSpPr>
        <p:spPr>
          <a:xfrm>
            <a:off x="3542586" y="6519775"/>
            <a:ext cx="1906800" cy="175500"/>
          </a:xfrm>
          <a:prstGeom prst="rect">
            <a:avLst/>
          </a:prstGeom>
          <a:no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7" name="Google Shape;927;p131"/>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chemeClr val="dk1"/>
                </a:solidFill>
                <a:latin typeface="Lucida Sans"/>
                <a:ea typeface="Lucida Sans"/>
                <a:cs typeface="Lucida Sans"/>
                <a:sym typeface="Lucida Sans"/>
              </a:rPr>
              <a:t>PAGE </a:t>
            </a:r>
            <a:fld id="{00000000-1234-1234-1234-123412341234}" type="slidenum">
              <a:rPr lang="en-US" sz="1000">
                <a:solidFill>
                  <a:schemeClr val="dk1"/>
                </a:solidFill>
                <a:latin typeface="Lucida Sans"/>
                <a:ea typeface="Lucida Sans"/>
                <a:cs typeface="Lucida Sans"/>
                <a:sym typeface="Lucida Sans"/>
              </a:rPr>
              <a:t>‹#›</a:t>
            </a:fld>
            <a:r>
              <a:rPr lang="en-US" sz="1000">
                <a:solidFill>
                  <a:schemeClr val="dk1"/>
                </a:solidFill>
                <a:latin typeface="Lucida Sans"/>
                <a:ea typeface="Lucida Sans"/>
                <a:cs typeface="Lucida Sans"/>
                <a:sym typeface="Lucida Sans"/>
              </a:rPr>
              <a:t> </a:t>
            </a:r>
            <a:endParaRPr/>
          </a:p>
        </p:txBody>
      </p:sp>
      <p:pic>
        <p:nvPicPr>
          <p:cNvPr id="928" name="Google Shape;928;p131"/>
          <p:cNvPicPr preferRelativeResize="0"/>
          <p:nvPr/>
        </p:nvPicPr>
        <p:blipFill rotWithShape="1">
          <a:blip r:embed="rId3">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929"/>
        <p:cNvGrpSpPr/>
        <p:nvPr/>
      </p:nvGrpSpPr>
      <p:grpSpPr>
        <a:xfrm>
          <a:off x="0" y="0"/>
          <a:ext cx="0" cy="0"/>
          <a:chOff x="0" y="0"/>
          <a:chExt cx="0" cy="0"/>
        </a:xfrm>
      </p:grpSpPr>
      <p:sp>
        <p:nvSpPr>
          <p:cNvPr id="930" name="Google Shape;930;p132"/>
          <p:cNvSpPr>
            <a:spLocks noGrp="1"/>
          </p:cNvSpPr>
          <p:nvPr>
            <p:ph type="pic" idx="2"/>
          </p:nvPr>
        </p:nvSpPr>
        <p:spPr>
          <a:xfrm>
            <a:off x="457200" y="1600200"/>
            <a:ext cx="8229600" cy="4526100"/>
          </a:xfrm>
          <a:prstGeom prst="rect">
            <a:avLst/>
          </a:prstGeom>
          <a:noFill/>
          <a:ln>
            <a:noFill/>
          </a:ln>
        </p:spPr>
        <p:txBody>
          <a:bodyPr spcFirstLastPara="1" wrap="square" lIns="91425" tIns="45700" rIns="91425" bIns="45700" anchor="t" anchorCtr="0"/>
          <a:lstStyle>
            <a:lvl1pPr marR="0" lvl="0" algn="l" rtl="0">
              <a:spcBef>
                <a:spcPts val="480"/>
              </a:spcBef>
              <a:spcAft>
                <a:spcPts val="0"/>
              </a:spcAft>
              <a:buClr>
                <a:schemeClr val="dk1"/>
              </a:buClr>
              <a:buSzPts val="2400"/>
              <a:buFont typeface="Arial"/>
              <a:buChar char="•"/>
              <a:defRPr sz="2400" b="0" i="0" u="none" strike="noStrike" cap="none">
                <a:solidFill>
                  <a:schemeClr val="dk1"/>
                </a:solidFill>
                <a:latin typeface="Lucida Sans"/>
                <a:ea typeface="Lucida Sans"/>
                <a:cs typeface="Lucida Sans"/>
                <a:sym typeface="Lucida Sans"/>
              </a:defRPr>
            </a:lvl1pPr>
            <a:lvl2pPr marR="0" lvl="1" algn="l" rtl="0">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R="0" lvl="2" algn="l" rtl="0">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R="0" lvl="3"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R="0" lvl="4"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31" name="Google Shape;931;p1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3F3F39"/>
              </a:buClr>
              <a:buSzPts val="2800"/>
              <a:buFont typeface="Lucida Sans"/>
              <a:buNone/>
              <a:defRPr sz="28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32" name="Google Shape;932;p132">
            <a:hlinkClick r:id="rId2"/>
          </p:cNvPr>
          <p:cNvSpPr/>
          <p:nvPr/>
        </p:nvSpPr>
        <p:spPr>
          <a:xfrm>
            <a:off x="3542586" y="6519775"/>
            <a:ext cx="1906800" cy="175500"/>
          </a:xfrm>
          <a:prstGeom prst="rect">
            <a:avLst/>
          </a:prstGeom>
          <a:no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3" name="Google Shape;933;p132"/>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chemeClr val="dk1"/>
                </a:solidFill>
                <a:latin typeface="Lucida Sans"/>
                <a:ea typeface="Lucida Sans"/>
                <a:cs typeface="Lucida Sans"/>
                <a:sym typeface="Lucida Sans"/>
              </a:rPr>
              <a:t>PAGE </a:t>
            </a:r>
            <a:fld id="{00000000-1234-1234-1234-123412341234}" type="slidenum">
              <a:rPr lang="en-US" sz="1000">
                <a:solidFill>
                  <a:schemeClr val="dk1"/>
                </a:solidFill>
                <a:latin typeface="Lucida Sans"/>
                <a:ea typeface="Lucida Sans"/>
                <a:cs typeface="Lucida Sans"/>
                <a:sym typeface="Lucida Sans"/>
              </a:rPr>
              <a:t>‹#›</a:t>
            </a:fld>
            <a:r>
              <a:rPr lang="en-US" sz="1000">
                <a:solidFill>
                  <a:schemeClr val="dk1"/>
                </a:solidFill>
                <a:latin typeface="Lucida Sans"/>
                <a:ea typeface="Lucida Sans"/>
                <a:cs typeface="Lucida Sans"/>
                <a:sym typeface="Lucida Sans"/>
              </a:rPr>
              <a:t> </a:t>
            </a:r>
            <a:endParaRPr/>
          </a:p>
        </p:txBody>
      </p:sp>
      <p:pic>
        <p:nvPicPr>
          <p:cNvPr id="934" name="Google Shape;934;p132"/>
          <p:cNvPicPr preferRelativeResize="0"/>
          <p:nvPr/>
        </p:nvPicPr>
        <p:blipFill rotWithShape="1">
          <a:blip r:embed="rId3">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935"/>
        <p:cNvGrpSpPr/>
        <p:nvPr/>
      </p:nvGrpSpPr>
      <p:grpSpPr>
        <a:xfrm>
          <a:off x="0" y="0"/>
          <a:ext cx="0" cy="0"/>
          <a:chOff x="0" y="0"/>
          <a:chExt cx="0" cy="0"/>
        </a:xfrm>
      </p:grpSpPr>
      <p:sp>
        <p:nvSpPr>
          <p:cNvPr id="936" name="Google Shape;936;p133"/>
          <p:cNvSpPr>
            <a:spLocks noGrp="1"/>
          </p:cNvSpPr>
          <p:nvPr>
            <p:ph type="pic" idx="2"/>
          </p:nvPr>
        </p:nvSpPr>
        <p:spPr>
          <a:xfrm>
            <a:off x="0" y="0"/>
            <a:ext cx="9144000" cy="6858000"/>
          </a:xfrm>
          <a:prstGeom prst="rect">
            <a:avLst/>
          </a:prstGeom>
          <a:noFill/>
          <a:ln>
            <a:noFill/>
          </a:ln>
        </p:spPr>
        <p:txBody>
          <a:bodyPr spcFirstLastPara="1" wrap="square" lIns="91425" tIns="45700" rIns="91425" bIns="45700" anchor="t" anchorCtr="0"/>
          <a:lstStyle>
            <a:lvl1pPr marR="0" lvl="0" algn="l" rtl="0">
              <a:spcBef>
                <a:spcPts val="480"/>
              </a:spcBef>
              <a:spcAft>
                <a:spcPts val="0"/>
              </a:spcAft>
              <a:buClr>
                <a:schemeClr val="dk1"/>
              </a:buClr>
              <a:buSzPts val="2400"/>
              <a:buFont typeface="Arial"/>
              <a:buChar char="•"/>
              <a:defRPr sz="2400" b="0" i="0" u="none" strike="noStrike" cap="none">
                <a:solidFill>
                  <a:schemeClr val="dk1"/>
                </a:solidFill>
                <a:latin typeface="Lucida Sans"/>
                <a:ea typeface="Lucida Sans"/>
                <a:cs typeface="Lucida Sans"/>
                <a:sym typeface="Lucida Sans"/>
              </a:defRPr>
            </a:lvl1pPr>
            <a:lvl2pPr marR="0" lvl="1" algn="l" rtl="0">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R="0" lvl="2" algn="l" rtl="0">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R="0" lvl="3"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R="0" lvl="4"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7"/>
        <p:cNvGrpSpPr/>
        <p:nvPr/>
      </p:nvGrpSpPr>
      <p:grpSpPr>
        <a:xfrm>
          <a:off x="0" y="0"/>
          <a:ext cx="0" cy="0"/>
          <a:chOff x="0" y="0"/>
          <a:chExt cx="0" cy="0"/>
        </a:xfrm>
      </p:grpSpPr>
      <p:sp>
        <p:nvSpPr>
          <p:cNvPr id="938" name="Google Shape;938;p134">
            <a:hlinkClick r:id="rId2"/>
          </p:cNvPr>
          <p:cNvSpPr/>
          <p:nvPr/>
        </p:nvSpPr>
        <p:spPr>
          <a:xfrm>
            <a:off x="3542586" y="6519775"/>
            <a:ext cx="1906800" cy="175500"/>
          </a:xfrm>
          <a:prstGeom prst="rect">
            <a:avLst/>
          </a:prstGeom>
          <a:no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9" name="Google Shape;939;p134"/>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chemeClr val="dk1"/>
                </a:solidFill>
                <a:latin typeface="Lucida Sans"/>
                <a:ea typeface="Lucida Sans"/>
                <a:cs typeface="Lucida Sans"/>
                <a:sym typeface="Lucida Sans"/>
              </a:rPr>
              <a:t>PAGE </a:t>
            </a:r>
            <a:fld id="{00000000-1234-1234-1234-123412341234}" type="slidenum">
              <a:rPr lang="en-US" sz="1000">
                <a:solidFill>
                  <a:schemeClr val="dk1"/>
                </a:solidFill>
                <a:latin typeface="Lucida Sans"/>
                <a:ea typeface="Lucida Sans"/>
                <a:cs typeface="Lucida Sans"/>
                <a:sym typeface="Lucida Sans"/>
              </a:rPr>
              <a:t>‹#›</a:t>
            </a:fld>
            <a:r>
              <a:rPr lang="en-US" sz="1000">
                <a:solidFill>
                  <a:schemeClr val="dk1"/>
                </a:solidFill>
                <a:latin typeface="Lucida Sans"/>
                <a:ea typeface="Lucida Sans"/>
                <a:cs typeface="Lucida Sans"/>
                <a:sym typeface="Lucida Sans"/>
              </a:rPr>
              <a:t> </a:t>
            </a:r>
            <a:endParaRPr/>
          </a:p>
        </p:txBody>
      </p:sp>
      <p:pic>
        <p:nvPicPr>
          <p:cNvPr id="940" name="Google Shape;940;p134"/>
          <p:cNvPicPr preferRelativeResize="0"/>
          <p:nvPr/>
        </p:nvPicPr>
        <p:blipFill rotWithShape="1">
          <a:blip r:embed="rId3">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Body Copy (Url Only)">
  <p:cSld name="Body Copy (Url Only)">
    <p:spTree>
      <p:nvGrpSpPr>
        <p:cNvPr id="1" name="Shape 941"/>
        <p:cNvGrpSpPr/>
        <p:nvPr/>
      </p:nvGrpSpPr>
      <p:grpSpPr>
        <a:xfrm>
          <a:off x="0" y="0"/>
          <a:ext cx="0" cy="0"/>
          <a:chOff x="0" y="0"/>
          <a:chExt cx="0" cy="0"/>
        </a:xfrm>
      </p:grpSpPr>
      <p:sp>
        <p:nvSpPr>
          <p:cNvPr id="942" name="Google Shape;942;p1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3F3F39"/>
              </a:buClr>
              <a:buSzPts val="2800"/>
              <a:buFont typeface="Lucida Sans"/>
              <a:buNone/>
              <a:defRPr sz="28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43" name="Google Shape;943;p135"/>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rgbClr val="3F3F39"/>
              </a:buClr>
              <a:buSzPts val="2400"/>
              <a:buFont typeface="Arial"/>
              <a:buChar char="•"/>
              <a:defRPr sz="2400" b="0" i="0" u="none" strike="noStrike" cap="none">
                <a:solidFill>
                  <a:srgbClr val="3F3F39"/>
                </a:solidFill>
                <a:latin typeface="Lucida Sans"/>
                <a:ea typeface="Lucida Sans"/>
                <a:cs typeface="Lucida Sans"/>
                <a:sym typeface="Lucida Sans"/>
              </a:defRPr>
            </a:lvl1pPr>
            <a:lvl2pPr marL="914400" marR="0" lvl="1" indent="-355600" algn="l" rtl="0">
              <a:spcBef>
                <a:spcPts val="400"/>
              </a:spcBef>
              <a:spcAft>
                <a:spcPts val="0"/>
              </a:spcAft>
              <a:buClr>
                <a:srgbClr val="3F3F39"/>
              </a:buClr>
              <a:buSzPts val="2000"/>
              <a:buFont typeface="Arial"/>
              <a:buChar char="–"/>
              <a:defRPr sz="2000" b="0" i="0" u="none" strike="noStrike" cap="none">
                <a:solidFill>
                  <a:srgbClr val="3F3F39"/>
                </a:solidFill>
                <a:latin typeface="Lucida Sans"/>
                <a:ea typeface="Lucida Sans"/>
                <a:cs typeface="Lucida Sans"/>
                <a:sym typeface="Lucida Sans"/>
              </a:defRPr>
            </a:lvl2pPr>
            <a:lvl3pPr marL="1371600" marR="0" lvl="2" indent="-342900" algn="l" rtl="0">
              <a:spcBef>
                <a:spcPts val="360"/>
              </a:spcBef>
              <a:spcAft>
                <a:spcPts val="0"/>
              </a:spcAft>
              <a:buClr>
                <a:srgbClr val="3F3F39"/>
              </a:buClr>
              <a:buSzPts val="1800"/>
              <a:buFont typeface="Arial"/>
              <a:buChar char="•"/>
              <a:defRPr sz="1800" b="0" i="0" u="none" strike="noStrike" cap="none">
                <a:solidFill>
                  <a:srgbClr val="3F3F39"/>
                </a:solidFill>
                <a:latin typeface="Lucida Sans"/>
                <a:ea typeface="Lucida Sans"/>
                <a:cs typeface="Lucida Sans"/>
                <a:sym typeface="Lucida Sans"/>
              </a:defRPr>
            </a:lvl3pPr>
            <a:lvl4pPr marL="1828800" marR="0" lvl="3" indent="-330200" algn="l" rtl="0">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4pPr>
            <a:lvl5pPr marL="2286000" marR="0" lvl="4" indent="-330200" algn="l" rtl="0">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944" name="Google Shape;944;p135" descr="ATC_org.pdf"/>
          <p:cNvPicPr preferRelativeResize="0"/>
          <p:nvPr/>
        </p:nvPicPr>
        <p:blipFill rotWithShape="1">
          <a:blip r:embed="rId2">
            <a:alphaModFix/>
          </a:blip>
          <a:srcRect/>
          <a:stretch/>
        </p:blipFill>
        <p:spPr>
          <a:xfrm>
            <a:off x="140803" y="6519775"/>
            <a:ext cx="1974669" cy="159615"/>
          </a:xfrm>
          <a:prstGeom prst="rect">
            <a:avLst/>
          </a:prstGeom>
          <a:noFill/>
          <a:ln>
            <a:noFill/>
          </a:ln>
        </p:spPr>
      </p:pic>
      <p:sp>
        <p:nvSpPr>
          <p:cNvPr id="945" name="Google Shape;945;p135"/>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chemeClr val="dk1"/>
                </a:solidFill>
                <a:latin typeface="Lucida Sans"/>
                <a:ea typeface="Lucida Sans"/>
                <a:cs typeface="Lucida Sans"/>
                <a:sym typeface="Lucida Sans"/>
              </a:rPr>
              <a:t>PAGE </a:t>
            </a:r>
            <a:fld id="{00000000-1234-1234-1234-123412341234}" type="slidenum">
              <a:rPr lang="en-US" sz="1000">
                <a:solidFill>
                  <a:schemeClr val="dk1"/>
                </a:solidFill>
                <a:latin typeface="Lucida Sans"/>
                <a:ea typeface="Lucida Sans"/>
                <a:cs typeface="Lucida Sans"/>
                <a:sym typeface="Lucida Sans"/>
              </a:rPr>
              <a:t>‹#›</a:t>
            </a:fld>
            <a:r>
              <a:rPr lang="en-US" sz="1000">
                <a:solidFill>
                  <a:schemeClr val="dk1"/>
                </a:solidFill>
                <a:latin typeface="Lucida Sans"/>
                <a:ea typeface="Lucida Sans"/>
                <a:cs typeface="Lucida Sans"/>
                <a:sym typeface="Lucida Sans"/>
              </a:rPr>
              <a:t> </a:t>
            </a:r>
            <a:endParaRPr/>
          </a:p>
        </p:txBody>
      </p:sp>
      <p:pic>
        <p:nvPicPr>
          <p:cNvPr id="946" name="Google Shape;946;p135"/>
          <p:cNvPicPr preferRelativeResize="0"/>
          <p:nvPr/>
        </p:nvPicPr>
        <p:blipFill rotWithShape="1">
          <a:blip r:embed="rId3">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End Slide">
  <p:cSld name="End Slide">
    <p:spTree>
      <p:nvGrpSpPr>
        <p:cNvPr id="1" name="Shape 947"/>
        <p:cNvGrpSpPr/>
        <p:nvPr/>
      </p:nvGrpSpPr>
      <p:grpSpPr>
        <a:xfrm>
          <a:off x="0" y="0"/>
          <a:ext cx="0" cy="0"/>
          <a:chOff x="0" y="0"/>
          <a:chExt cx="0" cy="0"/>
        </a:xfrm>
      </p:grpSpPr>
      <p:sp>
        <p:nvSpPr>
          <p:cNvPr id="948" name="Google Shape;948;p136"/>
          <p:cNvSpPr/>
          <p:nvPr/>
        </p:nvSpPr>
        <p:spPr>
          <a:xfrm>
            <a:off x="0" y="0"/>
            <a:ext cx="9144000" cy="6858000"/>
          </a:xfrm>
          <a:prstGeom prst="rect">
            <a:avLst/>
          </a:prstGeom>
          <a:solidFill>
            <a:srgbClr val="1EA56A"/>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9" name="Google Shape;949;p136"/>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950" name="Google Shape;950;p136"/>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951" name="Google Shape;951;p136"/>
          <p:cNvSpPr txBox="1"/>
          <p:nvPr/>
        </p:nvSpPr>
        <p:spPr>
          <a:xfrm>
            <a:off x="216568" y="2852946"/>
            <a:ext cx="8620500" cy="876900"/>
          </a:xfrm>
          <a:prstGeom prst="rect">
            <a:avLst/>
          </a:prstGeom>
          <a:noFill/>
          <a:ln>
            <a:noFill/>
          </a:ln>
          <a:effectLst>
            <a:outerShdw blurRad="50800" dist="38100" dir="2700000" algn="tl" rotWithShape="0">
              <a:srgbClr val="000000">
                <a:alpha val="42750"/>
              </a:srgbClr>
            </a:outerShdw>
          </a:effectLst>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rgbClr val="23593E"/>
              </a:solidFill>
              <a:latin typeface="Lucida Sans"/>
              <a:ea typeface="Lucida Sans"/>
              <a:cs typeface="Lucida Sans"/>
              <a:sym typeface="Lucida Sans"/>
            </a:endParaRPr>
          </a:p>
        </p:txBody>
      </p:sp>
      <p:sp>
        <p:nvSpPr>
          <p:cNvPr id="952" name="Google Shape;952;p136"/>
          <p:cNvSpPr txBox="1">
            <a:spLocks noGrp="1"/>
          </p:cNvSpPr>
          <p:nvPr>
            <p:ph type="title"/>
          </p:nvPr>
        </p:nvSpPr>
        <p:spPr>
          <a:xfrm>
            <a:off x="219320" y="2852946"/>
            <a:ext cx="8617800" cy="8769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1"/>
              </a:buClr>
              <a:buSzPts val="2800"/>
              <a:buFont typeface="Lucida Sans"/>
              <a:buNone/>
              <a:defRPr sz="2800" b="0" i="0" u="none" strike="noStrike" cap="none">
                <a:solidFill>
                  <a:schemeClr val="lt1"/>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953" name="Google Shape;953;p136"/>
          <p:cNvPicPr preferRelativeResize="0"/>
          <p:nvPr/>
        </p:nvPicPr>
        <p:blipFill rotWithShape="1">
          <a:blip r:embed="rId2">
            <a:alphaModFix/>
          </a:blip>
          <a:srcRect/>
          <a:stretch/>
        </p:blipFill>
        <p:spPr>
          <a:xfrm>
            <a:off x="470080" y="492399"/>
            <a:ext cx="1363577" cy="54177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91"/>
        <p:cNvGrpSpPr/>
        <p:nvPr/>
      </p:nvGrpSpPr>
      <p:grpSpPr>
        <a:xfrm>
          <a:off x="0" y="0"/>
          <a:ext cx="0" cy="0"/>
          <a:chOff x="0" y="0"/>
          <a:chExt cx="0" cy="0"/>
        </a:xfrm>
      </p:grpSpPr>
      <p:sp>
        <p:nvSpPr>
          <p:cNvPr id="92" name="Google Shape;92;p1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93" name="Google Shape;93;p1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94" name="Google Shape;94;p14"/>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5" name="Google Shape;95;p14"/>
          <p:cNvSpPr txBox="1">
            <a:spLocks noGrp="1"/>
          </p:cNvSpPr>
          <p:nvPr>
            <p:ph type="body" idx="1"/>
          </p:nvPr>
        </p:nvSpPr>
        <p:spPr>
          <a:xfrm>
            <a:off x="4624612" y="1858449"/>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 name="Google Shape;96;p14"/>
          <p:cNvSpPr txBox="1">
            <a:spLocks noGrp="1"/>
          </p:cNvSpPr>
          <p:nvPr>
            <p:ph type="body" idx="2"/>
          </p:nvPr>
        </p:nvSpPr>
        <p:spPr>
          <a:xfrm>
            <a:off x="7209514" y="1858449"/>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7" name="Google Shape;97;p14"/>
          <p:cNvSpPr txBox="1">
            <a:spLocks noGrp="1"/>
          </p:cNvSpPr>
          <p:nvPr>
            <p:ph type="body" idx="3"/>
          </p:nvPr>
        </p:nvSpPr>
        <p:spPr>
          <a:xfrm>
            <a:off x="4624612" y="2400625"/>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8" name="Google Shape;98;p14"/>
          <p:cNvSpPr txBox="1">
            <a:spLocks noGrp="1"/>
          </p:cNvSpPr>
          <p:nvPr>
            <p:ph type="body" idx="4"/>
          </p:nvPr>
        </p:nvSpPr>
        <p:spPr>
          <a:xfrm>
            <a:off x="7209514" y="2400625"/>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9" name="Google Shape;99;p14"/>
          <p:cNvSpPr txBox="1">
            <a:spLocks noGrp="1"/>
          </p:cNvSpPr>
          <p:nvPr>
            <p:ph type="body" idx="5"/>
          </p:nvPr>
        </p:nvSpPr>
        <p:spPr>
          <a:xfrm>
            <a:off x="4624612" y="2955016"/>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0" name="Google Shape;100;p14"/>
          <p:cNvSpPr txBox="1">
            <a:spLocks noGrp="1"/>
          </p:cNvSpPr>
          <p:nvPr>
            <p:ph type="body" idx="6"/>
          </p:nvPr>
        </p:nvSpPr>
        <p:spPr>
          <a:xfrm>
            <a:off x="7209514" y="2955016"/>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1" name="Google Shape;101;p14"/>
          <p:cNvSpPr txBox="1">
            <a:spLocks noGrp="1"/>
          </p:cNvSpPr>
          <p:nvPr>
            <p:ph type="body" idx="7"/>
          </p:nvPr>
        </p:nvSpPr>
        <p:spPr>
          <a:xfrm>
            <a:off x="4624612" y="3509407"/>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2" name="Google Shape;102;p14"/>
          <p:cNvSpPr txBox="1">
            <a:spLocks noGrp="1"/>
          </p:cNvSpPr>
          <p:nvPr>
            <p:ph type="body" idx="8"/>
          </p:nvPr>
        </p:nvSpPr>
        <p:spPr>
          <a:xfrm>
            <a:off x="7209514" y="3509407"/>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3" name="Google Shape;103;p14"/>
          <p:cNvSpPr txBox="1">
            <a:spLocks noGrp="1"/>
          </p:cNvSpPr>
          <p:nvPr>
            <p:ph type="body" idx="9"/>
          </p:nvPr>
        </p:nvSpPr>
        <p:spPr>
          <a:xfrm>
            <a:off x="4624612" y="406379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4" name="Google Shape;104;p14"/>
          <p:cNvSpPr txBox="1">
            <a:spLocks noGrp="1"/>
          </p:cNvSpPr>
          <p:nvPr>
            <p:ph type="body" idx="13"/>
          </p:nvPr>
        </p:nvSpPr>
        <p:spPr>
          <a:xfrm>
            <a:off x="7209514" y="406379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5" name="Google Shape;105;p14"/>
          <p:cNvSpPr txBox="1">
            <a:spLocks noGrp="1"/>
          </p:cNvSpPr>
          <p:nvPr>
            <p:ph type="body" idx="14"/>
          </p:nvPr>
        </p:nvSpPr>
        <p:spPr>
          <a:xfrm>
            <a:off x="4624612" y="4618185"/>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6" name="Google Shape;106;p14"/>
          <p:cNvSpPr txBox="1">
            <a:spLocks noGrp="1"/>
          </p:cNvSpPr>
          <p:nvPr>
            <p:ph type="body" idx="15"/>
          </p:nvPr>
        </p:nvSpPr>
        <p:spPr>
          <a:xfrm>
            <a:off x="7209514" y="4618185"/>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07" name="Google Shape;107;p14"/>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54"/>
        <p:cNvGrpSpPr/>
        <p:nvPr/>
      </p:nvGrpSpPr>
      <p:grpSpPr>
        <a:xfrm>
          <a:off x="0" y="0"/>
          <a:ext cx="0" cy="0"/>
          <a:chOff x="0" y="0"/>
          <a:chExt cx="0" cy="0"/>
        </a:xfrm>
      </p:grpSpPr>
      <p:sp>
        <p:nvSpPr>
          <p:cNvPr id="955" name="Google Shape;955;p1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3F3F39"/>
              </a:buClr>
              <a:buSzPts val="2800"/>
              <a:buFont typeface="Lucida Sans"/>
              <a:buNone/>
              <a:defRPr sz="28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56" name="Google Shape;956;p137"/>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rgbClr val="3F3F39"/>
              </a:buClr>
              <a:buSzPts val="2400"/>
              <a:buFont typeface="Arial"/>
              <a:buChar char="•"/>
              <a:defRPr sz="2400" b="0" i="0" u="none" strike="noStrike" cap="none">
                <a:solidFill>
                  <a:srgbClr val="3F3F39"/>
                </a:solidFill>
                <a:latin typeface="Lucida Sans"/>
                <a:ea typeface="Lucida Sans"/>
                <a:cs typeface="Lucida Sans"/>
                <a:sym typeface="Lucida Sans"/>
              </a:defRPr>
            </a:lvl1pPr>
            <a:lvl2pPr marL="914400" marR="0" lvl="1" indent="-355600" algn="l" rtl="0">
              <a:spcBef>
                <a:spcPts val="400"/>
              </a:spcBef>
              <a:spcAft>
                <a:spcPts val="0"/>
              </a:spcAft>
              <a:buClr>
                <a:srgbClr val="3F3F39"/>
              </a:buClr>
              <a:buSzPts val="2000"/>
              <a:buFont typeface="Arial"/>
              <a:buChar char="–"/>
              <a:defRPr sz="2000" b="0" i="0" u="none" strike="noStrike" cap="none">
                <a:solidFill>
                  <a:srgbClr val="3F3F39"/>
                </a:solidFill>
                <a:latin typeface="Lucida Sans"/>
                <a:ea typeface="Lucida Sans"/>
                <a:cs typeface="Lucida Sans"/>
                <a:sym typeface="Lucida Sans"/>
              </a:defRPr>
            </a:lvl2pPr>
            <a:lvl3pPr marL="1371600" marR="0" lvl="2" indent="-342900" algn="l" rtl="0">
              <a:spcBef>
                <a:spcPts val="360"/>
              </a:spcBef>
              <a:spcAft>
                <a:spcPts val="0"/>
              </a:spcAft>
              <a:buClr>
                <a:srgbClr val="3F3F39"/>
              </a:buClr>
              <a:buSzPts val="1800"/>
              <a:buFont typeface="Arial"/>
              <a:buChar char="•"/>
              <a:defRPr sz="1800" b="0" i="0" u="none" strike="noStrike" cap="none">
                <a:solidFill>
                  <a:srgbClr val="3F3F39"/>
                </a:solidFill>
                <a:latin typeface="Lucida Sans"/>
                <a:ea typeface="Lucida Sans"/>
                <a:cs typeface="Lucida Sans"/>
                <a:sym typeface="Lucida Sans"/>
              </a:defRPr>
            </a:lvl3pPr>
            <a:lvl4pPr marL="1828800" marR="0" lvl="3" indent="-330200" algn="l" rtl="0">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4pPr>
            <a:lvl5pPr marL="2286000" marR="0" lvl="4" indent="-330200" algn="l" rtl="0">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7" name="Google Shape;957;p137"/>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rgbClr val="3F3F39"/>
              </a:buClr>
              <a:buSzPts val="2400"/>
              <a:buFont typeface="Arial"/>
              <a:buChar char="•"/>
              <a:defRPr sz="2400" b="0" i="0" u="none" strike="noStrike" cap="none">
                <a:solidFill>
                  <a:srgbClr val="3F3F39"/>
                </a:solidFill>
                <a:latin typeface="Lucida Sans"/>
                <a:ea typeface="Lucida Sans"/>
                <a:cs typeface="Lucida Sans"/>
                <a:sym typeface="Lucida Sans"/>
              </a:defRPr>
            </a:lvl1pPr>
            <a:lvl2pPr marL="914400" marR="0" lvl="1" indent="-355600" algn="l" rtl="0">
              <a:spcBef>
                <a:spcPts val="400"/>
              </a:spcBef>
              <a:spcAft>
                <a:spcPts val="0"/>
              </a:spcAft>
              <a:buClr>
                <a:srgbClr val="3F3F39"/>
              </a:buClr>
              <a:buSzPts val="2000"/>
              <a:buFont typeface="Arial"/>
              <a:buChar char="–"/>
              <a:defRPr sz="2000" b="0" i="0" u="none" strike="noStrike" cap="none">
                <a:solidFill>
                  <a:srgbClr val="3F3F39"/>
                </a:solidFill>
                <a:latin typeface="Lucida Sans"/>
                <a:ea typeface="Lucida Sans"/>
                <a:cs typeface="Lucida Sans"/>
                <a:sym typeface="Lucida Sans"/>
              </a:defRPr>
            </a:lvl2pPr>
            <a:lvl3pPr marL="1371600" marR="0" lvl="2" indent="-342900" algn="l" rtl="0">
              <a:spcBef>
                <a:spcPts val="360"/>
              </a:spcBef>
              <a:spcAft>
                <a:spcPts val="0"/>
              </a:spcAft>
              <a:buClr>
                <a:srgbClr val="3F3F39"/>
              </a:buClr>
              <a:buSzPts val="1800"/>
              <a:buFont typeface="Arial"/>
              <a:buChar char="•"/>
              <a:defRPr sz="1800" b="0" i="0" u="none" strike="noStrike" cap="none">
                <a:solidFill>
                  <a:srgbClr val="3F3F39"/>
                </a:solidFill>
                <a:latin typeface="Lucida Sans"/>
                <a:ea typeface="Lucida Sans"/>
                <a:cs typeface="Lucida Sans"/>
                <a:sym typeface="Lucida Sans"/>
              </a:defRPr>
            </a:lvl3pPr>
            <a:lvl4pPr marL="1828800" marR="0" lvl="3" indent="-330200" algn="l" rtl="0">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4pPr>
            <a:lvl5pPr marL="2286000" marR="0" lvl="4" indent="-330200" algn="l" rtl="0">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8" name="Google Shape;958;p137"/>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chemeClr val="dk1"/>
                </a:solidFill>
                <a:latin typeface="Lucida Sans"/>
                <a:ea typeface="Lucida Sans"/>
                <a:cs typeface="Lucida Sans"/>
                <a:sym typeface="Lucida Sans"/>
              </a:rPr>
              <a:t>PAGE </a:t>
            </a:r>
            <a:fld id="{00000000-1234-1234-1234-123412341234}" type="slidenum">
              <a:rPr lang="en-US" sz="1000">
                <a:solidFill>
                  <a:schemeClr val="dk1"/>
                </a:solidFill>
                <a:latin typeface="Lucida Sans"/>
                <a:ea typeface="Lucida Sans"/>
                <a:cs typeface="Lucida Sans"/>
                <a:sym typeface="Lucida Sans"/>
              </a:rPr>
              <a:t>‹#›</a:t>
            </a:fld>
            <a:r>
              <a:rPr lang="en-US" sz="1000">
                <a:solidFill>
                  <a:schemeClr val="dk1"/>
                </a:solidFill>
                <a:latin typeface="Lucida Sans"/>
                <a:ea typeface="Lucida Sans"/>
                <a:cs typeface="Lucida Sans"/>
                <a:sym typeface="Lucida Sans"/>
              </a:rPr>
              <a:t> </a:t>
            </a:r>
            <a:endParaRPr/>
          </a:p>
        </p:txBody>
      </p:sp>
      <p:pic>
        <p:nvPicPr>
          <p:cNvPr id="959" name="Google Shape;959;p137"/>
          <p:cNvPicPr preferRelativeResize="0"/>
          <p:nvPr/>
        </p:nvPicPr>
        <p:blipFill rotWithShape="1">
          <a:blip r:embed="rId2">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60"/>
        <p:cNvGrpSpPr/>
        <p:nvPr/>
      </p:nvGrpSpPr>
      <p:grpSpPr>
        <a:xfrm>
          <a:off x="0" y="0"/>
          <a:ext cx="0" cy="0"/>
          <a:chOff x="0" y="0"/>
          <a:chExt cx="0" cy="0"/>
        </a:xfrm>
      </p:grpSpPr>
      <p:sp>
        <p:nvSpPr>
          <p:cNvPr id="961" name="Google Shape;961;p1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3F3F39"/>
              </a:buClr>
              <a:buSzPts val="2800"/>
              <a:buFont typeface="Lucida Sans"/>
              <a:buNone/>
              <a:defRPr sz="28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62" name="Google Shape;962;p138"/>
          <p:cNvSpPr txBox="1">
            <a:spLocks noGrp="1"/>
          </p:cNvSpPr>
          <p:nvPr>
            <p:ph type="body" idx="1"/>
          </p:nvPr>
        </p:nvSpPr>
        <p:spPr>
          <a:xfrm>
            <a:off x="457200" y="1417638"/>
            <a:ext cx="4040100" cy="773100"/>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rgbClr val="3F3F39"/>
              </a:buClr>
              <a:buSzPts val="2400"/>
              <a:buFont typeface="Arial"/>
              <a:buNone/>
              <a:defRPr sz="2400" b="1" i="0" u="none" strike="noStrike" cap="none">
                <a:solidFill>
                  <a:srgbClr val="3F3F39"/>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Lucida Sans"/>
                <a:ea typeface="Lucida Sans"/>
                <a:cs typeface="Lucida Sans"/>
                <a:sym typeface="Lucida Sans"/>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963" name="Google Shape;963;p138"/>
          <p:cNvSpPr txBox="1">
            <a:spLocks noGrp="1"/>
          </p:cNvSpPr>
          <p:nvPr>
            <p:ph type="body" idx="2"/>
          </p:nvPr>
        </p:nvSpPr>
        <p:spPr>
          <a:xfrm>
            <a:off x="457200" y="2190750"/>
            <a:ext cx="4040100" cy="39513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rgbClr val="3F3F39"/>
              </a:buClr>
              <a:buSzPts val="2400"/>
              <a:buFont typeface="Arial"/>
              <a:buChar char="•"/>
              <a:defRPr sz="2400" b="0" i="0" u="none" strike="noStrike" cap="none">
                <a:solidFill>
                  <a:srgbClr val="3F3F39"/>
                </a:solidFill>
                <a:latin typeface="Lucida Sans"/>
                <a:ea typeface="Lucida Sans"/>
                <a:cs typeface="Lucida Sans"/>
                <a:sym typeface="Lucida Sans"/>
              </a:defRPr>
            </a:lvl1pPr>
            <a:lvl2pPr marL="914400" marR="0" lvl="1" indent="-355600" algn="l" rtl="0">
              <a:spcBef>
                <a:spcPts val="400"/>
              </a:spcBef>
              <a:spcAft>
                <a:spcPts val="0"/>
              </a:spcAft>
              <a:buClr>
                <a:srgbClr val="3F3F39"/>
              </a:buClr>
              <a:buSzPts val="2000"/>
              <a:buFont typeface="Arial"/>
              <a:buChar char="–"/>
              <a:defRPr sz="2000" b="0" i="0" u="none" strike="noStrike" cap="none">
                <a:solidFill>
                  <a:srgbClr val="3F3F39"/>
                </a:solidFill>
                <a:latin typeface="Lucida Sans"/>
                <a:ea typeface="Lucida Sans"/>
                <a:cs typeface="Lucida Sans"/>
                <a:sym typeface="Lucida Sans"/>
              </a:defRPr>
            </a:lvl2pPr>
            <a:lvl3pPr marL="1371600" marR="0" lvl="2" indent="-342900" algn="l" rtl="0">
              <a:spcBef>
                <a:spcPts val="360"/>
              </a:spcBef>
              <a:spcAft>
                <a:spcPts val="0"/>
              </a:spcAft>
              <a:buClr>
                <a:srgbClr val="3F3F39"/>
              </a:buClr>
              <a:buSzPts val="1800"/>
              <a:buFont typeface="Arial"/>
              <a:buChar char="•"/>
              <a:defRPr sz="1800" b="0" i="0" u="none" strike="noStrike" cap="none">
                <a:solidFill>
                  <a:srgbClr val="3F3F39"/>
                </a:solidFill>
                <a:latin typeface="Lucida Sans"/>
                <a:ea typeface="Lucida Sans"/>
                <a:cs typeface="Lucida Sans"/>
                <a:sym typeface="Lucida Sans"/>
              </a:defRPr>
            </a:lvl3pPr>
            <a:lvl4pPr marL="1828800" marR="0" lvl="3" indent="-330200" algn="l" rtl="0">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4pPr>
            <a:lvl5pPr marL="2286000" marR="0" lvl="4" indent="-330200" algn="l" rtl="0">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964" name="Google Shape;964;p138"/>
          <p:cNvSpPr txBox="1">
            <a:spLocks noGrp="1"/>
          </p:cNvSpPr>
          <p:nvPr>
            <p:ph type="body" idx="3"/>
          </p:nvPr>
        </p:nvSpPr>
        <p:spPr>
          <a:xfrm>
            <a:off x="4645025" y="1417638"/>
            <a:ext cx="4041900" cy="773100"/>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rgbClr val="3F3F39"/>
              </a:buClr>
              <a:buSzPts val="2400"/>
              <a:buFont typeface="Arial"/>
              <a:buNone/>
              <a:defRPr sz="2400" b="1" i="0" u="none" strike="noStrike" cap="none">
                <a:solidFill>
                  <a:srgbClr val="3F3F39"/>
                </a:solidFill>
                <a:latin typeface="Lucida Sans"/>
                <a:ea typeface="Lucida Sans"/>
                <a:cs typeface="Lucida Sans"/>
                <a:sym typeface="Lucida Sans"/>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Lucida Sans"/>
                <a:ea typeface="Lucida Sans"/>
                <a:cs typeface="Lucida Sans"/>
                <a:sym typeface="Lucida Sans"/>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Lucida Sans"/>
                <a:ea typeface="Lucida Sans"/>
                <a:cs typeface="Lucida Sans"/>
                <a:sym typeface="Lucida Sans"/>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Lucida Sans"/>
                <a:ea typeface="Lucida Sans"/>
                <a:cs typeface="Lucida Sans"/>
                <a:sym typeface="Lucida Sans"/>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Lucida Sans"/>
                <a:ea typeface="Lucida Sans"/>
                <a:cs typeface="Lucida Sans"/>
                <a:sym typeface="Lucida Sans"/>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965" name="Google Shape;965;p138"/>
          <p:cNvSpPr txBox="1">
            <a:spLocks noGrp="1"/>
          </p:cNvSpPr>
          <p:nvPr>
            <p:ph type="body" idx="4"/>
          </p:nvPr>
        </p:nvSpPr>
        <p:spPr>
          <a:xfrm>
            <a:off x="4645025" y="2190750"/>
            <a:ext cx="4041900" cy="39513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rgbClr val="3F3F39"/>
              </a:buClr>
              <a:buSzPts val="2400"/>
              <a:buFont typeface="Arial"/>
              <a:buChar char="•"/>
              <a:defRPr sz="2400" b="0" i="0" u="none" strike="noStrike" cap="none">
                <a:solidFill>
                  <a:srgbClr val="3F3F39"/>
                </a:solidFill>
                <a:latin typeface="Lucida Sans"/>
                <a:ea typeface="Lucida Sans"/>
                <a:cs typeface="Lucida Sans"/>
                <a:sym typeface="Lucida Sans"/>
              </a:defRPr>
            </a:lvl1pPr>
            <a:lvl2pPr marL="914400" marR="0" lvl="1" indent="-355600" algn="l" rtl="0">
              <a:spcBef>
                <a:spcPts val="400"/>
              </a:spcBef>
              <a:spcAft>
                <a:spcPts val="0"/>
              </a:spcAft>
              <a:buClr>
                <a:srgbClr val="3F3F39"/>
              </a:buClr>
              <a:buSzPts val="2000"/>
              <a:buFont typeface="Arial"/>
              <a:buChar char="–"/>
              <a:defRPr sz="2000" b="0" i="0" u="none" strike="noStrike" cap="none">
                <a:solidFill>
                  <a:srgbClr val="3F3F39"/>
                </a:solidFill>
                <a:latin typeface="Lucida Sans"/>
                <a:ea typeface="Lucida Sans"/>
                <a:cs typeface="Lucida Sans"/>
                <a:sym typeface="Lucida Sans"/>
              </a:defRPr>
            </a:lvl2pPr>
            <a:lvl3pPr marL="1371600" marR="0" lvl="2" indent="-342900" algn="l" rtl="0">
              <a:spcBef>
                <a:spcPts val="360"/>
              </a:spcBef>
              <a:spcAft>
                <a:spcPts val="0"/>
              </a:spcAft>
              <a:buClr>
                <a:srgbClr val="3F3F39"/>
              </a:buClr>
              <a:buSzPts val="1800"/>
              <a:buFont typeface="Arial"/>
              <a:buChar char="•"/>
              <a:defRPr sz="1800" b="0" i="0" u="none" strike="noStrike" cap="none">
                <a:solidFill>
                  <a:srgbClr val="3F3F39"/>
                </a:solidFill>
                <a:latin typeface="Lucida Sans"/>
                <a:ea typeface="Lucida Sans"/>
                <a:cs typeface="Lucida Sans"/>
                <a:sym typeface="Lucida Sans"/>
              </a:defRPr>
            </a:lvl3pPr>
            <a:lvl4pPr marL="1828800" marR="0" lvl="3" indent="-330200" algn="l" rtl="0">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4pPr>
            <a:lvl5pPr marL="2286000" marR="0" lvl="4" indent="-330200" algn="l" rtl="0">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966" name="Google Shape;966;p138"/>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chemeClr val="dk1"/>
                </a:solidFill>
                <a:latin typeface="Lucida Sans"/>
                <a:ea typeface="Lucida Sans"/>
                <a:cs typeface="Lucida Sans"/>
                <a:sym typeface="Lucida Sans"/>
              </a:rPr>
              <a:t>PAGE </a:t>
            </a:r>
            <a:fld id="{00000000-1234-1234-1234-123412341234}" type="slidenum">
              <a:rPr lang="en-US" sz="1000">
                <a:solidFill>
                  <a:schemeClr val="dk1"/>
                </a:solidFill>
                <a:latin typeface="Lucida Sans"/>
                <a:ea typeface="Lucida Sans"/>
                <a:cs typeface="Lucida Sans"/>
                <a:sym typeface="Lucida Sans"/>
              </a:rPr>
              <a:t>‹#›</a:t>
            </a:fld>
            <a:r>
              <a:rPr lang="en-US" sz="1000">
                <a:solidFill>
                  <a:schemeClr val="dk1"/>
                </a:solidFill>
                <a:latin typeface="Lucida Sans"/>
                <a:ea typeface="Lucida Sans"/>
                <a:cs typeface="Lucida Sans"/>
                <a:sym typeface="Lucida Sans"/>
              </a:rPr>
              <a:t> </a:t>
            </a:r>
            <a:endParaRPr/>
          </a:p>
        </p:txBody>
      </p:sp>
      <p:pic>
        <p:nvPicPr>
          <p:cNvPr id="967" name="Google Shape;967;p138"/>
          <p:cNvPicPr preferRelativeResize="0"/>
          <p:nvPr/>
        </p:nvPicPr>
        <p:blipFill rotWithShape="1">
          <a:blip r:embed="rId2">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968"/>
        <p:cNvGrpSpPr/>
        <p:nvPr/>
      </p:nvGrpSpPr>
      <p:grpSpPr>
        <a:xfrm>
          <a:off x="0" y="0"/>
          <a:ext cx="0" cy="0"/>
          <a:chOff x="0" y="0"/>
          <a:chExt cx="0" cy="0"/>
        </a:xfrm>
      </p:grpSpPr>
      <p:sp>
        <p:nvSpPr>
          <p:cNvPr id="969" name="Google Shape;969;p139"/>
          <p:cNvSpPr>
            <a:spLocks noGrp="1"/>
          </p:cNvSpPr>
          <p:nvPr>
            <p:ph type="pic" idx="2"/>
          </p:nvPr>
        </p:nvSpPr>
        <p:spPr>
          <a:xfrm>
            <a:off x="4578350" y="1600201"/>
            <a:ext cx="4108500" cy="4526100"/>
          </a:xfrm>
          <a:prstGeom prst="rect">
            <a:avLst/>
          </a:prstGeom>
          <a:noFill/>
          <a:ln>
            <a:noFill/>
          </a:ln>
        </p:spPr>
        <p:txBody>
          <a:bodyPr spcFirstLastPara="1" wrap="square" lIns="91425" tIns="45700" rIns="91425" bIns="45700" anchor="ctr" anchorCtr="0"/>
          <a:lstStyle>
            <a:lvl1pPr marR="0" lvl="0" algn="l" rtl="0">
              <a:spcBef>
                <a:spcPts val="640"/>
              </a:spcBef>
              <a:spcAft>
                <a:spcPts val="0"/>
              </a:spcAft>
              <a:buClr>
                <a:srgbClr val="3F3F39"/>
              </a:buClr>
              <a:buSzPts val="3200"/>
              <a:buFont typeface="Arial"/>
              <a:buNone/>
              <a:defRPr sz="3200" b="0" i="0" u="none" strike="noStrike" cap="none">
                <a:solidFill>
                  <a:srgbClr val="3F3F39"/>
                </a:solidFill>
                <a:latin typeface="Lucida Sans"/>
                <a:ea typeface="Lucida Sans"/>
                <a:cs typeface="Lucida Sans"/>
                <a:sym typeface="Lucida Sans"/>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Lucida Sans"/>
                <a:ea typeface="Lucida Sans"/>
                <a:cs typeface="Lucida Sans"/>
                <a:sym typeface="Lucida Sans"/>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Lucida Sans"/>
                <a:ea typeface="Lucida Sans"/>
                <a:cs typeface="Lucida Sans"/>
                <a:sym typeface="Lucida Sans"/>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70" name="Google Shape;970;p1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3F3F39"/>
              </a:buClr>
              <a:buSzPts val="2800"/>
              <a:buFont typeface="Lucida Sans"/>
              <a:buNone/>
              <a:defRPr sz="28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71" name="Google Shape;971;p139"/>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rgbClr val="3F3F39"/>
              </a:buClr>
              <a:buSzPts val="2400"/>
              <a:buFont typeface="Arial"/>
              <a:buChar char="•"/>
              <a:defRPr sz="2400" b="0" i="0" u="none" strike="noStrike" cap="none">
                <a:solidFill>
                  <a:srgbClr val="3F3F39"/>
                </a:solidFill>
                <a:latin typeface="Lucida Sans"/>
                <a:ea typeface="Lucida Sans"/>
                <a:cs typeface="Lucida Sans"/>
                <a:sym typeface="Lucida Sans"/>
              </a:defRPr>
            </a:lvl1pPr>
            <a:lvl2pPr marL="914400" marR="0" lvl="1" indent="-355600" algn="l" rtl="0">
              <a:spcBef>
                <a:spcPts val="400"/>
              </a:spcBef>
              <a:spcAft>
                <a:spcPts val="0"/>
              </a:spcAft>
              <a:buClr>
                <a:srgbClr val="3F3F39"/>
              </a:buClr>
              <a:buSzPts val="2000"/>
              <a:buFont typeface="Arial"/>
              <a:buChar char="–"/>
              <a:defRPr sz="2000" b="0" i="0" u="none" strike="noStrike" cap="none">
                <a:solidFill>
                  <a:srgbClr val="3F3F39"/>
                </a:solidFill>
                <a:latin typeface="Lucida Sans"/>
                <a:ea typeface="Lucida Sans"/>
                <a:cs typeface="Lucida Sans"/>
                <a:sym typeface="Lucida Sans"/>
              </a:defRPr>
            </a:lvl2pPr>
            <a:lvl3pPr marL="1371600" marR="0" lvl="2" indent="-342900" algn="l" rtl="0">
              <a:spcBef>
                <a:spcPts val="360"/>
              </a:spcBef>
              <a:spcAft>
                <a:spcPts val="0"/>
              </a:spcAft>
              <a:buClr>
                <a:srgbClr val="3F3F39"/>
              </a:buClr>
              <a:buSzPts val="1800"/>
              <a:buFont typeface="Arial"/>
              <a:buChar char="•"/>
              <a:defRPr sz="1800" b="0" i="0" u="none" strike="noStrike" cap="none">
                <a:solidFill>
                  <a:srgbClr val="3F3F39"/>
                </a:solidFill>
                <a:latin typeface="Lucida Sans"/>
                <a:ea typeface="Lucida Sans"/>
                <a:cs typeface="Lucida Sans"/>
                <a:sym typeface="Lucida Sans"/>
              </a:defRPr>
            </a:lvl3pPr>
            <a:lvl4pPr marL="1828800" marR="0" lvl="3" indent="-330200" algn="l" rtl="0">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4pPr>
            <a:lvl5pPr marL="2286000" marR="0" lvl="4" indent="-330200" algn="l" rtl="0">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2" name="Google Shape;972;p139"/>
          <p:cNvSpPr txBox="1">
            <a:spLocks noGrp="1"/>
          </p:cNvSpPr>
          <p:nvPr>
            <p:ph type="body" idx="3"/>
          </p:nvPr>
        </p:nvSpPr>
        <p:spPr>
          <a:xfrm>
            <a:off x="4578350" y="5646677"/>
            <a:ext cx="4108500" cy="479400"/>
          </a:xfrm>
          <a:prstGeom prst="rect">
            <a:avLst/>
          </a:prstGeom>
          <a:solidFill>
            <a:srgbClr val="FFFFFF">
              <a:alpha val="48630"/>
            </a:srgbClr>
          </a:solidFill>
          <a:ln>
            <a:noFill/>
          </a:ln>
        </p:spPr>
        <p:txBody>
          <a:bodyPr spcFirstLastPara="1" wrap="square" lIns="91425" tIns="45700" rIns="91425" bIns="45700" anchor="ctr" anchorCtr="0"/>
          <a:lstStyle>
            <a:lvl1pPr marL="457200" marR="0" lvl="0" indent="-228600" algn="ctr" rtl="0">
              <a:spcBef>
                <a:spcPts val="320"/>
              </a:spcBef>
              <a:spcAft>
                <a:spcPts val="0"/>
              </a:spcAft>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73" name="Google Shape;973;p139"/>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chemeClr val="dk1"/>
                </a:solidFill>
                <a:latin typeface="Lucida Sans"/>
                <a:ea typeface="Lucida Sans"/>
                <a:cs typeface="Lucida Sans"/>
                <a:sym typeface="Lucida Sans"/>
              </a:rPr>
              <a:t>PAGE </a:t>
            </a:r>
            <a:fld id="{00000000-1234-1234-1234-123412341234}" type="slidenum">
              <a:rPr lang="en-US" sz="1000">
                <a:solidFill>
                  <a:schemeClr val="dk1"/>
                </a:solidFill>
                <a:latin typeface="Lucida Sans"/>
                <a:ea typeface="Lucida Sans"/>
                <a:cs typeface="Lucida Sans"/>
                <a:sym typeface="Lucida Sans"/>
              </a:rPr>
              <a:t>‹#›</a:t>
            </a:fld>
            <a:r>
              <a:rPr lang="en-US" sz="1000">
                <a:solidFill>
                  <a:schemeClr val="dk1"/>
                </a:solidFill>
                <a:latin typeface="Lucida Sans"/>
                <a:ea typeface="Lucida Sans"/>
                <a:cs typeface="Lucida Sans"/>
                <a:sym typeface="Lucida Sans"/>
              </a:rPr>
              <a:t> </a:t>
            </a:r>
            <a:endParaRPr/>
          </a:p>
        </p:txBody>
      </p:sp>
      <p:pic>
        <p:nvPicPr>
          <p:cNvPr id="974" name="Google Shape;974;p139"/>
          <p:cNvPicPr preferRelativeResize="0"/>
          <p:nvPr/>
        </p:nvPicPr>
        <p:blipFill rotWithShape="1">
          <a:blip r:embed="rId2">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975"/>
        <p:cNvGrpSpPr/>
        <p:nvPr/>
      </p:nvGrpSpPr>
      <p:grpSpPr>
        <a:xfrm>
          <a:off x="0" y="0"/>
          <a:ext cx="0" cy="0"/>
          <a:chOff x="0" y="0"/>
          <a:chExt cx="0" cy="0"/>
        </a:xfrm>
      </p:grpSpPr>
      <p:sp>
        <p:nvSpPr>
          <p:cNvPr id="976" name="Google Shape;976;p140"/>
          <p:cNvSpPr>
            <a:spLocks noGrp="1"/>
          </p:cNvSpPr>
          <p:nvPr>
            <p:ph type="pic" idx="2"/>
          </p:nvPr>
        </p:nvSpPr>
        <p:spPr>
          <a:xfrm>
            <a:off x="4578350" y="3892047"/>
            <a:ext cx="4108500" cy="2234100"/>
          </a:xfrm>
          <a:prstGeom prst="rect">
            <a:avLst/>
          </a:prstGeom>
          <a:noFill/>
          <a:ln>
            <a:noFill/>
          </a:ln>
        </p:spPr>
        <p:txBody>
          <a:bodyPr spcFirstLastPara="1" wrap="square" lIns="91425" tIns="45700" rIns="91425" bIns="45700" anchor="ctr" anchorCtr="0"/>
          <a:lstStyle>
            <a:lvl1pPr marR="0" lvl="0" algn="l" rtl="0">
              <a:spcBef>
                <a:spcPts val="640"/>
              </a:spcBef>
              <a:spcAft>
                <a:spcPts val="0"/>
              </a:spcAft>
              <a:buClr>
                <a:srgbClr val="3F3F39"/>
              </a:buClr>
              <a:buSzPts val="3200"/>
              <a:buFont typeface="Arial"/>
              <a:buNone/>
              <a:defRPr sz="3200" b="0" i="0" u="none" strike="noStrike" cap="none">
                <a:solidFill>
                  <a:srgbClr val="3F3F39"/>
                </a:solidFill>
                <a:latin typeface="Lucida Sans"/>
                <a:ea typeface="Lucida Sans"/>
                <a:cs typeface="Lucida Sans"/>
                <a:sym typeface="Lucida Sans"/>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Lucida Sans"/>
                <a:ea typeface="Lucida Sans"/>
                <a:cs typeface="Lucida Sans"/>
                <a:sym typeface="Lucida Sans"/>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Lucida Sans"/>
                <a:ea typeface="Lucida Sans"/>
                <a:cs typeface="Lucida Sans"/>
                <a:sym typeface="Lucida Sans"/>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77" name="Google Shape;977;p140"/>
          <p:cNvSpPr>
            <a:spLocks noGrp="1"/>
          </p:cNvSpPr>
          <p:nvPr>
            <p:ph type="pic" idx="3"/>
          </p:nvPr>
        </p:nvSpPr>
        <p:spPr>
          <a:xfrm>
            <a:off x="4578350" y="1600201"/>
            <a:ext cx="4108500" cy="2234100"/>
          </a:xfrm>
          <a:prstGeom prst="rect">
            <a:avLst/>
          </a:prstGeom>
          <a:noFill/>
          <a:ln>
            <a:noFill/>
          </a:ln>
        </p:spPr>
        <p:txBody>
          <a:bodyPr spcFirstLastPara="1" wrap="square" lIns="91425" tIns="45700" rIns="91425" bIns="45700" anchor="ctr" anchorCtr="0"/>
          <a:lstStyle>
            <a:lvl1pPr marR="0" lvl="0" algn="l" rtl="0">
              <a:spcBef>
                <a:spcPts val="640"/>
              </a:spcBef>
              <a:spcAft>
                <a:spcPts val="0"/>
              </a:spcAft>
              <a:buClr>
                <a:srgbClr val="3F3F39"/>
              </a:buClr>
              <a:buSzPts val="3200"/>
              <a:buFont typeface="Arial"/>
              <a:buNone/>
              <a:defRPr sz="3200" b="0" i="0" u="none" strike="noStrike" cap="none">
                <a:solidFill>
                  <a:srgbClr val="3F3F39"/>
                </a:solidFill>
                <a:latin typeface="Lucida Sans"/>
                <a:ea typeface="Lucida Sans"/>
                <a:cs typeface="Lucida Sans"/>
                <a:sym typeface="Lucida Sans"/>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Lucida Sans"/>
                <a:ea typeface="Lucida Sans"/>
                <a:cs typeface="Lucida Sans"/>
                <a:sym typeface="Lucida Sans"/>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Lucida Sans"/>
                <a:ea typeface="Lucida Sans"/>
                <a:cs typeface="Lucida Sans"/>
                <a:sym typeface="Lucida Sans"/>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78" name="Google Shape;978;p1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3F3F39"/>
              </a:buClr>
              <a:buSzPts val="2800"/>
              <a:buFont typeface="Lucida Sans"/>
              <a:buNone/>
              <a:defRPr sz="28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79" name="Google Shape;979;p140"/>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rgbClr val="3F3F39"/>
              </a:buClr>
              <a:buSzPts val="2400"/>
              <a:buFont typeface="Arial"/>
              <a:buChar char="•"/>
              <a:defRPr sz="2400" b="0" i="0" u="none" strike="noStrike" cap="none">
                <a:solidFill>
                  <a:srgbClr val="3F3F39"/>
                </a:solidFill>
                <a:latin typeface="Lucida Sans"/>
                <a:ea typeface="Lucida Sans"/>
                <a:cs typeface="Lucida Sans"/>
                <a:sym typeface="Lucida Sans"/>
              </a:defRPr>
            </a:lvl1pPr>
            <a:lvl2pPr marL="914400" marR="0" lvl="1" indent="-355600" algn="l" rtl="0">
              <a:spcBef>
                <a:spcPts val="400"/>
              </a:spcBef>
              <a:spcAft>
                <a:spcPts val="0"/>
              </a:spcAft>
              <a:buClr>
                <a:srgbClr val="3F3F39"/>
              </a:buClr>
              <a:buSzPts val="2000"/>
              <a:buFont typeface="Arial"/>
              <a:buChar char="–"/>
              <a:defRPr sz="2000" b="0" i="0" u="none" strike="noStrike" cap="none">
                <a:solidFill>
                  <a:srgbClr val="3F3F39"/>
                </a:solidFill>
                <a:latin typeface="Lucida Sans"/>
                <a:ea typeface="Lucida Sans"/>
                <a:cs typeface="Lucida Sans"/>
                <a:sym typeface="Lucida Sans"/>
              </a:defRPr>
            </a:lvl2pPr>
            <a:lvl3pPr marL="1371600" marR="0" lvl="2" indent="-342900" algn="l" rtl="0">
              <a:spcBef>
                <a:spcPts val="360"/>
              </a:spcBef>
              <a:spcAft>
                <a:spcPts val="0"/>
              </a:spcAft>
              <a:buClr>
                <a:srgbClr val="3F3F39"/>
              </a:buClr>
              <a:buSzPts val="1800"/>
              <a:buFont typeface="Arial"/>
              <a:buChar char="•"/>
              <a:defRPr sz="1800" b="0" i="0" u="none" strike="noStrike" cap="none">
                <a:solidFill>
                  <a:srgbClr val="3F3F39"/>
                </a:solidFill>
                <a:latin typeface="Lucida Sans"/>
                <a:ea typeface="Lucida Sans"/>
                <a:cs typeface="Lucida Sans"/>
                <a:sym typeface="Lucida Sans"/>
              </a:defRPr>
            </a:lvl3pPr>
            <a:lvl4pPr marL="1828800" marR="0" lvl="3" indent="-330200" algn="l" rtl="0">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4pPr>
            <a:lvl5pPr marL="2286000" marR="0" lvl="4" indent="-330200" algn="l" rtl="0">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0" name="Google Shape;980;p140"/>
          <p:cNvSpPr txBox="1">
            <a:spLocks noGrp="1"/>
          </p:cNvSpPr>
          <p:nvPr>
            <p:ph type="body" idx="4"/>
          </p:nvPr>
        </p:nvSpPr>
        <p:spPr>
          <a:xfrm>
            <a:off x="4578350" y="5646677"/>
            <a:ext cx="4108500" cy="479400"/>
          </a:xfrm>
          <a:prstGeom prst="rect">
            <a:avLst/>
          </a:prstGeom>
          <a:solidFill>
            <a:srgbClr val="FFFFFF">
              <a:alpha val="48630"/>
            </a:srgbClr>
          </a:solidFill>
          <a:ln>
            <a:noFill/>
          </a:ln>
        </p:spPr>
        <p:txBody>
          <a:bodyPr spcFirstLastPara="1" wrap="square" lIns="91425" tIns="45700" rIns="91425" bIns="45700" anchor="ctr" anchorCtr="0"/>
          <a:lstStyle>
            <a:lvl1pPr marL="457200" marR="0" lvl="0" indent="-228600" algn="ctr" rtl="0">
              <a:spcBef>
                <a:spcPts val="320"/>
              </a:spcBef>
              <a:spcAft>
                <a:spcPts val="0"/>
              </a:spcAft>
              <a:buClr>
                <a:srgbClr val="3F3F39"/>
              </a:buClr>
              <a:buSzPts val="1600"/>
              <a:buFont typeface="Arial"/>
              <a:buNone/>
              <a:defRPr sz="1600" b="0" i="0" u="none" strike="noStrike" cap="none">
                <a:solidFill>
                  <a:srgbClr val="3F3F39"/>
                </a:solidFill>
                <a:latin typeface="Lucida Sans"/>
                <a:ea typeface="Lucida Sans"/>
                <a:cs typeface="Lucida Sans"/>
                <a:sym typeface="Lucida Sans"/>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81" name="Google Shape;981;p140"/>
          <p:cNvSpPr txBox="1">
            <a:spLocks noGrp="1"/>
          </p:cNvSpPr>
          <p:nvPr>
            <p:ph type="body" idx="5"/>
          </p:nvPr>
        </p:nvSpPr>
        <p:spPr>
          <a:xfrm>
            <a:off x="4578350" y="3354831"/>
            <a:ext cx="4108500" cy="479400"/>
          </a:xfrm>
          <a:prstGeom prst="rect">
            <a:avLst/>
          </a:prstGeom>
          <a:solidFill>
            <a:srgbClr val="FFFFFF">
              <a:alpha val="48630"/>
            </a:srgbClr>
          </a:solidFill>
          <a:ln>
            <a:noFill/>
          </a:ln>
        </p:spPr>
        <p:txBody>
          <a:bodyPr spcFirstLastPara="1" wrap="square" lIns="91425" tIns="45700" rIns="91425" bIns="45700" anchor="ctr" anchorCtr="0"/>
          <a:lstStyle>
            <a:lvl1pPr marL="457200" marR="0" lvl="0" indent="-228600" algn="ctr" rtl="0">
              <a:spcBef>
                <a:spcPts val="320"/>
              </a:spcBef>
              <a:spcAft>
                <a:spcPts val="0"/>
              </a:spcAft>
              <a:buClr>
                <a:srgbClr val="3F3F39"/>
              </a:buClr>
              <a:buSzPts val="1600"/>
              <a:buFont typeface="Arial"/>
              <a:buNone/>
              <a:defRPr sz="1600" b="0" i="0" u="none" strike="noStrike" cap="none">
                <a:solidFill>
                  <a:srgbClr val="3F3F39"/>
                </a:solidFill>
                <a:latin typeface="Lucida Sans"/>
                <a:ea typeface="Lucida Sans"/>
                <a:cs typeface="Lucida Sans"/>
                <a:sym typeface="Lucida Sans"/>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82" name="Google Shape;982;p140"/>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chemeClr val="dk1"/>
                </a:solidFill>
                <a:latin typeface="Lucida Sans"/>
                <a:ea typeface="Lucida Sans"/>
                <a:cs typeface="Lucida Sans"/>
                <a:sym typeface="Lucida Sans"/>
              </a:rPr>
              <a:t>PAGE </a:t>
            </a:r>
            <a:fld id="{00000000-1234-1234-1234-123412341234}" type="slidenum">
              <a:rPr lang="en-US" sz="1000">
                <a:solidFill>
                  <a:schemeClr val="dk1"/>
                </a:solidFill>
                <a:latin typeface="Lucida Sans"/>
                <a:ea typeface="Lucida Sans"/>
                <a:cs typeface="Lucida Sans"/>
                <a:sym typeface="Lucida Sans"/>
              </a:rPr>
              <a:t>‹#›</a:t>
            </a:fld>
            <a:r>
              <a:rPr lang="en-US" sz="1000">
                <a:solidFill>
                  <a:schemeClr val="dk1"/>
                </a:solidFill>
                <a:latin typeface="Lucida Sans"/>
                <a:ea typeface="Lucida Sans"/>
                <a:cs typeface="Lucida Sans"/>
                <a:sym typeface="Lucida Sans"/>
              </a:rPr>
              <a:t> </a:t>
            </a:r>
            <a:endParaRPr/>
          </a:p>
        </p:txBody>
      </p:sp>
      <p:pic>
        <p:nvPicPr>
          <p:cNvPr id="983" name="Google Shape;983;p140"/>
          <p:cNvPicPr preferRelativeResize="0"/>
          <p:nvPr/>
        </p:nvPicPr>
        <p:blipFill rotWithShape="1">
          <a:blip r:embed="rId2">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984"/>
        <p:cNvGrpSpPr/>
        <p:nvPr/>
      </p:nvGrpSpPr>
      <p:grpSpPr>
        <a:xfrm>
          <a:off x="0" y="0"/>
          <a:ext cx="0" cy="0"/>
          <a:chOff x="0" y="0"/>
          <a:chExt cx="0" cy="0"/>
        </a:xfrm>
      </p:grpSpPr>
      <p:sp>
        <p:nvSpPr>
          <p:cNvPr id="985" name="Google Shape;985;p141"/>
          <p:cNvSpPr>
            <a:spLocks noGrp="1"/>
          </p:cNvSpPr>
          <p:nvPr>
            <p:ph type="pic" idx="2"/>
          </p:nvPr>
        </p:nvSpPr>
        <p:spPr>
          <a:xfrm>
            <a:off x="4616450" y="1600200"/>
            <a:ext cx="4070400" cy="4526100"/>
          </a:xfrm>
          <a:prstGeom prst="rect">
            <a:avLst/>
          </a:prstGeom>
          <a:noFill/>
          <a:ln>
            <a:noFill/>
          </a:ln>
        </p:spPr>
        <p:txBody>
          <a:bodyPr spcFirstLastPara="1" wrap="square" lIns="91425" tIns="45700" rIns="91425" bIns="45700" anchor="ctr" anchorCtr="0"/>
          <a:lstStyle>
            <a:lvl1pPr marR="0" lvl="0" algn="l" rtl="0">
              <a:spcBef>
                <a:spcPts val="640"/>
              </a:spcBef>
              <a:spcAft>
                <a:spcPts val="0"/>
              </a:spcAft>
              <a:buClr>
                <a:srgbClr val="3F3F39"/>
              </a:buClr>
              <a:buSzPts val="3200"/>
              <a:buFont typeface="Arial"/>
              <a:buNone/>
              <a:defRPr sz="3200" b="0" i="0" u="none" strike="noStrike" cap="none">
                <a:solidFill>
                  <a:srgbClr val="3F3F39"/>
                </a:solidFill>
                <a:latin typeface="Lucida Sans"/>
                <a:ea typeface="Lucida Sans"/>
                <a:cs typeface="Lucida Sans"/>
                <a:sym typeface="Lucida Sans"/>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Lucida Sans"/>
                <a:ea typeface="Lucida Sans"/>
                <a:cs typeface="Lucida Sans"/>
                <a:sym typeface="Lucida Sans"/>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Lucida Sans"/>
                <a:ea typeface="Lucida Sans"/>
                <a:cs typeface="Lucida Sans"/>
                <a:sym typeface="Lucida Sans"/>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86" name="Google Shape;986;p1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3F3F39"/>
              </a:buClr>
              <a:buSzPts val="2800"/>
              <a:buFont typeface="Lucida Sans"/>
              <a:buNone/>
              <a:defRPr sz="28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87" name="Google Shape;987;p141"/>
          <p:cNvSpPr txBox="1">
            <a:spLocks noGrp="1"/>
          </p:cNvSpPr>
          <p:nvPr>
            <p:ph type="body" idx="1"/>
          </p:nvPr>
        </p:nvSpPr>
        <p:spPr>
          <a:xfrm>
            <a:off x="4616450" y="5646677"/>
            <a:ext cx="4070400" cy="479400"/>
          </a:xfrm>
          <a:prstGeom prst="rect">
            <a:avLst/>
          </a:prstGeom>
          <a:solidFill>
            <a:srgbClr val="FFFFFF">
              <a:alpha val="48630"/>
            </a:srgbClr>
          </a:solidFill>
          <a:ln>
            <a:noFill/>
          </a:ln>
        </p:spPr>
        <p:txBody>
          <a:bodyPr spcFirstLastPara="1" wrap="square" lIns="91425" tIns="45700" rIns="91425" bIns="45700" anchor="ctr" anchorCtr="0"/>
          <a:lstStyle>
            <a:lvl1pPr marL="457200" marR="0" lvl="0" indent="-228600" algn="ctr" rtl="0">
              <a:spcBef>
                <a:spcPts val="320"/>
              </a:spcBef>
              <a:spcAft>
                <a:spcPts val="0"/>
              </a:spcAft>
              <a:buClr>
                <a:srgbClr val="3F3F39"/>
              </a:buClr>
              <a:buSzPts val="1600"/>
              <a:buFont typeface="Arial"/>
              <a:buNone/>
              <a:defRPr sz="1600" b="0" i="0" u="none" strike="noStrike" cap="none">
                <a:solidFill>
                  <a:srgbClr val="3F3F39"/>
                </a:solidFill>
                <a:latin typeface="Lucida Sans"/>
                <a:ea typeface="Lucida Sans"/>
                <a:cs typeface="Lucida Sans"/>
                <a:sym typeface="Lucida Sans"/>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88" name="Google Shape;988;p141"/>
          <p:cNvSpPr>
            <a:spLocks noGrp="1"/>
          </p:cNvSpPr>
          <p:nvPr>
            <p:ph type="pic" idx="3"/>
          </p:nvPr>
        </p:nvSpPr>
        <p:spPr>
          <a:xfrm>
            <a:off x="457199" y="1600200"/>
            <a:ext cx="4073400" cy="4526100"/>
          </a:xfrm>
          <a:prstGeom prst="rect">
            <a:avLst/>
          </a:prstGeom>
          <a:noFill/>
          <a:ln>
            <a:noFill/>
          </a:ln>
        </p:spPr>
        <p:txBody>
          <a:bodyPr spcFirstLastPara="1" wrap="square" lIns="91425" tIns="45700" rIns="91425" bIns="45700" anchor="ctr" anchorCtr="0"/>
          <a:lstStyle>
            <a:lvl1pPr marR="0" lvl="0" algn="l" rtl="0">
              <a:spcBef>
                <a:spcPts val="640"/>
              </a:spcBef>
              <a:spcAft>
                <a:spcPts val="0"/>
              </a:spcAft>
              <a:buClr>
                <a:srgbClr val="3F3F39"/>
              </a:buClr>
              <a:buSzPts val="3200"/>
              <a:buFont typeface="Arial"/>
              <a:buNone/>
              <a:defRPr sz="3200" b="0" i="0" u="none" strike="noStrike" cap="none">
                <a:solidFill>
                  <a:srgbClr val="3F3F39"/>
                </a:solidFill>
                <a:latin typeface="Lucida Sans"/>
                <a:ea typeface="Lucida Sans"/>
                <a:cs typeface="Lucida Sans"/>
                <a:sym typeface="Lucida Sans"/>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Lucida Sans"/>
                <a:ea typeface="Lucida Sans"/>
                <a:cs typeface="Lucida Sans"/>
                <a:sym typeface="Lucida Sans"/>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Lucida Sans"/>
                <a:ea typeface="Lucida Sans"/>
                <a:cs typeface="Lucida Sans"/>
                <a:sym typeface="Lucida Sans"/>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89" name="Google Shape;989;p141"/>
          <p:cNvSpPr txBox="1">
            <a:spLocks noGrp="1"/>
          </p:cNvSpPr>
          <p:nvPr>
            <p:ph type="body" idx="4"/>
          </p:nvPr>
        </p:nvSpPr>
        <p:spPr>
          <a:xfrm>
            <a:off x="457198" y="5646677"/>
            <a:ext cx="4073400" cy="479400"/>
          </a:xfrm>
          <a:prstGeom prst="rect">
            <a:avLst/>
          </a:prstGeom>
          <a:solidFill>
            <a:srgbClr val="FFFFFF">
              <a:alpha val="48630"/>
            </a:srgbClr>
          </a:solidFill>
          <a:ln>
            <a:noFill/>
          </a:ln>
        </p:spPr>
        <p:txBody>
          <a:bodyPr spcFirstLastPara="1" wrap="square" lIns="91425" tIns="45700" rIns="91425" bIns="45700" anchor="ctr" anchorCtr="0"/>
          <a:lstStyle>
            <a:lvl1pPr marL="457200" marR="0" lvl="0" indent="-228600" algn="ctr" rtl="0">
              <a:spcBef>
                <a:spcPts val="320"/>
              </a:spcBef>
              <a:spcAft>
                <a:spcPts val="0"/>
              </a:spcAft>
              <a:buClr>
                <a:srgbClr val="3F3F39"/>
              </a:buClr>
              <a:buSzPts val="1600"/>
              <a:buFont typeface="Arial"/>
              <a:buNone/>
              <a:defRPr sz="1600" b="0" i="0" u="none" strike="noStrike" cap="none">
                <a:solidFill>
                  <a:srgbClr val="3F3F39"/>
                </a:solidFill>
                <a:latin typeface="Lucida Sans"/>
                <a:ea typeface="Lucida Sans"/>
                <a:cs typeface="Lucida Sans"/>
                <a:sym typeface="Lucida Sans"/>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90" name="Google Shape;990;p141"/>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chemeClr val="dk1"/>
                </a:solidFill>
                <a:latin typeface="Lucida Sans"/>
                <a:ea typeface="Lucida Sans"/>
                <a:cs typeface="Lucida Sans"/>
                <a:sym typeface="Lucida Sans"/>
              </a:rPr>
              <a:t>PAGE </a:t>
            </a:r>
            <a:fld id="{00000000-1234-1234-1234-123412341234}" type="slidenum">
              <a:rPr lang="en-US" sz="1000">
                <a:solidFill>
                  <a:schemeClr val="dk1"/>
                </a:solidFill>
                <a:latin typeface="Lucida Sans"/>
                <a:ea typeface="Lucida Sans"/>
                <a:cs typeface="Lucida Sans"/>
                <a:sym typeface="Lucida Sans"/>
              </a:rPr>
              <a:t>‹#›</a:t>
            </a:fld>
            <a:r>
              <a:rPr lang="en-US" sz="1000">
                <a:solidFill>
                  <a:schemeClr val="dk1"/>
                </a:solidFill>
                <a:latin typeface="Lucida Sans"/>
                <a:ea typeface="Lucida Sans"/>
                <a:cs typeface="Lucida Sans"/>
                <a:sym typeface="Lucida Sans"/>
              </a:rPr>
              <a:t> </a:t>
            </a:r>
            <a:endParaRPr/>
          </a:p>
        </p:txBody>
      </p:sp>
      <p:pic>
        <p:nvPicPr>
          <p:cNvPr id="991" name="Google Shape;991;p141"/>
          <p:cNvPicPr preferRelativeResize="0"/>
          <p:nvPr/>
        </p:nvPicPr>
        <p:blipFill rotWithShape="1">
          <a:blip r:embed="rId2">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992"/>
        <p:cNvGrpSpPr/>
        <p:nvPr/>
      </p:nvGrpSpPr>
      <p:grpSpPr>
        <a:xfrm>
          <a:off x="0" y="0"/>
          <a:ext cx="0" cy="0"/>
          <a:chOff x="0" y="0"/>
          <a:chExt cx="0" cy="0"/>
        </a:xfrm>
      </p:grpSpPr>
      <p:sp>
        <p:nvSpPr>
          <p:cNvPr id="993" name="Google Shape;993;p142"/>
          <p:cNvSpPr>
            <a:spLocks noGrp="1"/>
          </p:cNvSpPr>
          <p:nvPr>
            <p:ph type="pic" idx="2"/>
          </p:nvPr>
        </p:nvSpPr>
        <p:spPr>
          <a:xfrm>
            <a:off x="4616450" y="3892046"/>
            <a:ext cx="4070400" cy="2234100"/>
          </a:xfrm>
          <a:prstGeom prst="rect">
            <a:avLst/>
          </a:prstGeom>
          <a:noFill/>
          <a:ln>
            <a:noFill/>
          </a:ln>
        </p:spPr>
        <p:txBody>
          <a:bodyPr spcFirstLastPara="1" wrap="square" lIns="91425" tIns="45700" rIns="91425" bIns="45700" anchor="ctr"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Lucida Sans"/>
                <a:ea typeface="Lucida Sans"/>
                <a:cs typeface="Lucida Sans"/>
                <a:sym typeface="Lucida Sans"/>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Lucida Sans"/>
                <a:ea typeface="Lucida Sans"/>
                <a:cs typeface="Lucida Sans"/>
                <a:sym typeface="Lucida Sans"/>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Lucida Sans"/>
                <a:ea typeface="Lucida Sans"/>
                <a:cs typeface="Lucida Sans"/>
                <a:sym typeface="Lucida Sans"/>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94" name="Google Shape;994;p142"/>
          <p:cNvSpPr>
            <a:spLocks noGrp="1"/>
          </p:cNvSpPr>
          <p:nvPr>
            <p:ph type="pic" idx="3"/>
          </p:nvPr>
        </p:nvSpPr>
        <p:spPr>
          <a:xfrm>
            <a:off x="4616450" y="1600200"/>
            <a:ext cx="4070400" cy="2234100"/>
          </a:xfrm>
          <a:prstGeom prst="rect">
            <a:avLst/>
          </a:prstGeom>
          <a:noFill/>
          <a:ln>
            <a:noFill/>
          </a:ln>
        </p:spPr>
        <p:txBody>
          <a:bodyPr spcFirstLastPara="1" wrap="square" lIns="91425" tIns="45700" rIns="91425" bIns="45700" anchor="ctr"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Lucida Sans"/>
                <a:ea typeface="Lucida Sans"/>
                <a:cs typeface="Lucida Sans"/>
                <a:sym typeface="Lucida Sans"/>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Lucida Sans"/>
                <a:ea typeface="Lucida Sans"/>
                <a:cs typeface="Lucida Sans"/>
                <a:sym typeface="Lucida Sans"/>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Lucida Sans"/>
                <a:ea typeface="Lucida Sans"/>
                <a:cs typeface="Lucida Sans"/>
                <a:sym typeface="Lucida Sans"/>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95" name="Google Shape;995;p142"/>
          <p:cNvSpPr>
            <a:spLocks noGrp="1"/>
          </p:cNvSpPr>
          <p:nvPr>
            <p:ph type="pic" idx="4"/>
          </p:nvPr>
        </p:nvSpPr>
        <p:spPr>
          <a:xfrm>
            <a:off x="457198" y="1600200"/>
            <a:ext cx="4070400" cy="2234100"/>
          </a:xfrm>
          <a:prstGeom prst="rect">
            <a:avLst/>
          </a:prstGeom>
          <a:noFill/>
          <a:ln>
            <a:noFill/>
          </a:ln>
        </p:spPr>
        <p:txBody>
          <a:bodyPr spcFirstLastPara="1" wrap="square" lIns="91425" tIns="45700" rIns="91425" bIns="45700" anchor="ctr"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Lucida Sans"/>
                <a:ea typeface="Lucida Sans"/>
                <a:cs typeface="Lucida Sans"/>
                <a:sym typeface="Lucida Sans"/>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Lucida Sans"/>
                <a:ea typeface="Lucida Sans"/>
                <a:cs typeface="Lucida Sans"/>
                <a:sym typeface="Lucida Sans"/>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Lucida Sans"/>
                <a:ea typeface="Lucida Sans"/>
                <a:cs typeface="Lucida Sans"/>
                <a:sym typeface="Lucida Sans"/>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96" name="Google Shape;996;p142"/>
          <p:cNvSpPr>
            <a:spLocks noGrp="1"/>
          </p:cNvSpPr>
          <p:nvPr>
            <p:ph type="pic" idx="5"/>
          </p:nvPr>
        </p:nvSpPr>
        <p:spPr>
          <a:xfrm>
            <a:off x="460373" y="3892046"/>
            <a:ext cx="4070400" cy="2234100"/>
          </a:xfrm>
          <a:prstGeom prst="rect">
            <a:avLst/>
          </a:prstGeom>
          <a:noFill/>
          <a:ln>
            <a:noFill/>
          </a:ln>
        </p:spPr>
        <p:txBody>
          <a:bodyPr spcFirstLastPara="1" wrap="square" lIns="91425" tIns="45700" rIns="91425" bIns="45700" anchor="ctr"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Lucida Sans"/>
                <a:ea typeface="Lucida Sans"/>
                <a:cs typeface="Lucida Sans"/>
                <a:sym typeface="Lucida Sans"/>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Lucida Sans"/>
                <a:ea typeface="Lucida Sans"/>
                <a:cs typeface="Lucida Sans"/>
                <a:sym typeface="Lucida Sans"/>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Lucida Sans"/>
                <a:ea typeface="Lucida Sans"/>
                <a:cs typeface="Lucida Sans"/>
                <a:sym typeface="Lucida Sans"/>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97" name="Google Shape;997;p1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3F3F39"/>
              </a:buClr>
              <a:buSzPts val="2800"/>
              <a:buFont typeface="Lucida Sans"/>
              <a:buNone/>
              <a:defRPr sz="28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98" name="Google Shape;998;p142"/>
          <p:cNvSpPr txBox="1">
            <a:spLocks noGrp="1"/>
          </p:cNvSpPr>
          <p:nvPr>
            <p:ph type="body" idx="1"/>
          </p:nvPr>
        </p:nvSpPr>
        <p:spPr>
          <a:xfrm>
            <a:off x="4616450" y="5646677"/>
            <a:ext cx="4070400" cy="479400"/>
          </a:xfrm>
          <a:prstGeom prst="rect">
            <a:avLst/>
          </a:prstGeom>
          <a:solidFill>
            <a:srgbClr val="FFFFFF">
              <a:alpha val="48630"/>
            </a:srgbClr>
          </a:solidFill>
          <a:ln>
            <a:noFill/>
          </a:ln>
        </p:spPr>
        <p:txBody>
          <a:bodyPr spcFirstLastPara="1" wrap="square" lIns="91425" tIns="45700" rIns="91425" bIns="45700" anchor="ctr" anchorCtr="0"/>
          <a:lstStyle>
            <a:lvl1pPr marL="457200" marR="0" lvl="0" indent="-228600" algn="ctr" rtl="0">
              <a:spcBef>
                <a:spcPts val="320"/>
              </a:spcBef>
              <a:spcAft>
                <a:spcPts val="0"/>
              </a:spcAft>
              <a:buClr>
                <a:srgbClr val="3F3F39"/>
              </a:buClr>
              <a:buSzPts val="1600"/>
              <a:buFont typeface="Arial"/>
              <a:buNone/>
              <a:defRPr sz="1600" b="0" i="0" u="none" strike="noStrike" cap="none">
                <a:solidFill>
                  <a:srgbClr val="3F3F39"/>
                </a:solidFill>
                <a:latin typeface="Lucida Sans"/>
                <a:ea typeface="Lucida Sans"/>
                <a:cs typeface="Lucida Sans"/>
                <a:sym typeface="Lucida Sans"/>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99" name="Google Shape;999;p142"/>
          <p:cNvSpPr txBox="1">
            <a:spLocks noGrp="1"/>
          </p:cNvSpPr>
          <p:nvPr>
            <p:ph type="body" idx="6"/>
          </p:nvPr>
        </p:nvSpPr>
        <p:spPr>
          <a:xfrm>
            <a:off x="457198" y="5646677"/>
            <a:ext cx="4073400" cy="479400"/>
          </a:xfrm>
          <a:prstGeom prst="rect">
            <a:avLst/>
          </a:prstGeom>
          <a:solidFill>
            <a:srgbClr val="FFFFFF">
              <a:alpha val="48630"/>
            </a:srgbClr>
          </a:solidFill>
          <a:ln>
            <a:noFill/>
          </a:ln>
        </p:spPr>
        <p:txBody>
          <a:bodyPr spcFirstLastPara="1" wrap="square" lIns="91425" tIns="45700" rIns="91425" bIns="45700" anchor="ctr" anchorCtr="0"/>
          <a:lstStyle>
            <a:lvl1pPr marL="457200" marR="0" lvl="0" indent="-228600" algn="ctr" rtl="0">
              <a:spcBef>
                <a:spcPts val="320"/>
              </a:spcBef>
              <a:spcAft>
                <a:spcPts val="0"/>
              </a:spcAft>
              <a:buClr>
                <a:srgbClr val="3F3F39"/>
              </a:buClr>
              <a:buSzPts val="1600"/>
              <a:buFont typeface="Arial"/>
              <a:buNone/>
              <a:defRPr sz="1600" b="0" i="0" u="none" strike="noStrike" cap="none">
                <a:solidFill>
                  <a:srgbClr val="3F3F39"/>
                </a:solidFill>
                <a:latin typeface="Lucida Sans"/>
                <a:ea typeface="Lucida Sans"/>
                <a:cs typeface="Lucida Sans"/>
                <a:sym typeface="Lucida Sans"/>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00" name="Google Shape;1000;p142"/>
          <p:cNvSpPr txBox="1">
            <a:spLocks noGrp="1"/>
          </p:cNvSpPr>
          <p:nvPr>
            <p:ph type="body" idx="7"/>
          </p:nvPr>
        </p:nvSpPr>
        <p:spPr>
          <a:xfrm>
            <a:off x="4616450" y="3354831"/>
            <a:ext cx="4070400" cy="479400"/>
          </a:xfrm>
          <a:prstGeom prst="rect">
            <a:avLst/>
          </a:prstGeom>
          <a:solidFill>
            <a:srgbClr val="FFFFFF">
              <a:alpha val="48630"/>
            </a:srgbClr>
          </a:solidFill>
          <a:ln>
            <a:noFill/>
          </a:ln>
        </p:spPr>
        <p:txBody>
          <a:bodyPr spcFirstLastPara="1" wrap="square" lIns="91425" tIns="45700" rIns="91425" bIns="45700" anchor="ctr" anchorCtr="0"/>
          <a:lstStyle>
            <a:lvl1pPr marL="457200" marR="0" lvl="0" indent="-228600" algn="ctr" rtl="0">
              <a:spcBef>
                <a:spcPts val="320"/>
              </a:spcBef>
              <a:spcAft>
                <a:spcPts val="0"/>
              </a:spcAft>
              <a:buClr>
                <a:srgbClr val="3F3F39"/>
              </a:buClr>
              <a:buSzPts val="1600"/>
              <a:buFont typeface="Arial"/>
              <a:buNone/>
              <a:defRPr sz="1600" b="0" i="0" u="none" strike="noStrike" cap="none">
                <a:solidFill>
                  <a:srgbClr val="3F3F39"/>
                </a:solidFill>
                <a:latin typeface="Lucida Sans"/>
                <a:ea typeface="Lucida Sans"/>
                <a:cs typeface="Lucida Sans"/>
                <a:sym typeface="Lucida Sans"/>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01" name="Google Shape;1001;p142"/>
          <p:cNvSpPr txBox="1">
            <a:spLocks noGrp="1"/>
          </p:cNvSpPr>
          <p:nvPr>
            <p:ph type="body" idx="8"/>
          </p:nvPr>
        </p:nvSpPr>
        <p:spPr>
          <a:xfrm>
            <a:off x="454023" y="3354831"/>
            <a:ext cx="4073400" cy="479400"/>
          </a:xfrm>
          <a:prstGeom prst="rect">
            <a:avLst/>
          </a:prstGeom>
          <a:solidFill>
            <a:srgbClr val="FFFFFF">
              <a:alpha val="48630"/>
            </a:srgbClr>
          </a:solidFill>
          <a:ln>
            <a:noFill/>
          </a:ln>
        </p:spPr>
        <p:txBody>
          <a:bodyPr spcFirstLastPara="1" wrap="square" lIns="91425" tIns="45700" rIns="91425" bIns="45700" anchor="ctr" anchorCtr="0"/>
          <a:lstStyle>
            <a:lvl1pPr marL="457200" marR="0" lvl="0" indent="-228600" algn="ctr" rtl="0">
              <a:spcBef>
                <a:spcPts val="320"/>
              </a:spcBef>
              <a:spcAft>
                <a:spcPts val="0"/>
              </a:spcAft>
              <a:buClr>
                <a:srgbClr val="3F3F39"/>
              </a:buClr>
              <a:buSzPts val="1600"/>
              <a:buFont typeface="Arial"/>
              <a:buNone/>
              <a:defRPr sz="1600" b="0" i="0" u="none" strike="noStrike" cap="none">
                <a:solidFill>
                  <a:srgbClr val="3F3F39"/>
                </a:solidFill>
                <a:latin typeface="Lucida Sans"/>
                <a:ea typeface="Lucida Sans"/>
                <a:cs typeface="Lucida Sans"/>
                <a:sym typeface="Lucida Sans"/>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02" name="Google Shape;1002;p142"/>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chemeClr val="dk1"/>
                </a:solidFill>
                <a:latin typeface="Lucida Sans"/>
                <a:ea typeface="Lucida Sans"/>
                <a:cs typeface="Lucida Sans"/>
                <a:sym typeface="Lucida Sans"/>
              </a:rPr>
              <a:t>PAGE </a:t>
            </a:r>
            <a:fld id="{00000000-1234-1234-1234-123412341234}" type="slidenum">
              <a:rPr lang="en-US" sz="1000">
                <a:solidFill>
                  <a:schemeClr val="dk1"/>
                </a:solidFill>
                <a:latin typeface="Lucida Sans"/>
                <a:ea typeface="Lucida Sans"/>
                <a:cs typeface="Lucida Sans"/>
                <a:sym typeface="Lucida Sans"/>
              </a:rPr>
              <a:t>‹#›</a:t>
            </a:fld>
            <a:r>
              <a:rPr lang="en-US" sz="1000">
                <a:solidFill>
                  <a:schemeClr val="dk1"/>
                </a:solidFill>
                <a:latin typeface="Lucida Sans"/>
                <a:ea typeface="Lucida Sans"/>
                <a:cs typeface="Lucida Sans"/>
                <a:sym typeface="Lucida Sans"/>
              </a:rPr>
              <a:t> </a:t>
            </a:r>
            <a:endParaRPr/>
          </a:p>
        </p:txBody>
      </p:sp>
      <p:pic>
        <p:nvPicPr>
          <p:cNvPr id="1003" name="Google Shape;1003;p142"/>
          <p:cNvPicPr preferRelativeResize="0"/>
          <p:nvPr/>
        </p:nvPicPr>
        <p:blipFill rotWithShape="1">
          <a:blip r:embed="rId2">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108"/>
        <p:cNvGrpSpPr/>
        <p:nvPr/>
      </p:nvGrpSpPr>
      <p:grpSpPr>
        <a:xfrm>
          <a:off x="0" y="0"/>
          <a:ext cx="0" cy="0"/>
          <a:chOff x="0" y="0"/>
          <a:chExt cx="0" cy="0"/>
        </a:xfrm>
      </p:grpSpPr>
      <p:sp>
        <p:nvSpPr>
          <p:cNvPr id="109" name="Google Shape;109;p15"/>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lstStyle>
            <a:lvl1pPr marL="5588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0"/>
        <p:cNvGrpSpPr/>
        <p:nvPr/>
      </p:nvGrpSpPr>
      <p:grpSpPr>
        <a:xfrm>
          <a:off x="0" y="0"/>
          <a:ext cx="0" cy="0"/>
          <a:chOff x="0" y="0"/>
          <a:chExt cx="0" cy="0"/>
        </a:xfrm>
      </p:grpSpPr>
      <p:sp>
        <p:nvSpPr>
          <p:cNvPr id="111" name="Google Shape;111;p16"/>
          <p:cNvSpPr txBox="1">
            <a:spLocks noGrp="1"/>
          </p:cNvSpPr>
          <p:nvPr>
            <p:ph type="title"/>
          </p:nvPr>
        </p:nvSpPr>
        <p:spPr>
          <a:xfrm>
            <a:off x="304800" y="274637"/>
            <a:ext cx="85599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12" name="Google Shape;112;p1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13" name="Google Shape;113;p1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114" name="Google Shape;114;p16"/>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115"/>
        <p:cNvGrpSpPr/>
        <p:nvPr/>
      </p:nvGrpSpPr>
      <p:grpSpPr>
        <a:xfrm>
          <a:off x="0" y="0"/>
          <a:ext cx="0" cy="0"/>
          <a:chOff x="0" y="0"/>
          <a:chExt cx="0" cy="0"/>
        </a:xfrm>
      </p:grpSpPr>
      <p:sp>
        <p:nvSpPr>
          <p:cNvPr id="116" name="Google Shape;116;p17"/>
          <p:cNvSpPr/>
          <p:nvPr/>
        </p:nvSpPr>
        <p:spPr>
          <a:xfrm>
            <a:off x="0" y="6330471"/>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17" name="Google Shape;117;p1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Allerta"/>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a:p>
        </p:txBody>
      </p:sp>
      <p:pic>
        <p:nvPicPr>
          <p:cNvPr id="118" name="Google Shape;118;p17"/>
          <p:cNvPicPr preferRelativeResize="0"/>
          <p:nvPr/>
        </p:nvPicPr>
        <p:blipFill rotWithShape="1">
          <a:blip r:embed="rId2">
            <a:alphaModFix/>
          </a:blip>
          <a:srcRect/>
          <a:stretch/>
        </p:blipFill>
        <p:spPr>
          <a:xfrm>
            <a:off x="304800" y="6503298"/>
            <a:ext cx="1746600" cy="163837"/>
          </a:xfrm>
          <a:prstGeom prst="rect">
            <a:avLst/>
          </a:prstGeom>
          <a:noFill/>
          <a:ln>
            <a:noFill/>
          </a:ln>
        </p:spPr>
      </p:pic>
      <p:pic>
        <p:nvPicPr>
          <p:cNvPr id="119" name="Google Shape;119;p17"/>
          <p:cNvPicPr preferRelativeResize="0"/>
          <p:nvPr/>
        </p:nvPicPr>
        <p:blipFill rotWithShape="1">
          <a:blip r:embed="rId3">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120"/>
        <p:cNvGrpSpPr/>
        <p:nvPr/>
      </p:nvGrpSpPr>
      <p:grpSpPr>
        <a:xfrm>
          <a:off x="0" y="0"/>
          <a:ext cx="0" cy="0"/>
          <a:chOff x="0" y="0"/>
          <a:chExt cx="0" cy="0"/>
        </a:xfrm>
      </p:grpSpPr>
      <p:sp>
        <p:nvSpPr>
          <p:cNvPr id="121" name="Google Shape;121;p18"/>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22" name="Google Shape;122;p1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123" name="Google Shape;123;p18"/>
          <p:cNvPicPr preferRelativeResize="0"/>
          <p:nvPr/>
        </p:nvPicPr>
        <p:blipFill rotWithShape="1">
          <a:blip r:embed="rId2">
            <a:alphaModFix/>
          </a:blip>
          <a:srcRect/>
          <a:stretch/>
        </p:blipFill>
        <p:spPr>
          <a:xfrm>
            <a:off x="304800" y="6533798"/>
            <a:ext cx="3057300" cy="133389"/>
          </a:xfrm>
          <a:prstGeom prst="rect">
            <a:avLst/>
          </a:prstGeom>
          <a:noFill/>
          <a:ln>
            <a:noFill/>
          </a:ln>
        </p:spPr>
      </p:pic>
      <p:pic>
        <p:nvPicPr>
          <p:cNvPr id="124" name="Google Shape;124;p18"/>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5"/>
        <p:cNvGrpSpPr/>
        <p:nvPr/>
      </p:nvGrpSpPr>
      <p:grpSpPr>
        <a:xfrm>
          <a:off x="0" y="0"/>
          <a:ext cx="0" cy="0"/>
          <a:chOff x="0" y="0"/>
          <a:chExt cx="0" cy="0"/>
        </a:xfrm>
      </p:grpSpPr>
      <p:sp>
        <p:nvSpPr>
          <p:cNvPr id="126" name="Google Shape;126;p19"/>
          <p:cNvSpPr txBox="1">
            <a:spLocks noGrp="1"/>
          </p:cNvSpPr>
          <p:nvPr>
            <p:ph type="title"/>
          </p:nvPr>
        </p:nvSpPr>
        <p:spPr>
          <a:xfrm>
            <a:off x="304800" y="279396"/>
            <a:ext cx="8534400" cy="11166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27" name="Google Shape;127;p19"/>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19"/>
          <p:cNvSpPr txBox="1">
            <a:spLocks noGrp="1"/>
          </p:cNvSpPr>
          <p:nvPr>
            <p:ph type="body" idx="2"/>
          </p:nvPr>
        </p:nvSpPr>
        <p:spPr>
          <a:xfrm>
            <a:off x="4496019" y="1603770"/>
            <a:ext cx="4026000" cy="45513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 name="Google Shape;129;p1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30" name="Google Shape;130;p1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131" name="Google Shape;131;p19">
            <a:hlinkClick r:id="rId2"/>
          </p:cNvPr>
          <p:cNvSpPr/>
          <p:nvPr/>
        </p:nvSpPr>
        <p:spPr>
          <a:xfrm>
            <a:off x="3542585" y="6519775"/>
            <a:ext cx="1906800" cy="175500"/>
          </a:xfrm>
          <a:prstGeom prst="rect">
            <a:avLst/>
          </a:prstGeom>
          <a:no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132"/>
        <p:cNvGrpSpPr/>
        <p:nvPr/>
      </p:nvGrpSpPr>
      <p:grpSpPr>
        <a:xfrm>
          <a:off x="0" y="0"/>
          <a:ext cx="0" cy="0"/>
          <a:chOff x="0" y="0"/>
          <a:chExt cx="0" cy="0"/>
        </a:xfrm>
      </p:grpSpPr>
      <p:sp>
        <p:nvSpPr>
          <p:cNvPr id="133" name="Google Shape;133;p20"/>
          <p:cNvSpPr>
            <a:spLocks noGrp="1"/>
          </p:cNvSpPr>
          <p:nvPr>
            <p:ph type="pic" idx="2"/>
          </p:nvPr>
        </p:nvSpPr>
        <p:spPr>
          <a:xfrm>
            <a:off x="4673600" y="1600200"/>
            <a:ext cx="40131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4" name="Google Shape;134;p20"/>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35" name="Google Shape;135;p20"/>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Google Shape;136;p20"/>
          <p:cNvSpPr txBox="1">
            <a:spLocks noGrp="1"/>
          </p:cNvSpPr>
          <p:nvPr>
            <p:ph type="body" idx="3"/>
          </p:nvPr>
        </p:nvSpPr>
        <p:spPr>
          <a:xfrm>
            <a:off x="4673600" y="5646676"/>
            <a:ext cx="4013100" cy="479400"/>
          </a:xfrm>
          <a:prstGeom prst="rect">
            <a:avLst/>
          </a:prstGeom>
          <a:solidFill>
            <a:srgbClr val="FFFFFF">
              <a:alpha val="47058"/>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7" name="Google Shape;137;p20"/>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38" name="Google Shape;138;p2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18"/>
        <p:cNvGrpSpPr/>
        <p:nvPr/>
      </p:nvGrpSpPr>
      <p:grpSpPr>
        <a:xfrm>
          <a:off x="0" y="0"/>
          <a:ext cx="0" cy="0"/>
          <a:chOff x="0" y="0"/>
          <a:chExt cx="0" cy="0"/>
        </a:xfrm>
      </p:grpSpPr>
      <p:sp>
        <p:nvSpPr>
          <p:cNvPr id="19" name="Google Shape;19;p3"/>
          <p:cNvSpPr/>
          <p:nvPr/>
        </p:nvSpPr>
        <p:spPr>
          <a:xfrm>
            <a:off x="0" y="6329467"/>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0" name="Google Shape;20;p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1" name="Google Shape;21;p3"/>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 name="Google Shape;22;p3"/>
          <p:cNvSpPr/>
          <p:nvPr/>
        </p:nvSpPr>
        <p:spPr>
          <a:xfrm>
            <a:off x="0" y="6330471"/>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 name="Google Shape;23;p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24" name="Google Shape;24;p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139"/>
        <p:cNvGrpSpPr/>
        <p:nvPr/>
      </p:nvGrpSpPr>
      <p:grpSpPr>
        <a:xfrm>
          <a:off x="0" y="0"/>
          <a:ext cx="0" cy="0"/>
          <a:chOff x="0" y="0"/>
          <a:chExt cx="0" cy="0"/>
        </a:xfrm>
      </p:grpSpPr>
      <p:sp>
        <p:nvSpPr>
          <p:cNvPr id="140" name="Google Shape;140;p21"/>
          <p:cNvSpPr>
            <a:spLocks noGrp="1"/>
          </p:cNvSpPr>
          <p:nvPr>
            <p:ph type="pic" idx="2"/>
          </p:nvPr>
        </p:nvSpPr>
        <p:spPr>
          <a:xfrm>
            <a:off x="4673600" y="3892046"/>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1" name="Google Shape;141;p21"/>
          <p:cNvSpPr>
            <a:spLocks noGrp="1"/>
          </p:cNvSpPr>
          <p:nvPr>
            <p:ph type="pic" idx="3"/>
          </p:nvPr>
        </p:nvSpPr>
        <p:spPr>
          <a:xfrm>
            <a:off x="4673600" y="1600200"/>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2" name="Google Shape;142;p21"/>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43" name="Google Shape;143;p21"/>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 name="Google Shape;144;p21"/>
          <p:cNvSpPr txBox="1">
            <a:spLocks noGrp="1"/>
          </p:cNvSpPr>
          <p:nvPr>
            <p:ph type="body" idx="4"/>
          </p:nvPr>
        </p:nvSpPr>
        <p:spPr>
          <a:xfrm>
            <a:off x="4673600" y="5646676"/>
            <a:ext cx="4057800" cy="479400"/>
          </a:xfrm>
          <a:prstGeom prst="rect">
            <a:avLst/>
          </a:prstGeom>
          <a:solidFill>
            <a:srgbClr val="FFFFFF">
              <a:alpha val="47058"/>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5" name="Google Shape;145;p21"/>
          <p:cNvSpPr txBox="1">
            <a:spLocks noGrp="1"/>
          </p:cNvSpPr>
          <p:nvPr>
            <p:ph type="body" idx="5"/>
          </p:nvPr>
        </p:nvSpPr>
        <p:spPr>
          <a:xfrm>
            <a:off x="4673600" y="3354830"/>
            <a:ext cx="4013100" cy="479400"/>
          </a:xfrm>
          <a:prstGeom prst="rect">
            <a:avLst/>
          </a:prstGeom>
          <a:solidFill>
            <a:srgbClr val="FFFFFF">
              <a:alpha val="47058"/>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6" name="Google Shape;146;p2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47" name="Google Shape;147;p2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148"/>
        <p:cNvGrpSpPr/>
        <p:nvPr/>
      </p:nvGrpSpPr>
      <p:grpSpPr>
        <a:xfrm>
          <a:off x="0" y="0"/>
          <a:ext cx="0" cy="0"/>
          <a:chOff x="0" y="0"/>
          <a:chExt cx="0" cy="0"/>
        </a:xfrm>
      </p:grpSpPr>
      <p:sp>
        <p:nvSpPr>
          <p:cNvPr id="149" name="Google Shape;149;p22"/>
          <p:cNvSpPr>
            <a:spLocks noGrp="1"/>
          </p:cNvSpPr>
          <p:nvPr>
            <p:ph type="pic" idx="2"/>
          </p:nvPr>
        </p:nvSpPr>
        <p:spPr>
          <a:xfrm>
            <a:off x="4683119" y="1600200"/>
            <a:ext cx="4003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0" name="Google Shape;150;p22"/>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51" name="Google Shape;151;p22"/>
          <p:cNvSpPr txBox="1">
            <a:spLocks noGrp="1"/>
          </p:cNvSpPr>
          <p:nvPr>
            <p:ph type="body" idx="1"/>
          </p:nvPr>
        </p:nvSpPr>
        <p:spPr>
          <a:xfrm>
            <a:off x="4683119" y="5646676"/>
            <a:ext cx="4003800" cy="479400"/>
          </a:xfrm>
          <a:prstGeom prst="rect">
            <a:avLst/>
          </a:prstGeom>
          <a:solidFill>
            <a:srgbClr val="FFFFFF">
              <a:alpha val="47058"/>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2" name="Google Shape;152;p22"/>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3" name="Google Shape;153;p22"/>
          <p:cNvSpPr txBox="1">
            <a:spLocks noGrp="1"/>
          </p:cNvSpPr>
          <p:nvPr>
            <p:ph type="body" idx="4"/>
          </p:nvPr>
        </p:nvSpPr>
        <p:spPr>
          <a:xfrm>
            <a:off x="304800" y="5646676"/>
            <a:ext cx="4225800" cy="479400"/>
          </a:xfrm>
          <a:prstGeom prst="rect">
            <a:avLst/>
          </a:prstGeom>
          <a:solidFill>
            <a:srgbClr val="FFFFFF">
              <a:alpha val="47058"/>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4" name="Google Shape;154;p2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55" name="Google Shape;155;p2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156"/>
        <p:cNvGrpSpPr/>
        <p:nvPr/>
      </p:nvGrpSpPr>
      <p:grpSpPr>
        <a:xfrm>
          <a:off x="0" y="0"/>
          <a:ext cx="0" cy="0"/>
          <a:chOff x="0" y="0"/>
          <a:chExt cx="0" cy="0"/>
        </a:xfrm>
      </p:grpSpPr>
      <p:sp>
        <p:nvSpPr>
          <p:cNvPr id="157" name="Google Shape;157;p23"/>
          <p:cNvSpPr>
            <a:spLocks noGrp="1"/>
          </p:cNvSpPr>
          <p:nvPr>
            <p:ph type="pic" idx="2"/>
          </p:nvPr>
        </p:nvSpPr>
        <p:spPr>
          <a:xfrm>
            <a:off x="4530721"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8" name="Google Shape;158;p23"/>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9" name="Google Shape;159;p23"/>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0" name="Google Shape;160;p23"/>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1" name="Google Shape;161;p23"/>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62" name="Google Shape;162;p23"/>
          <p:cNvSpPr txBox="1">
            <a:spLocks noGrp="1"/>
          </p:cNvSpPr>
          <p:nvPr>
            <p:ph type="body" idx="1"/>
          </p:nvPr>
        </p:nvSpPr>
        <p:spPr>
          <a:xfrm>
            <a:off x="4533898" y="5646676"/>
            <a:ext cx="4152900" cy="479400"/>
          </a:xfrm>
          <a:prstGeom prst="rect">
            <a:avLst/>
          </a:prstGeom>
          <a:solidFill>
            <a:srgbClr val="FFFFFF">
              <a:alpha val="47058"/>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3" name="Google Shape;163;p23"/>
          <p:cNvSpPr txBox="1">
            <a:spLocks noGrp="1"/>
          </p:cNvSpPr>
          <p:nvPr>
            <p:ph type="body" idx="6"/>
          </p:nvPr>
        </p:nvSpPr>
        <p:spPr>
          <a:xfrm>
            <a:off x="304800" y="5646676"/>
            <a:ext cx="4159200" cy="479400"/>
          </a:xfrm>
          <a:prstGeom prst="rect">
            <a:avLst/>
          </a:prstGeom>
          <a:solidFill>
            <a:srgbClr val="FFFFFF">
              <a:alpha val="47058"/>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4" name="Google Shape;164;p23"/>
          <p:cNvSpPr txBox="1">
            <a:spLocks noGrp="1"/>
          </p:cNvSpPr>
          <p:nvPr>
            <p:ph type="body" idx="7"/>
          </p:nvPr>
        </p:nvSpPr>
        <p:spPr>
          <a:xfrm>
            <a:off x="4530721" y="3354830"/>
            <a:ext cx="4156200" cy="479400"/>
          </a:xfrm>
          <a:prstGeom prst="rect">
            <a:avLst/>
          </a:prstGeom>
          <a:solidFill>
            <a:srgbClr val="FFFFFF">
              <a:alpha val="47058"/>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5" name="Google Shape;165;p23"/>
          <p:cNvSpPr txBox="1">
            <a:spLocks noGrp="1"/>
          </p:cNvSpPr>
          <p:nvPr>
            <p:ph type="body" idx="8"/>
          </p:nvPr>
        </p:nvSpPr>
        <p:spPr>
          <a:xfrm>
            <a:off x="304801" y="3354830"/>
            <a:ext cx="4159200" cy="479400"/>
          </a:xfrm>
          <a:prstGeom prst="rect">
            <a:avLst/>
          </a:prstGeom>
          <a:solidFill>
            <a:srgbClr val="FFFFFF">
              <a:alpha val="47058"/>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6" name="Google Shape;166;p2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67" name="Google Shape;167;p2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171"/>
        <p:cNvGrpSpPr/>
        <p:nvPr/>
      </p:nvGrpSpPr>
      <p:grpSpPr>
        <a:xfrm>
          <a:off x="0" y="0"/>
          <a:ext cx="0" cy="0"/>
          <a:chOff x="0" y="0"/>
          <a:chExt cx="0" cy="0"/>
        </a:xfrm>
      </p:grpSpPr>
      <p:sp>
        <p:nvSpPr>
          <p:cNvPr id="172" name="Google Shape;172;p25"/>
          <p:cNvSpPr/>
          <p:nvPr/>
        </p:nvSpPr>
        <p:spPr>
          <a:xfrm>
            <a:off x="1" y="6329468"/>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73" name="Google Shape;173;p25"/>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74" name="Google Shape;174;p25"/>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5" name="Google Shape;175;p25"/>
          <p:cNvSpPr/>
          <p:nvPr/>
        </p:nvSpPr>
        <p:spPr>
          <a:xfrm>
            <a:off x="1" y="6330472"/>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76" name="Google Shape;176;p2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177" name="Google Shape;177;p25"/>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178"/>
        <p:cNvGrpSpPr/>
        <p:nvPr/>
      </p:nvGrpSpPr>
      <p:grpSpPr>
        <a:xfrm>
          <a:off x="0" y="0"/>
          <a:ext cx="0" cy="0"/>
          <a:chOff x="0" y="0"/>
          <a:chExt cx="0" cy="0"/>
        </a:xfrm>
      </p:grpSpPr>
      <p:sp>
        <p:nvSpPr>
          <p:cNvPr id="179" name="Google Shape;179;p26"/>
          <p:cNvSpPr/>
          <p:nvPr/>
        </p:nvSpPr>
        <p:spPr>
          <a:xfrm>
            <a:off x="0" y="0"/>
            <a:ext cx="9144000" cy="6858000"/>
          </a:xfrm>
          <a:prstGeom prst="rect">
            <a:avLst/>
          </a:prstGeom>
          <a:solidFill>
            <a:srgbClr val="1C9963"/>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80" name="Google Shape;180;p26"/>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1" name="Google Shape;181;p26"/>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2" name="Google Shape;182;p26"/>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3" name="Google Shape;183;p26"/>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4" name="Google Shape;184;p26"/>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185" name="Google Shape;185;p26"/>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86"/>
        <p:cNvGrpSpPr/>
        <p:nvPr/>
      </p:nvGrpSpPr>
      <p:grpSpPr>
        <a:xfrm>
          <a:off x="0" y="0"/>
          <a:ext cx="0" cy="0"/>
          <a:chOff x="0" y="0"/>
          <a:chExt cx="0" cy="0"/>
        </a:xfrm>
      </p:grpSpPr>
      <p:sp>
        <p:nvSpPr>
          <p:cNvPr id="187" name="Google Shape;187;p27"/>
          <p:cNvSpPr/>
          <p:nvPr/>
        </p:nvSpPr>
        <p:spPr>
          <a:xfrm>
            <a:off x="0" y="0"/>
            <a:ext cx="9144000" cy="6858000"/>
          </a:xfrm>
          <a:prstGeom prst="rect">
            <a:avLst/>
          </a:prstGeom>
          <a:solidFill>
            <a:srgbClr val="A9B0AC"/>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88" name="Google Shape;188;p2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9" name="Google Shape;189;p2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0" name="Google Shape;190;p2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1" name="Google Shape;191;p2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2" name="Google Shape;192;p27"/>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193" name="Google Shape;193;p27"/>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94"/>
        <p:cNvGrpSpPr/>
        <p:nvPr/>
      </p:nvGrpSpPr>
      <p:grpSpPr>
        <a:xfrm>
          <a:off x="0" y="0"/>
          <a:ext cx="0" cy="0"/>
          <a:chOff x="0" y="0"/>
          <a:chExt cx="0" cy="0"/>
        </a:xfrm>
      </p:grpSpPr>
      <p:sp>
        <p:nvSpPr>
          <p:cNvPr id="195" name="Google Shape;195;p28"/>
          <p:cNvSpPr/>
          <p:nvPr/>
        </p:nvSpPr>
        <p:spPr>
          <a:xfrm>
            <a:off x="0" y="0"/>
            <a:ext cx="9144000" cy="6858000"/>
          </a:xfrm>
          <a:prstGeom prst="rect">
            <a:avLst/>
          </a:prstGeom>
          <a:solidFill>
            <a:srgbClr val="464646"/>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96" name="Google Shape;196;p2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7" name="Google Shape;197;p2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8" name="Google Shape;198;p2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9" name="Google Shape;199;p2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00" name="Google Shape;200;p28"/>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201" name="Google Shape;201;p28"/>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202"/>
        <p:cNvGrpSpPr/>
        <p:nvPr/>
      </p:nvGrpSpPr>
      <p:grpSpPr>
        <a:xfrm>
          <a:off x="0" y="0"/>
          <a:ext cx="0" cy="0"/>
          <a:chOff x="0" y="0"/>
          <a:chExt cx="0" cy="0"/>
        </a:xfrm>
      </p:grpSpPr>
      <p:sp>
        <p:nvSpPr>
          <p:cNvPr id="203" name="Google Shape;203;p29"/>
          <p:cNvSpPr txBox="1">
            <a:spLocks noGrp="1"/>
          </p:cNvSpPr>
          <p:nvPr>
            <p:ph type="ctrTitle"/>
          </p:nvPr>
        </p:nvSpPr>
        <p:spPr>
          <a:xfrm>
            <a:off x="219320" y="2982072"/>
            <a:ext cx="8619900" cy="850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04" name="Google Shape;204;p29"/>
          <p:cNvSpPr txBox="1">
            <a:spLocks noGrp="1"/>
          </p:cNvSpPr>
          <p:nvPr>
            <p:ph type="subTitle" idx="1"/>
          </p:nvPr>
        </p:nvSpPr>
        <p:spPr>
          <a:xfrm>
            <a:off x="219321" y="3832459"/>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05" name="Google Shape;205;p29"/>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206" name="Google Shape;206;p29"/>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207" name="Google Shape;207;p29"/>
          <p:cNvPicPr preferRelativeResize="0"/>
          <p:nvPr/>
        </p:nvPicPr>
        <p:blipFill rotWithShape="1">
          <a:blip r:embed="rId3">
            <a:alphaModFix/>
          </a:blip>
          <a:srcRect/>
          <a:stretch/>
        </p:blipFill>
        <p:spPr>
          <a:xfrm>
            <a:off x="304800" y="5840890"/>
            <a:ext cx="1303773" cy="507278"/>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8"/>
        <p:cNvGrpSpPr/>
        <p:nvPr/>
      </p:nvGrpSpPr>
      <p:grpSpPr>
        <a:xfrm>
          <a:off x="0" y="0"/>
          <a:ext cx="0" cy="0"/>
          <a:chOff x="0" y="0"/>
          <a:chExt cx="0" cy="0"/>
        </a:xfrm>
      </p:grpSpPr>
      <p:sp>
        <p:nvSpPr>
          <p:cNvPr id="209" name="Google Shape;209;p30"/>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10" name="Google Shape;210;p30"/>
          <p:cNvSpPr txBox="1">
            <a:spLocks noGrp="1"/>
          </p:cNvSpPr>
          <p:nvPr>
            <p:ph type="body" idx="1"/>
          </p:nvPr>
        </p:nvSpPr>
        <p:spPr>
          <a:xfrm>
            <a:off x="304800" y="1417638"/>
            <a:ext cx="4192500" cy="597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11" name="Google Shape;211;p30"/>
          <p:cNvSpPr txBox="1">
            <a:spLocks noGrp="1"/>
          </p:cNvSpPr>
          <p:nvPr>
            <p:ph type="body" idx="2"/>
          </p:nvPr>
        </p:nvSpPr>
        <p:spPr>
          <a:xfrm>
            <a:off x="304800" y="2015411"/>
            <a:ext cx="4192500" cy="41265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12" name="Google Shape;212;p30"/>
          <p:cNvSpPr txBox="1">
            <a:spLocks noGrp="1"/>
          </p:cNvSpPr>
          <p:nvPr>
            <p:ph type="body" idx="3"/>
          </p:nvPr>
        </p:nvSpPr>
        <p:spPr>
          <a:xfrm>
            <a:off x="4645025" y="1417638"/>
            <a:ext cx="4194300" cy="6324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13" name="Google Shape;213;p30"/>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14" name="Google Shape;214;p3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15" name="Google Shape;215;p3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216" name="Google Shape;216;p30">
            <a:hlinkClick r:id="rId2"/>
          </p:cNvPr>
          <p:cNvSpPr/>
          <p:nvPr/>
        </p:nvSpPr>
        <p:spPr>
          <a:xfrm>
            <a:off x="3542586" y="6519775"/>
            <a:ext cx="1906800" cy="175500"/>
          </a:xfrm>
          <a:prstGeom prst="rect">
            <a:avLst/>
          </a:prstGeom>
          <a:no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217"/>
        <p:cNvGrpSpPr/>
        <p:nvPr/>
      </p:nvGrpSpPr>
      <p:grpSpPr>
        <a:xfrm>
          <a:off x="0" y="0"/>
          <a:ext cx="0" cy="0"/>
          <a:chOff x="0" y="0"/>
          <a:chExt cx="0" cy="0"/>
        </a:xfrm>
      </p:grpSpPr>
      <p:sp>
        <p:nvSpPr>
          <p:cNvPr id="218" name="Google Shape;218;p31"/>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19" name="Google Shape;219;p31"/>
          <p:cNvSpPr txBox="1">
            <a:spLocks noGrp="1"/>
          </p:cNvSpPr>
          <p:nvPr>
            <p:ph type="subTitle" idx="1"/>
          </p:nvPr>
        </p:nvSpPr>
        <p:spPr>
          <a:xfrm>
            <a:off x="3339152" y="3835562"/>
            <a:ext cx="54972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20" name="Google Shape;220;p31"/>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21" name="Google Shape;221;p31"/>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lstStyle>
            <a:lvl1pPr marL="342900" marR="0" lvl="0" indent="-215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22" name="Google Shape;222;p31"/>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25"/>
        <p:cNvGrpSpPr/>
        <p:nvPr/>
      </p:nvGrpSpPr>
      <p:grpSpPr>
        <a:xfrm>
          <a:off x="0" y="0"/>
          <a:ext cx="0" cy="0"/>
          <a:chOff x="0" y="0"/>
          <a:chExt cx="0" cy="0"/>
        </a:xfrm>
      </p:grpSpPr>
      <p:sp>
        <p:nvSpPr>
          <p:cNvPr id="26" name="Google Shape;26;p4"/>
          <p:cNvSpPr/>
          <p:nvPr/>
        </p:nvSpPr>
        <p:spPr>
          <a:xfrm>
            <a:off x="0" y="0"/>
            <a:ext cx="9144000" cy="6858000"/>
          </a:xfrm>
          <a:prstGeom prst="rect">
            <a:avLst/>
          </a:prstGeom>
          <a:solidFill>
            <a:srgbClr val="1C9963"/>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7" name="Google Shape;27;p4"/>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8" name="Google Shape;28;p4"/>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9" name="Google Shape;29;p4"/>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0" name="Google Shape;30;p4"/>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1" name="Google Shape;31;p4"/>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2" name="Google Shape;32;p4"/>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223"/>
        <p:cNvGrpSpPr/>
        <p:nvPr/>
      </p:nvGrpSpPr>
      <p:grpSpPr>
        <a:xfrm>
          <a:off x="0" y="0"/>
          <a:ext cx="0" cy="0"/>
          <a:chOff x="0" y="0"/>
          <a:chExt cx="0" cy="0"/>
        </a:xfrm>
      </p:grpSpPr>
      <p:sp>
        <p:nvSpPr>
          <p:cNvPr id="224" name="Google Shape;224;p32"/>
          <p:cNvSpPr txBox="1">
            <a:spLocks noGrp="1"/>
          </p:cNvSpPr>
          <p:nvPr>
            <p:ph type="ctrTitle"/>
          </p:nvPr>
        </p:nvSpPr>
        <p:spPr>
          <a:xfrm>
            <a:off x="219320" y="2933439"/>
            <a:ext cx="8619900" cy="899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25" name="Google Shape;225;p32"/>
          <p:cNvSpPr txBox="1">
            <a:spLocks noGrp="1"/>
          </p:cNvSpPr>
          <p:nvPr>
            <p:ph type="subTitle" idx="1"/>
          </p:nvPr>
        </p:nvSpPr>
        <p:spPr>
          <a:xfrm>
            <a:off x="219317" y="3832459"/>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26" name="Google Shape;226;p32"/>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27" name="Google Shape;227;p32"/>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lstStyle>
            <a:lvl1pPr marL="342900" marR="0" lvl="0" indent="-2667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28" name="Google Shape;228;p32"/>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229"/>
        <p:cNvGrpSpPr/>
        <p:nvPr/>
      </p:nvGrpSpPr>
      <p:grpSpPr>
        <a:xfrm>
          <a:off x="0" y="0"/>
          <a:ext cx="0" cy="0"/>
          <a:chOff x="0" y="0"/>
          <a:chExt cx="0" cy="0"/>
        </a:xfrm>
      </p:grpSpPr>
      <p:sp>
        <p:nvSpPr>
          <p:cNvPr id="230" name="Google Shape;230;p33"/>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31" name="Google Shape;231;p3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2" name="Google Shape;232;p3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33" name="Google Shape;233;p33"/>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234"/>
        <p:cNvGrpSpPr/>
        <p:nvPr/>
      </p:nvGrpSpPr>
      <p:grpSpPr>
        <a:xfrm>
          <a:off x="0" y="0"/>
          <a:ext cx="0" cy="0"/>
          <a:chOff x="0" y="0"/>
          <a:chExt cx="0" cy="0"/>
        </a:xfrm>
      </p:grpSpPr>
      <p:sp>
        <p:nvSpPr>
          <p:cNvPr id="235" name="Google Shape;235;p34"/>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6" name="Google Shape;236;p34"/>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37" name="Google Shape;237;p3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8" name="Google Shape;238;p3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39" name="Google Shape;239;p34"/>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240"/>
        <p:cNvGrpSpPr/>
        <p:nvPr/>
      </p:nvGrpSpPr>
      <p:grpSpPr>
        <a:xfrm>
          <a:off x="0" y="0"/>
          <a:ext cx="0" cy="0"/>
          <a:chOff x="0" y="0"/>
          <a:chExt cx="0" cy="0"/>
        </a:xfrm>
      </p:grpSpPr>
      <p:sp>
        <p:nvSpPr>
          <p:cNvPr id="241" name="Google Shape;241;p35"/>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2" name="Google Shape;242;p35"/>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43" name="Google Shape;243;p3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44" name="Google Shape;244;p3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45" name="Google Shape;245;p35"/>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246"/>
        <p:cNvGrpSpPr/>
        <p:nvPr/>
      </p:nvGrpSpPr>
      <p:grpSpPr>
        <a:xfrm>
          <a:off x="0" y="0"/>
          <a:ext cx="0" cy="0"/>
          <a:chOff x="0" y="0"/>
          <a:chExt cx="0" cy="0"/>
        </a:xfrm>
      </p:grpSpPr>
      <p:sp>
        <p:nvSpPr>
          <p:cNvPr id="247" name="Google Shape;247;p3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248" name="Google Shape;248;p3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249" name="Google Shape;249;p36"/>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50" name="Google Shape;250;p36"/>
          <p:cNvSpPr txBox="1">
            <a:spLocks noGrp="1"/>
          </p:cNvSpPr>
          <p:nvPr>
            <p:ph type="body" idx="1"/>
          </p:nvPr>
        </p:nvSpPr>
        <p:spPr>
          <a:xfrm>
            <a:off x="4624613" y="1858449"/>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1" name="Google Shape;251;p36"/>
          <p:cNvSpPr txBox="1">
            <a:spLocks noGrp="1"/>
          </p:cNvSpPr>
          <p:nvPr>
            <p:ph type="body" idx="2"/>
          </p:nvPr>
        </p:nvSpPr>
        <p:spPr>
          <a:xfrm>
            <a:off x="7209515" y="1858449"/>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2" name="Google Shape;252;p36"/>
          <p:cNvSpPr txBox="1">
            <a:spLocks noGrp="1"/>
          </p:cNvSpPr>
          <p:nvPr>
            <p:ph type="body" idx="3"/>
          </p:nvPr>
        </p:nvSpPr>
        <p:spPr>
          <a:xfrm>
            <a:off x="4624613" y="240062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3" name="Google Shape;253;p36"/>
          <p:cNvSpPr txBox="1">
            <a:spLocks noGrp="1"/>
          </p:cNvSpPr>
          <p:nvPr>
            <p:ph type="body" idx="4"/>
          </p:nvPr>
        </p:nvSpPr>
        <p:spPr>
          <a:xfrm>
            <a:off x="7209515" y="240062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4" name="Google Shape;254;p36"/>
          <p:cNvSpPr txBox="1">
            <a:spLocks noGrp="1"/>
          </p:cNvSpPr>
          <p:nvPr>
            <p:ph type="body" idx="5"/>
          </p:nvPr>
        </p:nvSpPr>
        <p:spPr>
          <a:xfrm>
            <a:off x="4624613" y="295501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5" name="Google Shape;255;p36"/>
          <p:cNvSpPr txBox="1">
            <a:spLocks noGrp="1"/>
          </p:cNvSpPr>
          <p:nvPr>
            <p:ph type="body" idx="6"/>
          </p:nvPr>
        </p:nvSpPr>
        <p:spPr>
          <a:xfrm>
            <a:off x="7209515" y="295501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6" name="Google Shape;256;p36"/>
          <p:cNvSpPr txBox="1">
            <a:spLocks noGrp="1"/>
          </p:cNvSpPr>
          <p:nvPr>
            <p:ph type="body" idx="7"/>
          </p:nvPr>
        </p:nvSpPr>
        <p:spPr>
          <a:xfrm>
            <a:off x="4624613" y="350940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7" name="Google Shape;257;p36"/>
          <p:cNvSpPr txBox="1">
            <a:spLocks noGrp="1"/>
          </p:cNvSpPr>
          <p:nvPr>
            <p:ph type="body" idx="8"/>
          </p:nvPr>
        </p:nvSpPr>
        <p:spPr>
          <a:xfrm>
            <a:off x="7209515" y="350940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8" name="Google Shape;258;p36"/>
          <p:cNvSpPr txBox="1">
            <a:spLocks noGrp="1"/>
          </p:cNvSpPr>
          <p:nvPr>
            <p:ph type="body" idx="9"/>
          </p:nvPr>
        </p:nvSpPr>
        <p:spPr>
          <a:xfrm>
            <a:off x="4624613" y="406379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9" name="Google Shape;259;p36"/>
          <p:cNvSpPr txBox="1">
            <a:spLocks noGrp="1"/>
          </p:cNvSpPr>
          <p:nvPr>
            <p:ph type="body" idx="13"/>
          </p:nvPr>
        </p:nvSpPr>
        <p:spPr>
          <a:xfrm>
            <a:off x="7209515" y="406379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0" name="Google Shape;260;p36"/>
          <p:cNvSpPr txBox="1">
            <a:spLocks noGrp="1"/>
          </p:cNvSpPr>
          <p:nvPr>
            <p:ph type="body" idx="14"/>
          </p:nvPr>
        </p:nvSpPr>
        <p:spPr>
          <a:xfrm>
            <a:off x="4624613" y="4618186"/>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1" name="Google Shape;261;p36"/>
          <p:cNvSpPr txBox="1">
            <a:spLocks noGrp="1"/>
          </p:cNvSpPr>
          <p:nvPr>
            <p:ph type="body" idx="15"/>
          </p:nvPr>
        </p:nvSpPr>
        <p:spPr>
          <a:xfrm>
            <a:off x="7209515" y="4618186"/>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62" name="Google Shape;262;p36"/>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263"/>
        <p:cNvGrpSpPr/>
        <p:nvPr/>
      </p:nvGrpSpPr>
      <p:grpSpPr>
        <a:xfrm>
          <a:off x="0" y="0"/>
          <a:ext cx="0" cy="0"/>
          <a:chOff x="0" y="0"/>
          <a:chExt cx="0" cy="0"/>
        </a:xfrm>
      </p:grpSpPr>
      <p:sp>
        <p:nvSpPr>
          <p:cNvPr id="264" name="Google Shape;264;p37"/>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5"/>
        <p:cNvGrpSpPr/>
        <p:nvPr/>
      </p:nvGrpSpPr>
      <p:grpSpPr>
        <a:xfrm>
          <a:off x="0" y="0"/>
          <a:ext cx="0" cy="0"/>
          <a:chOff x="0" y="0"/>
          <a:chExt cx="0" cy="0"/>
        </a:xfrm>
      </p:grpSpPr>
      <p:sp>
        <p:nvSpPr>
          <p:cNvPr id="266" name="Google Shape;266;p38"/>
          <p:cNvSpPr txBox="1">
            <a:spLocks noGrp="1"/>
          </p:cNvSpPr>
          <p:nvPr>
            <p:ph type="title"/>
          </p:nvPr>
        </p:nvSpPr>
        <p:spPr>
          <a:xfrm>
            <a:off x="304800" y="274638"/>
            <a:ext cx="85599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67" name="Google Shape;267;p3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68" name="Google Shape;268;p3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69" name="Google Shape;269;p38"/>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270"/>
        <p:cNvGrpSpPr/>
        <p:nvPr/>
      </p:nvGrpSpPr>
      <p:grpSpPr>
        <a:xfrm>
          <a:off x="0" y="0"/>
          <a:ext cx="0" cy="0"/>
          <a:chOff x="0" y="0"/>
          <a:chExt cx="0" cy="0"/>
        </a:xfrm>
      </p:grpSpPr>
      <p:sp>
        <p:nvSpPr>
          <p:cNvPr id="271" name="Google Shape;271;p3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72" name="Google Shape;272;p3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73" name="Google Shape;273;p39"/>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274"/>
        <p:cNvGrpSpPr/>
        <p:nvPr/>
      </p:nvGrpSpPr>
      <p:grpSpPr>
        <a:xfrm>
          <a:off x="0" y="0"/>
          <a:ext cx="0" cy="0"/>
          <a:chOff x="0" y="0"/>
          <a:chExt cx="0" cy="0"/>
        </a:xfrm>
      </p:grpSpPr>
      <p:sp>
        <p:nvSpPr>
          <p:cNvPr id="275" name="Google Shape;275;p40"/>
          <p:cNvSpPr/>
          <p:nvPr/>
        </p:nvSpPr>
        <p:spPr>
          <a:xfrm>
            <a:off x="1" y="6330472"/>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76" name="Google Shape;276;p4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Lucida Sans"/>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77" name="Google Shape;277;p40"/>
          <p:cNvPicPr preferRelativeResize="0"/>
          <p:nvPr/>
        </p:nvPicPr>
        <p:blipFill rotWithShape="1">
          <a:blip r:embed="rId2">
            <a:alphaModFix/>
          </a:blip>
          <a:srcRect/>
          <a:stretch/>
        </p:blipFill>
        <p:spPr>
          <a:xfrm>
            <a:off x="304800" y="6503299"/>
            <a:ext cx="1746600" cy="163837"/>
          </a:xfrm>
          <a:prstGeom prst="rect">
            <a:avLst/>
          </a:prstGeom>
          <a:noFill/>
          <a:ln>
            <a:noFill/>
          </a:ln>
        </p:spPr>
      </p:pic>
      <p:pic>
        <p:nvPicPr>
          <p:cNvPr id="278" name="Google Shape;278;p40"/>
          <p:cNvPicPr preferRelativeResize="0"/>
          <p:nvPr/>
        </p:nvPicPr>
        <p:blipFill rotWithShape="1">
          <a:blip r:embed="rId3">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279"/>
        <p:cNvGrpSpPr/>
        <p:nvPr/>
      </p:nvGrpSpPr>
      <p:grpSpPr>
        <a:xfrm>
          <a:off x="0" y="0"/>
          <a:ext cx="0" cy="0"/>
          <a:chOff x="0" y="0"/>
          <a:chExt cx="0" cy="0"/>
        </a:xfrm>
      </p:grpSpPr>
      <p:sp>
        <p:nvSpPr>
          <p:cNvPr id="280" name="Google Shape;280;p41"/>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81" name="Google Shape;281;p4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82" name="Google Shape;282;p41"/>
          <p:cNvPicPr preferRelativeResize="0"/>
          <p:nvPr/>
        </p:nvPicPr>
        <p:blipFill rotWithShape="1">
          <a:blip r:embed="rId2">
            <a:alphaModFix/>
          </a:blip>
          <a:srcRect/>
          <a:stretch/>
        </p:blipFill>
        <p:spPr>
          <a:xfrm>
            <a:off x="304800" y="6533799"/>
            <a:ext cx="3057300" cy="133389"/>
          </a:xfrm>
          <a:prstGeom prst="rect">
            <a:avLst/>
          </a:prstGeom>
          <a:noFill/>
          <a:ln>
            <a:noFill/>
          </a:ln>
        </p:spPr>
      </p:pic>
      <p:pic>
        <p:nvPicPr>
          <p:cNvPr id="283" name="Google Shape;283;p41"/>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3"/>
        <p:cNvGrpSpPr/>
        <p:nvPr/>
      </p:nvGrpSpPr>
      <p:grpSpPr>
        <a:xfrm>
          <a:off x="0" y="0"/>
          <a:ext cx="0" cy="0"/>
          <a:chOff x="0" y="0"/>
          <a:chExt cx="0" cy="0"/>
        </a:xfrm>
      </p:grpSpPr>
      <p:sp>
        <p:nvSpPr>
          <p:cNvPr id="34" name="Google Shape;34;p5"/>
          <p:cNvSpPr/>
          <p:nvPr/>
        </p:nvSpPr>
        <p:spPr>
          <a:xfrm>
            <a:off x="0" y="0"/>
            <a:ext cx="9144000" cy="6858000"/>
          </a:xfrm>
          <a:prstGeom prst="rect">
            <a:avLst/>
          </a:prstGeom>
          <a:solidFill>
            <a:srgbClr val="A9B0AC"/>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5" name="Google Shape;35;p5"/>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6" name="Google Shape;36;p5"/>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7" name="Google Shape;37;p5"/>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8" name="Google Shape;38;p5"/>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9" name="Google Shape;39;p5"/>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40" name="Google Shape;40;p5"/>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4"/>
        <p:cNvGrpSpPr/>
        <p:nvPr/>
      </p:nvGrpSpPr>
      <p:grpSpPr>
        <a:xfrm>
          <a:off x="0" y="0"/>
          <a:ext cx="0" cy="0"/>
          <a:chOff x="0" y="0"/>
          <a:chExt cx="0" cy="0"/>
        </a:xfrm>
      </p:grpSpPr>
      <p:sp>
        <p:nvSpPr>
          <p:cNvPr id="285" name="Google Shape;285;p42"/>
          <p:cNvSpPr txBox="1">
            <a:spLocks noGrp="1"/>
          </p:cNvSpPr>
          <p:nvPr>
            <p:ph type="title"/>
          </p:nvPr>
        </p:nvSpPr>
        <p:spPr>
          <a:xfrm>
            <a:off x="304800" y="279399"/>
            <a:ext cx="8534400" cy="11166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86" name="Google Shape;286;p42"/>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7" name="Google Shape;287;p42"/>
          <p:cNvSpPr txBox="1">
            <a:spLocks noGrp="1"/>
          </p:cNvSpPr>
          <p:nvPr>
            <p:ph type="body" idx="2"/>
          </p:nvPr>
        </p:nvSpPr>
        <p:spPr>
          <a:xfrm>
            <a:off x="4496020" y="1603770"/>
            <a:ext cx="4026000" cy="45513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8" name="Google Shape;288;p4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89" name="Google Shape;289;p4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290" name="Google Shape;290;p42">
            <a:hlinkClick r:id="rId2"/>
          </p:cNvPr>
          <p:cNvSpPr/>
          <p:nvPr/>
        </p:nvSpPr>
        <p:spPr>
          <a:xfrm>
            <a:off x="3542586" y="6519775"/>
            <a:ext cx="1906800" cy="175500"/>
          </a:xfrm>
          <a:prstGeom prst="rect">
            <a:avLst/>
          </a:prstGeom>
          <a:no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291"/>
        <p:cNvGrpSpPr/>
        <p:nvPr/>
      </p:nvGrpSpPr>
      <p:grpSpPr>
        <a:xfrm>
          <a:off x="0" y="0"/>
          <a:ext cx="0" cy="0"/>
          <a:chOff x="0" y="0"/>
          <a:chExt cx="0" cy="0"/>
        </a:xfrm>
      </p:grpSpPr>
      <p:sp>
        <p:nvSpPr>
          <p:cNvPr id="292" name="Google Shape;292;p43"/>
          <p:cNvSpPr>
            <a:spLocks noGrp="1"/>
          </p:cNvSpPr>
          <p:nvPr>
            <p:ph type="pic" idx="2"/>
          </p:nvPr>
        </p:nvSpPr>
        <p:spPr>
          <a:xfrm>
            <a:off x="4673600" y="1600201"/>
            <a:ext cx="40131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93" name="Google Shape;293;p43"/>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94" name="Google Shape;294;p43"/>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5" name="Google Shape;295;p43"/>
          <p:cNvSpPr txBox="1">
            <a:spLocks noGrp="1"/>
          </p:cNvSpPr>
          <p:nvPr>
            <p:ph type="body" idx="3"/>
          </p:nvPr>
        </p:nvSpPr>
        <p:spPr>
          <a:xfrm>
            <a:off x="4673600" y="5646677"/>
            <a:ext cx="40131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6" name="Google Shape;296;p4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97" name="Google Shape;297;p4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298"/>
        <p:cNvGrpSpPr/>
        <p:nvPr/>
      </p:nvGrpSpPr>
      <p:grpSpPr>
        <a:xfrm>
          <a:off x="0" y="0"/>
          <a:ext cx="0" cy="0"/>
          <a:chOff x="0" y="0"/>
          <a:chExt cx="0" cy="0"/>
        </a:xfrm>
      </p:grpSpPr>
      <p:sp>
        <p:nvSpPr>
          <p:cNvPr id="299" name="Google Shape;299;p44"/>
          <p:cNvSpPr>
            <a:spLocks noGrp="1"/>
          </p:cNvSpPr>
          <p:nvPr>
            <p:ph type="pic" idx="2"/>
          </p:nvPr>
        </p:nvSpPr>
        <p:spPr>
          <a:xfrm>
            <a:off x="4673600" y="3892047"/>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0" name="Google Shape;300;p44"/>
          <p:cNvSpPr>
            <a:spLocks noGrp="1"/>
          </p:cNvSpPr>
          <p:nvPr>
            <p:ph type="pic" idx="3"/>
          </p:nvPr>
        </p:nvSpPr>
        <p:spPr>
          <a:xfrm>
            <a:off x="4673600" y="1600201"/>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1" name="Google Shape;301;p44"/>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02" name="Google Shape;302;p44"/>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3" name="Google Shape;303;p44"/>
          <p:cNvSpPr txBox="1">
            <a:spLocks noGrp="1"/>
          </p:cNvSpPr>
          <p:nvPr>
            <p:ph type="body" idx="4"/>
          </p:nvPr>
        </p:nvSpPr>
        <p:spPr>
          <a:xfrm>
            <a:off x="4673600" y="5646677"/>
            <a:ext cx="40578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4" name="Google Shape;304;p44"/>
          <p:cNvSpPr txBox="1">
            <a:spLocks noGrp="1"/>
          </p:cNvSpPr>
          <p:nvPr>
            <p:ph type="body" idx="5"/>
          </p:nvPr>
        </p:nvSpPr>
        <p:spPr>
          <a:xfrm>
            <a:off x="4673600" y="3354831"/>
            <a:ext cx="40131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5" name="Google Shape;305;p4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06" name="Google Shape;306;p4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307"/>
        <p:cNvGrpSpPr/>
        <p:nvPr/>
      </p:nvGrpSpPr>
      <p:grpSpPr>
        <a:xfrm>
          <a:off x="0" y="0"/>
          <a:ext cx="0" cy="0"/>
          <a:chOff x="0" y="0"/>
          <a:chExt cx="0" cy="0"/>
        </a:xfrm>
      </p:grpSpPr>
      <p:sp>
        <p:nvSpPr>
          <p:cNvPr id="308" name="Google Shape;308;p45"/>
          <p:cNvSpPr>
            <a:spLocks noGrp="1"/>
          </p:cNvSpPr>
          <p:nvPr>
            <p:ph type="pic" idx="2"/>
          </p:nvPr>
        </p:nvSpPr>
        <p:spPr>
          <a:xfrm>
            <a:off x="4683120" y="1600200"/>
            <a:ext cx="4003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9" name="Google Shape;309;p45"/>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10" name="Google Shape;310;p45"/>
          <p:cNvSpPr txBox="1">
            <a:spLocks noGrp="1"/>
          </p:cNvSpPr>
          <p:nvPr>
            <p:ph type="body" idx="1"/>
          </p:nvPr>
        </p:nvSpPr>
        <p:spPr>
          <a:xfrm>
            <a:off x="4683120" y="5646677"/>
            <a:ext cx="40038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1" name="Google Shape;311;p45"/>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2" name="Google Shape;312;p45"/>
          <p:cNvSpPr txBox="1">
            <a:spLocks noGrp="1"/>
          </p:cNvSpPr>
          <p:nvPr>
            <p:ph type="body" idx="4"/>
          </p:nvPr>
        </p:nvSpPr>
        <p:spPr>
          <a:xfrm>
            <a:off x="304800" y="5646677"/>
            <a:ext cx="42258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3" name="Google Shape;313;p4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14" name="Google Shape;314;p4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315"/>
        <p:cNvGrpSpPr/>
        <p:nvPr/>
      </p:nvGrpSpPr>
      <p:grpSpPr>
        <a:xfrm>
          <a:off x="0" y="0"/>
          <a:ext cx="0" cy="0"/>
          <a:chOff x="0" y="0"/>
          <a:chExt cx="0" cy="0"/>
        </a:xfrm>
      </p:grpSpPr>
      <p:sp>
        <p:nvSpPr>
          <p:cNvPr id="316" name="Google Shape;316;p46"/>
          <p:cNvSpPr>
            <a:spLocks noGrp="1"/>
          </p:cNvSpPr>
          <p:nvPr>
            <p:ph type="pic" idx="2"/>
          </p:nvPr>
        </p:nvSpPr>
        <p:spPr>
          <a:xfrm>
            <a:off x="4530722"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7" name="Google Shape;317;p46"/>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8" name="Google Shape;318;p46"/>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9" name="Google Shape;319;p46"/>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20" name="Google Shape;320;p46"/>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21" name="Google Shape;321;p46"/>
          <p:cNvSpPr txBox="1">
            <a:spLocks noGrp="1"/>
          </p:cNvSpPr>
          <p:nvPr>
            <p:ph type="body" idx="1"/>
          </p:nvPr>
        </p:nvSpPr>
        <p:spPr>
          <a:xfrm>
            <a:off x="4533898" y="5646677"/>
            <a:ext cx="41529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2" name="Google Shape;322;p46"/>
          <p:cNvSpPr txBox="1">
            <a:spLocks noGrp="1"/>
          </p:cNvSpPr>
          <p:nvPr>
            <p:ph type="body" idx="6"/>
          </p:nvPr>
        </p:nvSpPr>
        <p:spPr>
          <a:xfrm>
            <a:off x="304800" y="5646677"/>
            <a:ext cx="41592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3" name="Google Shape;323;p46"/>
          <p:cNvSpPr txBox="1">
            <a:spLocks noGrp="1"/>
          </p:cNvSpPr>
          <p:nvPr>
            <p:ph type="body" idx="7"/>
          </p:nvPr>
        </p:nvSpPr>
        <p:spPr>
          <a:xfrm>
            <a:off x="4530722" y="3354831"/>
            <a:ext cx="41562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4" name="Google Shape;324;p46"/>
          <p:cNvSpPr txBox="1">
            <a:spLocks noGrp="1"/>
          </p:cNvSpPr>
          <p:nvPr>
            <p:ph type="body" idx="8"/>
          </p:nvPr>
        </p:nvSpPr>
        <p:spPr>
          <a:xfrm>
            <a:off x="304801" y="3354831"/>
            <a:ext cx="41592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5" name="Google Shape;325;p4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26" name="Google Shape;326;p4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327"/>
        <p:cNvGrpSpPr/>
        <p:nvPr/>
      </p:nvGrpSpPr>
      <p:grpSpPr>
        <a:xfrm>
          <a:off x="0" y="0"/>
          <a:ext cx="0" cy="0"/>
          <a:chOff x="0" y="0"/>
          <a:chExt cx="0" cy="0"/>
        </a:xfrm>
      </p:grpSpPr>
      <p:sp>
        <p:nvSpPr>
          <p:cNvPr id="328" name="Google Shape;328;p47"/>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29" name="Google Shape;329;p47"/>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0" name="Google Shape;330;p47"/>
          <p:cNvSpPr/>
          <p:nvPr/>
        </p:nvSpPr>
        <p:spPr>
          <a:xfrm>
            <a:off x="0" y="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1" name="Google Shape;331;p47"/>
          <p:cNvSpPr/>
          <p:nvPr/>
        </p:nvSpPr>
        <p:spPr>
          <a:xfrm>
            <a:off x="8991600" y="1905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2" name="Google Shape;332;p47"/>
          <p:cNvSpPr/>
          <p:nvPr/>
        </p:nvSpPr>
        <p:spPr>
          <a:xfrm>
            <a:off x="152400" y="2286000"/>
            <a:ext cx="8833200" cy="304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3" name="Google Shape;333;p47"/>
          <p:cNvSpPr/>
          <p:nvPr/>
        </p:nvSpPr>
        <p:spPr>
          <a:xfrm>
            <a:off x="155448" y="142352"/>
            <a:ext cx="8833200" cy="2139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4" name="Google Shape;334;p47"/>
          <p:cNvSpPr txBox="1">
            <a:spLocks noGrp="1"/>
          </p:cNvSpPr>
          <p:nvPr>
            <p:ph type="body" idx="1"/>
          </p:nvPr>
        </p:nvSpPr>
        <p:spPr>
          <a:xfrm>
            <a:off x="1368426" y="2743200"/>
            <a:ext cx="6480300" cy="1673100"/>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320"/>
              </a:spcBef>
              <a:spcAft>
                <a:spcPts val="0"/>
              </a:spcAft>
              <a:buClr>
                <a:schemeClr val="accent1"/>
              </a:buClr>
              <a:buSzPts val="1600"/>
              <a:buFont typeface="Noto Sans Symbols"/>
              <a:buNone/>
              <a:defRPr sz="1600" b="1" i="0" u="none" strike="noStrike" cap="none">
                <a:solidFill>
                  <a:schemeClr val="dk2"/>
                </a:solidFill>
                <a:latin typeface="Lucida Sans"/>
                <a:ea typeface="Lucida Sans"/>
                <a:cs typeface="Lucida Sans"/>
                <a:sym typeface="Lucida Sans"/>
              </a:defRPr>
            </a:lvl1pPr>
            <a:lvl2pPr marL="914400" marR="0" lvl="1" indent="-228600" algn="l" rtl="0">
              <a:lnSpc>
                <a:spcPct val="100000"/>
              </a:lnSpc>
              <a:spcBef>
                <a:spcPts val="360"/>
              </a:spcBef>
              <a:spcAft>
                <a:spcPts val="0"/>
              </a:spcAft>
              <a:buClr>
                <a:schemeClr val="accent2"/>
              </a:buClr>
              <a:buSzPts val="1800"/>
              <a:buFont typeface="Noto Sans Symbols"/>
              <a:buNone/>
              <a:defRPr sz="1800" b="0" i="0" u="none" strike="noStrike" cap="none">
                <a:solidFill>
                  <a:srgbClr val="888888"/>
                </a:solidFill>
                <a:latin typeface="Georgia"/>
                <a:ea typeface="Georgia"/>
                <a:cs typeface="Georgia"/>
                <a:sym typeface="Georgia"/>
              </a:defRPr>
            </a:lvl2pPr>
            <a:lvl3pPr marL="1371600" marR="0" lvl="2" indent="-228600" algn="l" rtl="0">
              <a:lnSpc>
                <a:spcPct val="100000"/>
              </a:lnSpc>
              <a:spcBef>
                <a:spcPts val="320"/>
              </a:spcBef>
              <a:spcAft>
                <a:spcPts val="0"/>
              </a:spcAft>
              <a:buClr>
                <a:schemeClr val="accent3"/>
              </a:buClr>
              <a:buSzPts val="1600"/>
              <a:buFont typeface="Noto Sans Symbols"/>
              <a:buNone/>
              <a:defRPr sz="1600" b="0" i="0" u="none" strike="noStrike" cap="none">
                <a:solidFill>
                  <a:srgbClr val="888888"/>
                </a:solidFill>
                <a:latin typeface="Georgia"/>
                <a:ea typeface="Georgia"/>
                <a:cs typeface="Georgia"/>
                <a:sym typeface="Georgia"/>
              </a:defRPr>
            </a:lvl3pPr>
            <a:lvl4pPr marL="1828800" marR="0" lvl="3" indent="-228600" algn="l" rtl="0">
              <a:lnSpc>
                <a:spcPct val="100000"/>
              </a:lnSpc>
              <a:spcBef>
                <a:spcPts val="280"/>
              </a:spcBef>
              <a:spcAft>
                <a:spcPts val="0"/>
              </a:spcAft>
              <a:buClr>
                <a:schemeClr val="accent4"/>
              </a:buClr>
              <a:buSzPts val="1400"/>
              <a:buFont typeface="Noto Sans Symbols"/>
              <a:buNone/>
              <a:defRPr sz="1400" b="0" i="0" u="none" strike="noStrike" cap="none">
                <a:solidFill>
                  <a:srgbClr val="888888"/>
                </a:solidFill>
                <a:latin typeface="Georgia"/>
                <a:ea typeface="Georgia"/>
                <a:cs typeface="Georgia"/>
                <a:sym typeface="Georgia"/>
              </a:defRPr>
            </a:lvl4pPr>
            <a:lvl5pPr marL="2286000" marR="0" lvl="4" indent="-228600" algn="l" rtl="0">
              <a:lnSpc>
                <a:spcPct val="100000"/>
              </a:lnSpc>
              <a:spcBef>
                <a:spcPts val="280"/>
              </a:spcBef>
              <a:spcAft>
                <a:spcPts val="0"/>
              </a:spcAft>
              <a:buClr>
                <a:schemeClr val="accent5"/>
              </a:buClr>
              <a:buSzPts val="1400"/>
              <a:buFont typeface="Georgia"/>
              <a:buNone/>
              <a:defRPr sz="1400" b="0" i="0" u="none" strike="noStrike" cap="none">
                <a:solidFill>
                  <a:srgbClr val="888888"/>
                </a:solidFill>
                <a:latin typeface="Georgia"/>
                <a:ea typeface="Georgia"/>
                <a:cs typeface="Georgia"/>
                <a:sym typeface="Georgia"/>
              </a:defRPr>
            </a:lvl5pPr>
            <a:lvl6pPr marL="2743200" marR="0" lvl="5" indent="-320039" algn="l" rtl="0">
              <a:lnSpc>
                <a:spcPct val="100000"/>
              </a:lnSpc>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lnSpc>
                <a:spcPct val="100000"/>
              </a:lnSpc>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lnSpc>
                <a:spcPct val="100000"/>
              </a:lnSpc>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lnSpc>
                <a:spcPct val="100000"/>
              </a:lnSpc>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335" name="Google Shape;335;p47"/>
          <p:cNvSpPr/>
          <p:nvPr/>
        </p:nvSpPr>
        <p:spPr>
          <a:xfrm>
            <a:off x="146304" y="6391656"/>
            <a:ext cx="88332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6" name="Google Shape;336;p47"/>
          <p:cNvSpPr/>
          <p:nvPr/>
        </p:nvSpPr>
        <p:spPr>
          <a:xfrm>
            <a:off x="152400" y="152400"/>
            <a:ext cx="8833200" cy="65472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7" name="Google Shape;337;p47"/>
          <p:cNvSpPr txBox="1">
            <a:spLocks noGrp="1"/>
          </p:cNvSpPr>
          <p:nvPr>
            <p:ph type="ftr" idx="11"/>
          </p:nvPr>
        </p:nvSpPr>
        <p:spPr>
          <a:xfrm>
            <a:off x="304800" y="6410848"/>
            <a:ext cx="3581400" cy="365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FFFFFF"/>
              </a:buClr>
              <a:buSzPts val="1200"/>
              <a:buFont typeface="Lucida Sans"/>
              <a:buNone/>
              <a:defRPr sz="12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sp>
        <p:nvSpPr>
          <p:cNvPr id="338" name="Google Shape;338;p47"/>
          <p:cNvSpPr txBox="1">
            <a:spLocks noGrp="1"/>
          </p:cNvSpPr>
          <p:nvPr>
            <p:ph type="dt" idx="10"/>
          </p:nvPr>
        </p:nvSpPr>
        <p:spPr>
          <a:xfrm>
            <a:off x="5791200" y="6404984"/>
            <a:ext cx="3045000" cy="365700"/>
          </a:xfrm>
          <a:prstGeom prst="rect">
            <a:avLst/>
          </a:prstGeom>
          <a:noFill/>
          <a:ln>
            <a:noFill/>
          </a:ln>
        </p:spPr>
        <p:txBody>
          <a:bodyPr spcFirstLastPara="1" wrap="square" lIns="91425" tIns="91425" rIns="91425" bIns="91425" anchor="t" anchorCtr="0"/>
          <a:lstStyle>
            <a:lvl1pPr marL="0" marR="0" lvl="0" indent="0" algn="r" rtl="0">
              <a:lnSpc>
                <a:spcPct val="100000"/>
              </a:lnSpc>
              <a:spcBef>
                <a:spcPts val="0"/>
              </a:spcBef>
              <a:spcAft>
                <a:spcPts val="0"/>
              </a:spcAft>
              <a:buClr>
                <a:srgbClr val="FFFFFF"/>
              </a:buClr>
              <a:buSzPts val="1400"/>
              <a:buFont typeface="Lucida Sans"/>
              <a:buNone/>
              <a:defRPr sz="14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cxnSp>
        <p:nvCxnSpPr>
          <p:cNvPr id="339" name="Google Shape;339;p47"/>
          <p:cNvCxnSpPr/>
          <p:nvPr/>
        </p:nvCxnSpPr>
        <p:spPr>
          <a:xfrm>
            <a:off x="152400" y="2438400"/>
            <a:ext cx="8833200" cy="0"/>
          </a:xfrm>
          <a:prstGeom prst="straightConnector1">
            <a:avLst/>
          </a:prstGeom>
          <a:noFill/>
          <a:ln w="11425" cap="flat" cmpd="sng">
            <a:solidFill>
              <a:srgbClr val="7A9798"/>
            </a:solidFill>
            <a:prstDash val="dash"/>
            <a:round/>
            <a:headEnd type="none" w="sm" len="sm"/>
            <a:tailEnd type="none" w="sm" len="sm"/>
          </a:ln>
        </p:spPr>
      </p:cxnSp>
      <p:sp>
        <p:nvSpPr>
          <p:cNvPr id="340" name="Google Shape;340;p47"/>
          <p:cNvSpPr/>
          <p:nvPr/>
        </p:nvSpPr>
        <p:spPr>
          <a:xfrm>
            <a:off x="4267200" y="2115312"/>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41" name="Google Shape;341;p47"/>
          <p:cNvSpPr/>
          <p:nvPr/>
        </p:nvSpPr>
        <p:spPr>
          <a:xfrm>
            <a:off x="4361688" y="2209800"/>
            <a:ext cx="420600" cy="420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42" name="Google Shape;342;p47"/>
          <p:cNvSpPr txBox="1">
            <a:spLocks noGrp="1"/>
          </p:cNvSpPr>
          <p:nvPr>
            <p:ph type="sldNum" idx="12"/>
          </p:nvPr>
        </p:nvSpPr>
        <p:spPr>
          <a:xfrm>
            <a:off x="4343400" y="2199450"/>
            <a:ext cx="457200" cy="441300"/>
          </a:xfrm>
          <a:prstGeom prst="rect">
            <a:avLst/>
          </a:prstGeom>
          <a:noFill/>
          <a:ln>
            <a:noFill/>
          </a:ln>
        </p:spPr>
        <p:txBody>
          <a:bodyPr spcFirstLastPara="1" wrap="square" lIns="45700" tIns="45700" rIns="45700" bIns="45700" anchor="ctr" anchorCtr="0">
            <a:noAutofit/>
          </a:bodyPr>
          <a:lstStyle>
            <a:lvl1pPr marL="0" marR="0" lvl="0"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1pPr>
            <a:lvl2pPr marL="0" marR="0" lvl="1"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2pPr>
            <a:lvl3pPr marL="0" marR="0" lvl="2"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3pPr>
            <a:lvl4pPr marL="0" marR="0" lvl="3"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4pPr>
            <a:lvl5pPr marL="0" marR="0" lvl="4"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5pPr>
            <a:lvl6pPr marL="0" marR="0" lvl="5"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6pPr>
            <a:lvl7pPr marL="0" marR="0" lvl="6"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7pPr>
            <a:lvl8pPr marL="0" marR="0" lvl="7"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8pPr>
            <a:lvl9pPr marL="0" marR="0" lvl="8"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9pPr>
          </a:lstStyle>
          <a:p>
            <a:pPr marL="0" lvl="0" indent="0" algn="ctr" rtl="0">
              <a:spcBef>
                <a:spcPts val="0"/>
              </a:spcBef>
              <a:spcAft>
                <a:spcPts val="0"/>
              </a:spcAft>
              <a:buNone/>
            </a:pPr>
            <a:fld id="{00000000-1234-1234-1234-123412341234}" type="slidenum">
              <a:rPr lang="en-US"/>
              <a:t>‹#›</a:t>
            </a:fld>
            <a:endParaRPr/>
          </a:p>
        </p:txBody>
      </p:sp>
      <p:sp>
        <p:nvSpPr>
          <p:cNvPr id="343" name="Google Shape;343;p47"/>
          <p:cNvSpPr txBox="1">
            <a:spLocks noGrp="1"/>
          </p:cNvSpPr>
          <p:nvPr>
            <p:ph type="title"/>
          </p:nvPr>
        </p:nvSpPr>
        <p:spPr>
          <a:xfrm>
            <a:off x="722313" y="533400"/>
            <a:ext cx="7772400" cy="1524000"/>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347"/>
        <p:cNvGrpSpPr/>
        <p:nvPr/>
      </p:nvGrpSpPr>
      <p:grpSpPr>
        <a:xfrm>
          <a:off x="0" y="0"/>
          <a:ext cx="0" cy="0"/>
          <a:chOff x="0" y="0"/>
          <a:chExt cx="0" cy="0"/>
        </a:xfrm>
      </p:grpSpPr>
      <p:sp>
        <p:nvSpPr>
          <p:cNvPr id="348" name="Google Shape;348;p49"/>
          <p:cNvSpPr/>
          <p:nvPr/>
        </p:nvSpPr>
        <p:spPr>
          <a:xfrm>
            <a:off x="0" y="6329467"/>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9" name="Google Shape;349;p49"/>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50" name="Google Shape;350;p49"/>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1" name="Google Shape;351;p49"/>
          <p:cNvSpPr/>
          <p:nvPr/>
        </p:nvSpPr>
        <p:spPr>
          <a:xfrm>
            <a:off x="0" y="6330471"/>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2" name="Google Shape;352;p4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353" name="Google Shape;353;p49"/>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354"/>
        <p:cNvGrpSpPr/>
        <p:nvPr/>
      </p:nvGrpSpPr>
      <p:grpSpPr>
        <a:xfrm>
          <a:off x="0" y="0"/>
          <a:ext cx="0" cy="0"/>
          <a:chOff x="0" y="0"/>
          <a:chExt cx="0" cy="0"/>
        </a:xfrm>
      </p:grpSpPr>
      <p:sp>
        <p:nvSpPr>
          <p:cNvPr id="355" name="Google Shape;355;p50"/>
          <p:cNvSpPr txBox="1">
            <a:spLocks noGrp="1"/>
          </p:cNvSpPr>
          <p:nvPr>
            <p:ph type="ctrTitle"/>
          </p:nvPr>
        </p:nvSpPr>
        <p:spPr>
          <a:xfrm>
            <a:off x="219319" y="2982072"/>
            <a:ext cx="8619900" cy="850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56" name="Google Shape;356;p50"/>
          <p:cNvSpPr txBox="1">
            <a:spLocks noGrp="1"/>
          </p:cNvSpPr>
          <p:nvPr>
            <p:ph type="subTitle" idx="1"/>
          </p:nvPr>
        </p:nvSpPr>
        <p:spPr>
          <a:xfrm>
            <a:off x="219320" y="3832458"/>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57" name="Google Shape;357;p50"/>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58" name="Google Shape;358;p50"/>
          <p:cNvPicPr preferRelativeResize="0"/>
          <p:nvPr/>
        </p:nvPicPr>
        <p:blipFill rotWithShape="1">
          <a:blip r:embed="rId2">
            <a:alphaModFix/>
          </a:blip>
          <a:srcRect/>
          <a:stretch/>
        </p:blipFill>
        <p:spPr>
          <a:xfrm>
            <a:off x="304801" y="394130"/>
            <a:ext cx="2235200" cy="210147"/>
          </a:xfrm>
          <a:prstGeom prst="rect">
            <a:avLst/>
          </a:prstGeom>
          <a:noFill/>
          <a:ln>
            <a:noFill/>
          </a:ln>
        </p:spPr>
      </p:pic>
      <p:pic>
        <p:nvPicPr>
          <p:cNvPr id="359" name="Google Shape;359;p50"/>
          <p:cNvPicPr preferRelativeResize="0"/>
          <p:nvPr/>
        </p:nvPicPr>
        <p:blipFill rotWithShape="1">
          <a:blip r:embed="rId3">
            <a:alphaModFix/>
          </a:blip>
          <a:srcRect/>
          <a:stretch/>
        </p:blipFill>
        <p:spPr>
          <a:xfrm>
            <a:off x="304800" y="5840889"/>
            <a:ext cx="1313901" cy="50800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360"/>
        <p:cNvGrpSpPr/>
        <p:nvPr/>
      </p:nvGrpSpPr>
      <p:grpSpPr>
        <a:xfrm>
          <a:off x="0" y="0"/>
          <a:ext cx="0" cy="0"/>
          <a:chOff x="0" y="0"/>
          <a:chExt cx="0" cy="0"/>
        </a:xfrm>
      </p:grpSpPr>
      <p:sp>
        <p:nvSpPr>
          <p:cNvPr id="361" name="Google Shape;361;p51"/>
          <p:cNvSpPr/>
          <p:nvPr/>
        </p:nvSpPr>
        <p:spPr>
          <a:xfrm>
            <a:off x="0" y="0"/>
            <a:ext cx="9144000" cy="6858000"/>
          </a:xfrm>
          <a:prstGeom prst="rect">
            <a:avLst/>
          </a:prstGeom>
          <a:solidFill>
            <a:srgbClr val="1C9963"/>
          </a:solid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2" name="Google Shape;362;p51"/>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63" name="Google Shape;363;p51"/>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64" name="Google Shape;364;p51"/>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65" name="Google Shape;365;p51"/>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66" name="Google Shape;366;p51"/>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67" name="Google Shape;367;p51"/>
          <p:cNvPicPr preferRelativeResize="0"/>
          <p:nvPr/>
        </p:nvPicPr>
        <p:blipFill rotWithShape="1">
          <a:blip r:embed="rId2">
            <a:alphaModFix/>
          </a:blip>
          <a:srcRect/>
          <a:stretch/>
        </p:blipFill>
        <p:spPr>
          <a:xfrm>
            <a:off x="304815" y="394130"/>
            <a:ext cx="2235200" cy="210147"/>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368"/>
        <p:cNvGrpSpPr/>
        <p:nvPr/>
      </p:nvGrpSpPr>
      <p:grpSpPr>
        <a:xfrm>
          <a:off x="0" y="0"/>
          <a:ext cx="0" cy="0"/>
          <a:chOff x="0" y="0"/>
          <a:chExt cx="0" cy="0"/>
        </a:xfrm>
      </p:grpSpPr>
      <p:sp>
        <p:nvSpPr>
          <p:cNvPr id="369" name="Google Shape;369;p52"/>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70" name="Google Shape;370;p52"/>
          <p:cNvSpPr txBox="1">
            <a:spLocks noGrp="1"/>
          </p:cNvSpPr>
          <p:nvPr>
            <p:ph type="subTitle" idx="1"/>
          </p:nvPr>
        </p:nvSpPr>
        <p:spPr>
          <a:xfrm>
            <a:off x="3339151" y="3835562"/>
            <a:ext cx="54972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71" name="Google Shape;371;p52"/>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2" name="Google Shape;372;p52"/>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lstStyle>
            <a:lvl1pPr marL="342900" marR="0" lvl="0" indent="-88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73" name="Google Shape;373;p52"/>
          <p:cNvPicPr preferRelativeResize="0"/>
          <p:nvPr/>
        </p:nvPicPr>
        <p:blipFill rotWithShape="1">
          <a:blip r:embed="rId2">
            <a:alphaModFix/>
          </a:blip>
          <a:srcRect/>
          <a:stretch/>
        </p:blipFill>
        <p:spPr>
          <a:xfrm>
            <a:off x="304801" y="394130"/>
            <a:ext cx="2235200" cy="21014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41"/>
        <p:cNvGrpSpPr/>
        <p:nvPr/>
      </p:nvGrpSpPr>
      <p:grpSpPr>
        <a:xfrm>
          <a:off x="0" y="0"/>
          <a:ext cx="0" cy="0"/>
          <a:chOff x="0" y="0"/>
          <a:chExt cx="0" cy="0"/>
        </a:xfrm>
      </p:grpSpPr>
      <p:sp>
        <p:nvSpPr>
          <p:cNvPr id="42" name="Google Shape;42;p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3" name="Google Shape;43;p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44" name="Google Shape;44;p6"/>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374"/>
        <p:cNvGrpSpPr/>
        <p:nvPr/>
      </p:nvGrpSpPr>
      <p:grpSpPr>
        <a:xfrm>
          <a:off x="0" y="0"/>
          <a:ext cx="0" cy="0"/>
          <a:chOff x="0" y="0"/>
          <a:chExt cx="0" cy="0"/>
        </a:xfrm>
      </p:grpSpPr>
      <p:sp>
        <p:nvSpPr>
          <p:cNvPr id="375" name="Google Shape;375;p53"/>
          <p:cNvSpPr txBox="1">
            <a:spLocks noGrp="1"/>
          </p:cNvSpPr>
          <p:nvPr>
            <p:ph type="ctrTitle"/>
          </p:nvPr>
        </p:nvSpPr>
        <p:spPr>
          <a:xfrm>
            <a:off x="219319" y="2933439"/>
            <a:ext cx="8619900" cy="899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76" name="Google Shape;376;p53"/>
          <p:cNvSpPr txBox="1">
            <a:spLocks noGrp="1"/>
          </p:cNvSpPr>
          <p:nvPr>
            <p:ph type="subTitle" idx="1"/>
          </p:nvPr>
        </p:nvSpPr>
        <p:spPr>
          <a:xfrm>
            <a:off x="219316" y="3832458"/>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77" name="Google Shape;377;p53"/>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8" name="Google Shape;378;p53"/>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lstStyle>
            <a:lvl1pPr marL="342900" marR="0" lvl="0" indent="-1905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79" name="Google Shape;379;p53"/>
          <p:cNvPicPr preferRelativeResize="0"/>
          <p:nvPr/>
        </p:nvPicPr>
        <p:blipFill rotWithShape="1">
          <a:blip r:embed="rId2">
            <a:alphaModFix/>
          </a:blip>
          <a:srcRect/>
          <a:stretch/>
        </p:blipFill>
        <p:spPr>
          <a:xfrm>
            <a:off x="304801" y="394130"/>
            <a:ext cx="2235200" cy="210147"/>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80"/>
        <p:cNvGrpSpPr/>
        <p:nvPr/>
      </p:nvGrpSpPr>
      <p:grpSpPr>
        <a:xfrm>
          <a:off x="0" y="0"/>
          <a:ext cx="0" cy="0"/>
          <a:chOff x="0" y="0"/>
          <a:chExt cx="0" cy="0"/>
        </a:xfrm>
      </p:grpSpPr>
      <p:sp>
        <p:nvSpPr>
          <p:cNvPr id="381" name="Google Shape;381;p54"/>
          <p:cNvSpPr/>
          <p:nvPr/>
        </p:nvSpPr>
        <p:spPr>
          <a:xfrm>
            <a:off x="0" y="0"/>
            <a:ext cx="9144000" cy="6858000"/>
          </a:xfrm>
          <a:prstGeom prst="rect">
            <a:avLst/>
          </a:prstGeom>
          <a:solidFill>
            <a:srgbClr val="464646"/>
          </a:solid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2" name="Google Shape;382;p54"/>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83" name="Google Shape;383;p54"/>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84" name="Google Shape;384;p54"/>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85" name="Google Shape;385;p54"/>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86" name="Google Shape;386;p54"/>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87" name="Google Shape;387;p54"/>
          <p:cNvPicPr preferRelativeResize="0"/>
          <p:nvPr/>
        </p:nvPicPr>
        <p:blipFill rotWithShape="1">
          <a:blip r:embed="rId2">
            <a:alphaModFix/>
          </a:blip>
          <a:srcRect/>
          <a:stretch/>
        </p:blipFill>
        <p:spPr>
          <a:xfrm>
            <a:off x="304815" y="394130"/>
            <a:ext cx="2235200" cy="210147"/>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88"/>
        <p:cNvGrpSpPr/>
        <p:nvPr/>
      </p:nvGrpSpPr>
      <p:grpSpPr>
        <a:xfrm>
          <a:off x="0" y="0"/>
          <a:ext cx="0" cy="0"/>
          <a:chOff x="0" y="0"/>
          <a:chExt cx="0" cy="0"/>
        </a:xfrm>
      </p:grpSpPr>
      <p:sp>
        <p:nvSpPr>
          <p:cNvPr id="389" name="Google Shape;389;p55"/>
          <p:cNvSpPr/>
          <p:nvPr/>
        </p:nvSpPr>
        <p:spPr>
          <a:xfrm>
            <a:off x="0" y="0"/>
            <a:ext cx="9144000" cy="6858000"/>
          </a:xfrm>
          <a:prstGeom prst="rect">
            <a:avLst/>
          </a:prstGeom>
          <a:solidFill>
            <a:srgbClr val="A9B0AC"/>
          </a:solid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0" name="Google Shape;390;p55"/>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91" name="Google Shape;391;p55"/>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92" name="Google Shape;392;p55"/>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93" name="Google Shape;393;p55"/>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94" name="Google Shape;394;p55"/>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95" name="Google Shape;395;p55"/>
          <p:cNvPicPr preferRelativeResize="0"/>
          <p:nvPr/>
        </p:nvPicPr>
        <p:blipFill rotWithShape="1">
          <a:blip r:embed="rId2">
            <a:alphaModFix/>
          </a:blip>
          <a:srcRect/>
          <a:stretch/>
        </p:blipFill>
        <p:spPr>
          <a:xfrm>
            <a:off x="304815" y="394130"/>
            <a:ext cx="2235200" cy="210147"/>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396"/>
        <p:cNvGrpSpPr/>
        <p:nvPr/>
      </p:nvGrpSpPr>
      <p:grpSpPr>
        <a:xfrm>
          <a:off x="0" y="0"/>
          <a:ext cx="0" cy="0"/>
          <a:chOff x="0" y="0"/>
          <a:chExt cx="0" cy="0"/>
        </a:xfrm>
      </p:grpSpPr>
      <p:sp>
        <p:nvSpPr>
          <p:cNvPr id="397" name="Google Shape;397;p56"/>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98" name="Google Shape;398;p5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9" name="Google Shape;399;p5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00" name="Google Shape;400;p56"/>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401"/>
        <p:cNvGrpSpPr/>
        <p:nvPr/>
      </p:nvGrpSpPr>
      <p:grpSpPr>
        <a:xfrm>
          <a:off x="0" y="0"/>
          <a:ext cx="0" cy="0"/>
          <a:chOff x="0" y="0"/>
          <a:chExt cx="0" cy="0"/>
        </a:xfrm>
      </p:grpSpPr>
      <p:sp>
        <p:nvSpPr>
          <p:cNvPr id="402" name="Google Shape;402;p57"/>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03" name="Google Shape;403;p57"/>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04" name="Google Shape;404;p5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5" name="Google Shape;405;p5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06" name="Google Shape;406;p57"/>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407"/>
        <p:cNvGrpSpPr/>
        <p:nvPr/>
      </p:nvGrpSpPr>
      <p:grpSpPr>
        <a:xfrm>
          <a:off x="0" y="0"/>
          <a:ext cx="0" cy="0"/>
          <a:chOff x="0" y="0"/>
          <a:chExt cx="0" cy="0"/>
        </a:xfrm>
      </p:grpSpPr>
      <p:sp>
        <p:nvSpPr>
          <p:cNvPr id="408" name="Google Shape;408;p58"/>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9"/>
        <p:cNvGrpSpPr/>
        <p:nvPr/>
      </p:nvGrpSpPr>
      <p:grpSpPr>
        <a:xfrm>
          <a:off x="0" y="0"/>
          <a:ext cx="0" cy="0"/>
          <a:chOff x="0" y="0"/>
          <a:chExt cx="0" cy="0"/>
        </a:xfrm>
      </p:grpSpPr>
      <p:sp>
        <p:nvSpPr>
          <p:cNvPr id="410" name="Google Shape;410;p59"/>
          <p:cNvSpPr txBox="1">
            <a:spLocks noGrp="1"/>
          </p:cNvSpPr>
          <p:nvPr>
            <p:ph type="title"/>
          </p:nvPr>
        </p:nvSpPr>
        <p:spPr>
          <a:xfrm>
            <a:off x="304800" y="274637"/>
            <a:ext cx="85599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11" name="Google Shape;411;p5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2" name="Google Shape;412;p5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13" name="Google Shape;413;p59"/>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414"/>
        <p:cNvGrpSpPr/>
        <p:nvPr/>
      </p:nvGrpSpPr>
      <p:grpSpPr>
        <a:xfrm>
          <a:off x="0" y="0"/>
          <a:ext cx="0" cy="0"/>
          <a:chOff x="0" y="0"/>
          <a:chExt cx="0" cy="0"/>
        </a:xfrm>
      </p:grpSpPr>
      <p:sp>
        <p:nvSpPr>
          <p:cNvPr id="415" name="Google Shape;415;p60"/>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6" name="Google Shape;416;p6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17" name="Google Shape;417;p60"/>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418"/>
        <p:cNvGrpSpPr/>
        <p:nvPr/>
      </p:nvGrpSpPr>
      <p:grpSpPr>
        <a:xfrm>
          <a:off x="0" y="0"/>
          <a:ext cx="0" cy="0"/>
          <a:chOff x="0" y="0"/>
          <a:chExt cx="0" cy="0"/>
        </a:xfrm>
      </p:grpSpPr>
      <p:sp>
        <p:nvSpPr>
          <p:cNvPr id="419" name="Google Shape;419;p61"/>
          <p:cNvSpPr/>
          <p:nvPr/>
        </p:nvSpPr>
        <p:spPr>
          <a:xfrm>
            <a:off x="0" y="6330471"/>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0" name="Google Shape;420;p6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Allerta"/>
              <a:buNone/>
            </a:pPr>
            <a:fld id="{00000000-1234-1234-1234-123412341234}" type="slidenum">
              <a:rPr lang="en-US" sz="1000" b="0" i="0" u="none" strike="noStrike" cap="none">
                <a:solidFill>
                  <a:schemeClr val="lt1"/>
                </a:solidFill>
                <a:latin typeface="Arial"/>
                <a:ea typeface="Arial"/>
                <a:cs typeface="Arial"/>
                <a:sym typeface="Arial"/>
              </a:rPr>
              <a:t>‹#›</a:t>
            </a:fld>
            <a:r>
              <a:rPr lang="en-US" sz="10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21" name="Google Shape;421;p61"/>
          <p:cNvPicPr preferRelativeResize="0"/>
          <p:nvPr/>
        </p:nvPicPr>
        <p:blipFill rotWithShape="1">
          <a:blip r:embed="rId2">
            <a:alphaModFix/>
          </a:blip>
          <a:srcRect/>
          <a:stretch/>
        </p:blipFill>
        <p:spPr>
          <a:xfrm>
            <a:off x="304800" y="6503298"/>
            <a:ext cx="1746500" cy="164201"/>
          </a:xfrm>
          <a:prstGeom prst="rect">
            <a:avLst/>
          </a:prstGeom>
          <a:noFill/>
          <a:ln>
            <a:noFill/>
          </a:ln>
        </p:spPr>
      </p:pic>
      <p:pic>
        <p:nvPicPr>
          <p:cNvPr id="422" name="Google Shape;422;p61"/>
          <p:cNvPicPr preferRelativeResize="0"/>
          <p:nvPr/>
        </p:nvPicPr>
        <p:blipFill rotWithShape="1">
          <a:blip r:embed="rId3">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423"/>
        <p:cNvGrpSpPr/>
        <p:nvPr/>
      </p:nvGrpSpPr>
      <p:grpSpPr>
        <a:xfrm>
          <a:off x="0" y="0"/>
          <a:ext cx="0" cy="0"/>
          <a:chOff x="0" y="0"/>
          <a:chExt cx="0" cy="0"/>
        </a:xfrm>
      </p:grpSpPr>
      <p:sp>
        <p:nvSpPr>
          <p:cNvPr id="424" name="Google Shape;424;p6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5" name="Google Shape;425;p6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26" name="Google Shape;426;p62"/>
          <p:cNvPicPr preferRelativeResize="0"/>
          <p:nvPr/>
        </p:nvPicPr>
        <p:blipFill rotWithShape="1">
          <a:blip r:embed="rId2">
            <a:alphaModFix/>
          </a:blip>
          <a:srcRect/>
          <a:stretch/>
        </p:blipFill>
        <p:spPr>
          <a:xfrm>
            <a:off x="304800" y="6533798"/>
            <a:ext cx="3057281" cy="133571"/>
          </a:xfrm>
          <a:prstGeom prst="rect">
            <a:avLst/>
          </a:prstGeom>
          <a:noFill/>
          <a:ln>
            <a:noFill/>
          </a:ln>
        </p:spPr>
      </p:pic>
      <p:pic>
        <p:nvPicPr>
          <p:cNvPr id="427" name="Google Shape;427;p62"/>
          <p:cNvPicPr preferRelativeResize="0"/>
          <p:nvPr/>
        </p:nvPicPr>
        <p:blipFill rotWithShape="1">
          <a:blip r:embed="rId3">
            <a:alphaModFix/>
          </a:blip>
          <a:srcRect/>
          <a:stretch/>
        </p:blipFill>
        <p:spPr>
          <a:xfrm>
            <a:off x="304801" y="394130"/>
            <a:ext cx="2235200" cy="21014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7" name="Google Shape;47;p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8" name="Google Shape;48;p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49" name="Google Shape;49;p7"/>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8"/>
        <p:cNvGrpSpPr/>
        <p:nvPr/>
      </p:nvGrpSpPr>
      <p:grpSpPr>
        <a:xfrm>
          <a:off x="0" y="0"/>
          <a:ext cx="0" cy="0"/>
          <a:chOff x="0" y="0"/>
          <a:chExt cx="0" cy="0"/>
        </a:xfrm>
      </p:grpSpPr>
      <p:sp>
        <p:nvSpPr>
          <p:cNvPr id="429" name="Google Shape;429;p63"/>
          <p:cNvSpPr txBox="1">
            <a:spLocks noGrp="1"/>
          </p:cNvSpPr>
          <p:nvPr>
            <p:ph type="title"/>
          </p:nvPr>
        </p:nvSpPr>
        <p:spPr>
          <a:xfrm>
            <a:off x="304800" y="279398"/>
            <a:ext cx="8534400" cy="11166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30" name="Google Shape;430;p63"/>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1" name="Google Shape;431;p63"/>
          <p:cNvSpPr txBox="1">
            <a:spLocks noGrp="1"/>
          </p:cNvSpPr>
          <p:nvPr>
            <p:ph type="body" idx="2"/>
          </p:nvPr>
        </p:nvSpPr>
        <p:spPr>
          <a:xfrm>
            <a:off x="4496019" y="1603770"/>
            <a:ext cx="4026000" cy="45513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2" name="Google Shape;432;p6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3" name="Google Shape;433;p6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34" name="Google Shape;434;p63">
            <a:hlinkClick r:id="rId2"/>
          </p:cNvPr>
          <p:cNvSpPr/>
          <p:nvPr/>
        </p:nvSpPr>
        <p:spPr>
          <a:xfrm>
            <a:off x="3542585" y="6519775"/>
            <a:ext cx="1906800" cy="175500"/>
          </a:xfrm>
          <a:prstGeom prst="rect">
            <a:avLst/>
          </a:prstGeom>
          <a:no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5"/>
        <p:cNvGrpSpPr/>
        <p:nvPr/>
      </p:nvGrpSpPr>
      <p:grpSpPr>
        <a:xfrm>
          <a:off x="0" y="0"/>
          <a:ext cx="0" cy="0"/>
          <a:chOff x="0" y="0"/>
          <a:chExt cx="0" cy="0"/>
        </a:xfrm>
      </p:grpSpPr>
      <p:sp>
        <p:nvSpPr>
          <p:cNvPr id="436" name="Google Shape;436;p64"/>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37" name="Google Shape;437;p64"/>
          <p:cNvSpPr txBox="1">
            <a:spLocks noGrp="1"/>
          </p:cNvSpPr>
          <p:nvPr>
            <p:ph type="body" idx="1"/>
          </p:nvPr>
        </p:nvSpPr>
        <p:spPr>
          <a:xfrm>
            <a:off x="304800" y="1417637"/>
            <a:ext cx="4192500" cy="597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8" name="Google Shape;438;p64"/>
          <p:cNvSpPr txBox="1">
            <a:spLocks noGrp="1"/>
          </p:cNvSpPr>
          <p:nvPr>
            <p:ph type="body" idx="2"/>
          </p:nvPr>
        </p:nvSpPr>
        <p:spPr>
          <a:xfrm>
            <a:off x="304800" y="2015410"/>
            <a:ext cx="4192500" cy="41265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39" name="Google Shape;439;p64"/>
          <p:cNvSpPr txBox="1">
            <a:spLocks noGrp="1"/>
          </p:cNvSpPr>
          <p:nvPr>
            <p:ph type="body" idx="3"/>
          </p:nvPr>
        </p:nvSpPr>
        <p:spPr>
          <a:xfrm>
            <a:off x="4645025" y="1417637"/>
            <a:ext cx="4194300" cy="6324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40" name="Google Shape;440;p64"/>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41" name="Google Shape;441;p6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2" name="Google Shape;442;p6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43" name="Google Shape;443;p64">
            <a:hlinkClick r:id="rId2"/>
          </p:cNvPr>
          <p:cNvSpPr/>
          <p:nvPr/>
        </p:nvSpPr>
        <p:spPr>
          <a:xfrm>
            <a:off x="3542585" y="6519775"/>
            <a:ext cx="1906800" cy="175500"/>
          </a:xfrm>
          <a:prstGeom prst="rect">
            <a:avLst/>
          </a:prstGeom>
          <a:no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444"/>
        <p:cNvGrpSpPr/>
        <p:nvPr/>
      </p:nvGrpSpPr>
      <p:grpSpPr>
        <a:xfrm>
          <a:off x="0" y="0"/>
          <a:ext cx="0" cy="0"/>
          <a:chOff x="0" y="0"/>
          <a:chExt cx="0" cy="0"/>
        </a:xfrm>
      </p:grpSpPr>
      <p:sp>
        <p:nvSpPr>
          <p:cNvPr id="445" name="Google Shape;445;p65"/>
          <p:cNvSpPr>
            <a:spLocks noGrp="1"/>
          </p:cNvSpPr>
          <p:nvPr>
            <p:ph type="pic" idx="2"/>
          </p:nvPr>
        </p:nvSpPr>
        <p:spPr>
          <a:xfrm>
            <a:off x="4673600" y="1600200"/>
            <a:ext cx="40131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46" name="Google Shape;446;p65"/>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47" name="Google Shape;447;p65"/>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8" name="Google Shape;448;p65"/>
          <p:cNvSpPr txBox="1">
            <a:spLocks noGrp="1"/>
          </p:cNvSpPr>
          <p:nvPr>
            <p:ph type="body" idx="3"/>
          </p:nvPr>
        </p:nvSpPr>
        <p:spPr>
          <a:xfrm>
            <a:off x="4673600" y="5646676"/>
            <a:ext cx="40131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49" name="Google Shape;449;p65"/>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0" name="Google Shape;450;p65"/>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451"/>
        <p:cNvGrpSpPr/>
        <p:nvPr/>
      </p:nvGrpSpPr>
      <p:grpSpPr>
        <a:xfrm>
          <a:off x="0" y="0"/>
          <a:ext cx="0" cy="0"/>
          <a:chOff x="0" y="0"/>
          <a:chExt cx="0" cy="0"/>
        </a:xfrm>
      </p:grpSpPr>
      <p:sp>
        <p:nvSpPr>
          <p:cNvPr id="452" name="Google Shape;452;p66"/>
          <p:cNvSpPr>
            <a:spLocks noGrp="1"/>
          </p:cNvSpPr>
          <p:nvPr>
            <p:ph type="pic" idx="2"/>
          </p:nvPr>
        </p:nvSpPr>
        <p:spPr>
          <a:xfrm>
            <a:off x="4673600" y="3892046"/>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53" name="Google Shape;453;p66"/>
          <p:cNvSpPr>
            <a:spLocks noGrp="1"/>
          </p:cNvSpPr>
          <p:nvPr>
            <p:ph type="pic" idx="3"/>
          </p:nvPr>
        </p:nvSpPr>
        <p:spPr>
          <a:xfrm>
            <a:off x="4673600" y="1600200"/>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54" name="Google Shape;454;p66"/>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55" name="Google Shape;455;p66"/>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6" name="Google Shape;456;p66"/>
          <p:cNvSpPr txBox="1">
            <a:spLocks noGrp="1"/>
          </p:cNvSpPr>
          <p:nvPr>
            <p:ph type="body" idx="4"/>
          </p:nvPr>
        </p:nvSpPr>
        <p:spPr>
          <a:xfrm>
            <a:off x="4673600" y="5646676"/>
            <a:ext cx="40578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7" name="Google Shape;457;p66"/>
          <p:cNvSpPr txBox="1">
            <a:spLocks noGrp="1"/>
          </p:cNvSpPr>
          <p:nvPr>
            <p:ph type="body" idx="5"/>
          </p:nvPr>
        </p:nvSpPr>
        <p:spPr>
          <a:xfrm>
            <a:off x="4673600" y="3354830"/>
            <a:ext cx="40131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8" name="Google Shape;458;p6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9" name="Google Shape;459;p6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460"/>
        <p:cNvGrpSpPr/>
        <p:nvPr/>
      </p:nvGrpSpPr>
      <p:grpSpPr>
        <a:xfrm>
          <a:off x="0" y="0"/>
          <a:ext cx="0" cy="0"/>
          <a:chOff x="0" y="0"/>
          <a:chExt cx="0" cy="0"/>
        </a:xfrm>
      </p:grpSpPr>
      <p:sp>
        <p:nvSpPr>
          <p:cNvPr id="461" name="Google Shape;461;p67"/>
          <p:cNvSpPr>
            <a:spLocks noGrp="1"/>
          </p:cNvSpPr>
          <p:nvPr>
            <p:ph type="pic" idx="2"/>
          </p:nvPr>
        </p:nvSpPr>
        <p:spPr>
          <a:xfrm>
            <a:off x="4683119" y="1600200"/>
            <a:ext cx="4003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62" name="Google Shape;462;p67"/>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63" name="Google Shape;463;p67"/>
          <p:cNvSpPr txBox="1">
            <a:spLocks noGrp="1"/>
          </p:cNvSpPr>
          <p:nvPr>
            <p:ph type="body" idx="1"/>
          </p:nvPr>
        </p:nvSpPr>
        <p:spPr>
          <a:xfrm>
            <a:off x="4683119" y="5646676"/>
            <a:ext cx="40038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4" name="Google Shape;464;p67"/>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65" name="Google Shape;465;p67"/>
          <p:cNvSpPr txBox="1">
            <a:spLocks noGrp="1"/>
          </p:cNvSpPr>
          <p:nvPr>
            <p:ph type="body" idx="4"/>
          </p:nvPr>
        </p:nvSpPr>
        <p:spPr>
          <a:xfrm>
            <a:off x="304800" y="5646676"/>
            <a:ext cx="42258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6" name="Google Shape;466;p6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7" name="Google Shape;467;p6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468"/>
        <p:cNvGrpSpPr/>
        <p:nvPr/>
      </p:nvGrpSpPr>
      <p:grpSpPr>
        <a:xfrm>
          <a:off x="0" y="0"/>
          <a:ext cx="0" cy="0"/>
          <a:chOff x="0" y="0"/>
          <a:chExt cx="0" cy="0"/>
        </a:xfrm>
      </p:grpSpPr>
      <p:sp>
        <p:nvSpPr>
          <p:cNvPr id="469" name="Google Shape;469;p68"/>
          <p:cNvSpPr>
            <a:spLocks noGrp="1"/>
          </p:cNvSpPr>
          <p:nvPr>
            <p:ph type="pic" idx="2"/>
          </p:nvPr>
        </p:nvSpPr>
        <p:spPr>
          <a:xfrm>
            <a:off x="4530721"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0" name="Google Shape;470;p68"/>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1" name="Google Shape;471;p68"/>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2" name="Google Shape;472;p68"/>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3" name="Google Shape;473;p68"/>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74" name="Google Shape;474;p68"/>
          <p:cNvSpPr txBox="1">
            <a:spLocks noGrp="1"/>
          </p:cNvSpPr>
          <p:nvPr>
            <p:ph type="body" idx="1"/>
          </p:nvPr>
        </p:nvSpPr>
        <p:spPr>
          <a:xfrm>
            <a:off x="4533898" y="5646676"/>
            <a:ext cx="41529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5" name="Google Shape;475;p68"/>
          <p:cNvSpPr txBox="1">
            <a:spLocks noGrp="1"/>
          </p:cNvSpPr>
          <p:nvPr>
            <p:ph type="body" idx="6"/>
          </p:nvPr>
        </p:nvSpPr>
        <p:spPr>
          <a:xfrm>
            <a:off x="304800" y="5646676"/>
            <a:ext cx="41592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6" name="Google Shape;476;p68"/>
          <p:cNvSpPr txBox="1">
            <a:spLocks noGrp="1"/>
          </p:cNvSpPr>
          <p:nvPr>
            <p:ph type="body" idx="7"/>
          </p:nvPr>
        </p:nvSpPr>
        <p:spPr>
          <a:xfrm>
            <a:off x="4530721" y="3354830"/>
            <a:ext cx="41562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7" name="Google Shape;477;p68"/>
          <p:cNvSpPr txBox="1">
            <a:spLocks noGrp="1"/>
          </p:cNvSpPr>
          <p:nvPr>
            <p:ph type="body" idx="8"/>
          </p:nvPr>
        </p:nvSpPr>
        <p:spPr>
          <a:xfrm>
            <a:off x="304801" y="3354830"/>
            <a:ext cx="41592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8" name="Google Shape;478;p68"/>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9" name="Google Shape;479;p6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483"/>
        <p:cNvGrpSpPr/>
        <p:nvPr/>
      </p:nvGrpSpPr>
      <p:grpSpPr>
        <a:xfrm>
          <a:off x="0" y="0"/>
          <a:ext cx="0" cy="0"/>
          <a:chOff x="0" y="0"/>
          <a:chExt cx="0" cy="0"/>
        </a:xfrm>
      </p:grpSpPr>
      <p:sp>
        <p:nvSpPr>
          <p:cNvPr id="484" name="Google Shape;484;p70"/>
          <p:cNvSpPr/>
          <p:nvPr/>
        </p:nvSpPr>
        <p:spPr>
          <a:xfrm>
            <a:off x="0" y="6329467"/>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85" name="Google Shape;485;p70"/>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86" name="Google Shape;486;p70"/>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7" name="Google Shape;487;p70"/>
          <p:cNvSpPr/>
          <p:nvPr/>
        </p:nvSpPr>
        <p:spPr>
          <a:xfrm>
            <a:off x="0" y="6330471"/>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88" name="Google Shape;488;p7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489" name="Google Shape;489;p70"/>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490"/>
        <p:cNvGrpSpPr/>
        <p:nvPr/>
      </p:nvGrpSpPr>
      <p:grpSpPr>
        <a:xfrm>
          <a:off x="0" y="0"/>
          <a:ext cx="0" cy="0"/>
          <a:chOff x="0" y="0"/>
          <a:chExt cx="0" cy="0"/>
        </a:xfrm>
      </p:grpSpPr>
      <p:sp>
        <p:nvSpPr>
          <p:cNvPr id="491" name="Google Shape;491;p71"/>
          <p:cNvSpPr txBox="1">
            <a:spLocks noGrp="1"/>
          </p:cNvSpPr>
          <p:nvPr>
            <p:ph type="ctrTitle"/>
          </p:nvPr>
        </p:nvSpPr>
        <p:spPr>
          <a:xfrm>
            <a:off x="219319" y="2982072"/>
            <a:ext cx="8619900" cy="850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92" name="Google Shape;492;p71"/>
          <p:cNvSpPr txBox="1">
            <a:spLocks noGrp="1"/>
          </p:cNvSpPr>
          <p:nvPr>
            <p:ph type="subTitle" idx="1"/>
          </p:nvPr>
        </p:nvSpPr>
        <p:spPr>
          <a:xfrm>
            <a:off x="219320" y="3832458"/>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493" name="Google Shape;493;p71"/>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494" name="Google Shape;494;p71"/>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495" name="Google Shape;495;p71"/>
          <p:cNvPicPr preferRelativeResize="0"/>
          <p:nvPr/>
        </p:nvPicPr>
        <p:blipFill rotWithShape="1">
          <a:blip r:embed="rId3">
            <a:alphaModFix/>
          </a:blip>
          <a:srcRect/>
          <a:stretch/>
        </p:blipFill>
        <p:spPr>
          <a:xfrm>
            <a:off x="304800" y="5840889"/>
            <a:ext cx="1303773" cy="507278"/>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496"/>
        <p:cNvGrpSpPr/>
        <p:nvPr/>
      </p:nvGrpSpPr>
      <p:grpSpPr>
        <a:xfrm>
          <a:off x="0" y="0"/>
          <a:ext cx="0" cy="0"/>
          <a:chOff x="0" y="0"/>
          <a:chExt cx="0" cy="0"/>
        </a:xfrm>
      </p:grpSpPr>
      <p:sp>
        <p:nvSpPr>
          <p:cNvPr id="497" name="Google Shape;497;p72"/>
          <p:cNvSpPr/>
          <p:nvPr/>
        </p:nvSpPr>
        <p:spPr>
          <a:xfrm>
            <a:off x="0" y="0"/>
            <a:ext cx="9144000" cy="6858000"/>
          </a:xfrm>
          <a:prstGeom prst="rect">
            <a:avLst/>
          </a:prstGeom>
          <a:solidFill>
            <a:srgbClr val="1C9963"/>
          </a:solid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98" name="Google Shape;498;p72"/>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499" name="Google Shape;499;p72"/>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00" name="Google Shape;500;p72"/>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01" name="Google Shape;501;p72"/>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02" name="Google Shape;502;p72"/>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503" name="Google Shape;503;p72"/>
          <p:cNvPicPr preferRelativeResize="0"/>
          <p:nvPr/>
        </p:nvPicPr>
        <p:blipFill rotWithShape="1">
          <a:blip r:embed="rId2">
            <a:alphaModFix/>
          </a:blip>
          <a:srcRect/>
          <a:stretch/>
        </p:blipFill>
        <p:spPr>
          <a:xfrm>
            <a:off x="304815" y="394130"/>
            <a:ext cx="2235300" cy="209664"/>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504"/>
        <p:cNvGrpSpPr/>
        <p:nvPr/>
      </p:nvGrpSpPr>
      <p:grpSpPr>
        <a:xfrm>
          <a:off x="0" y="0"/>
          <a:ext cx="0" cy="0"/>
          <a:chOff x="0" y="0"/>
          <a:chExt cx="0" cy="0"/>
        </a:xfrm>
      </p:grpSpPr>
      <p:sp>
        <p:nvSpPr>
          <p:cNvPr id="505" name="Google Shape;505;p73"/>
          <p:cNvSpPr/>
          <p:nvPr/>
        </p:nvSpPr>
        <p:spPr>
          <a:xfrm>
            <a:off x="0" y="0"/>
            <a:ext cx="9144000" cy="6858000"/>
          </a:xfrm>
          <a:prstGeom prst="rect">
            <a:avLst/>
          </a:prstGeom>
          <a:solidFill>
            <a:srgbClr val="A9B0AC"/>
          </a:solid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06" name="Google Shape;506;p73"/>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07" name="Google Shape;507;p73"/>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08" name="Google Shape;508;p73"/>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09" name="Google Shape;509;p73"/>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10" name="Google Shape;510;p73"/>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511" name="Google Shape;511;p73"/>
          <p:cNvPicPr preferRelativeResize="0"/>
          <p:nvPr/>
        </p:nvPicPr>
        <p:blipFill rotWithShape="1">
          <a:blip r:embed="rId2">
            <a:alphaModFix/>
          </a:blip>
          <a:srcRect/>
          <a:stretch/>
        </p:blipFill>
        <p:spPr>
          <a:xfrm>
            <a:off x="304815" y="394130"/>
            <a:ext cx="2235300" cy="20966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50"/>
        <p:cNvGrpSpPr/>
        <p:nvPr/>
      </p:nvGrpSpPr>
      <p:grpSpPr>
        <a:xfrm>
          <a:off x="0" y="0"/>
          <a:ext cx="0" cy="0"/>
          <a:chOff x="0" y="0"/>
          <a:chExt cx="0" cy="0"/>
        </a:xfrm>
      </p:grpSpPr>
      <p:sp>
        <p:nvSpPr>
          <p:cNvPr id="51" name="Google Shape;51;p8"/>
          <p:cNvSpPr/>
          <p:nvPr/>
        </p:nvSpPr>
        <p:spPr>
          <a:xfrm>
            <a:off x="0" y="0"/>
            <a:ext cx="9144000" cy="6858000"/>
          </a:xfrm>
          <a:prstGeom prst="rect">
            <a:avLst/>
          </a:prstGeom>
          <a:solidFill>
            <a:srgbClr val="464646"/>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2" name="Google Shape;52;p8"/>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3" name="Google Shape;53;p8"/>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4" name="Google Shape;54;p8"/>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5" name="Google Shape;55;p8"/>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6" name="Google Shape;56;p8"/>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57" name="Google Shape;57;p8"/>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512"/>
        <p:cNvGrpSpPr/>
        <p:nvPr/>
      </p:nvGrpSpPr>
      <p:grpSpPr>
        <a:xfrm>
          <a:off x="0" y="0"/>
          <a:ext cx="0" cy="0"/>
          <a:chOff x="0" y="0"/>
          <a:chExt cx="0" cy="0"/>
        </a:xfrm>
      </p:grpSpPr>
      <p:sp>
        <p:nvSpPr>
          <p:cNvPr id="513" name="Google Shape;513;p74"/>
          <p:cNvSpPr/>
          <p:nvPr/>
        </p:nvSpPr>
        <p:spPr>
          <a:xfrm>
            <a:off x="0" y="0"/>
            <a:ext cx="9144000" cy="6858000"/>
          </a:xfrm>
          <a:prstGeom prst="rect">
            <a:avLst/>
          </a:prstGeom>
          <a:solidFill>
            <a:srgbClr val="464646"/>
          </a:solid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14" name="Google Shape;514;p74"/>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15" name="Google Shape;515;p74"/>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16" name="Google Shape;516;p74"/>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17" name="Google Shape;517;p74"/>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18" name="Google Shape;518;p74"/>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519" name="Google Shape;519;p74"/>
          <p:cNvPicPr preferRelativeResize="0"/>
          <p:nvPr/>
        </p:nvPicPr>
        <p:blipFill rotWithShape="1">
          <a:blip r:embed="rId2">
            <a:alphaModFix/>
          </a:blip>
          <a:srcRect/>
          <a:stretch/>
        </p:blipFill>
        <p:spPr>
          <a:xfrm>
            <a:off x="304815" y="394130"/>
            <a:ext cx="2235300" cy="209664"/>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20"/>
        <p:cNvGrpSpPr/>
        <p:nvPr/>
      </p:nvGrpSpPr>
      <p:grpSpPr>
        <a:xfrm>
          <a:off x="0" y="0"/>
          <a:ext cx="0" cy="0"/>
          <a:chOff x="0" y="0"/>
          <a:chExt cx="0" cy="0"/>
        </a:xfrm>
      </p:grpSpPr>
      <p:sp>
        <p:nvSpPr>
          <p:cNvPr id="521" name="Google Shape;521;p75"/>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22" name="Google Shape;522;p75"/>
          <p:cNvSpPr txBox="1">
            <a:spLocks noGrp="1"/>
          </p:cNvSpPr>
          <p:nvPr>
            <p:ph type="body" idx="1"/>
          </p:nvPr>
        </p:nvSpPr>
        <p:spPr>
          <a:xfrm>
            <a:off x="304800" y="1417637"/>
            <a:ext cx="4192500" cy="597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23" name="Google Shape;523;p75"/>
          <p:cNvSpPr txBox="1">
            <a:spLocks noGrp="1"/>
          </p:cNvSpPr>
          <p:nvPr>
            <p:ph type="body" idx="2"/>
          </p:nvPr>
        </p:nvSpPr>
        <p:spPr>
          <a:xfrm>
            <a:off x="304800" y="2015410"/>
            <a:ext cx="4192500" cy="41265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24" name="Google Shape;524;p75"/>
          <p:cNvSpPr txBox="1">
            <a:spLocks noGrp="1"/>
          </p:cNvSpPr>
          <p:nvPr>
            <p:ph type="body" idx="3"/>
          </p:nvPr>
        </p:nvSpPr>
        <p:spPr>
          <a:xfrm>
            <a:off x="4645025" y="1417637"/>
            <a:ext cx="4194300" cy="6324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25" name="Google Shape;525;p75"/>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26" name="Google Shape;526;p75"/>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27" name="Google Shape;527;p75"/>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528" name="Google Shape;528;p75"/>
          <p:cNvSpPr/>
          <p:nvPr/>
        </p:nvSpPr>
        <p:spPr>
          <a:xfrm>
            <a:off x="3542585" y="6519775"/>
            <a:ext cx="1906800" cy="175500"/>
          </a:xfrm>
          <a:prstGeom prst="rect">
            <a:avLst/>
          </a:prstGeom>
          <a:no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529"/>
        <p:cNvGrpSpPr/>
        <p:nvPr/>
      </p:nvGrpSpPr>
      <p:grpSpPr>
        <a:xfrm>
          <a:off x="0" y="0"/>
          <a:ext cx="0" cy="0"/>
          <a:chOff x="0" y="0"/>
          <a:chExt cx="0" cy="0"/>
        </a:xfrm>
      </p:grpSpPr>
      <p:sp>
        <p:nvSpPr>
          <p:cNvPr id="530" name="Google Shape;530;p76"/>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31" name="Google Shape;531;p76"/>
          <p:cNvSpPr txBox="1">
            <a:spLocks noGrp="1"/>
          </p:cNvSpPr>
          <p:nvPr>
            <p:ph type="subTitle" idx="1"/>
          </p:nvPr>
        </p:nvSpPr>
        <p:spPr>
          <a:xfrm>
            <a:off x="3339151" y="3835562"/>
            <a:ext cx="54972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32" name="Google Shape;532;p76"/>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33" name="Google Shape;533;p76"/>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lstStyle>
            <a:lvl1pPr marL="342900" marR="0" lvl="0" indent="-88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34" name="Google Shape;534;p76"/>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535"/>
        <p:cNvGrpSpPr/>
        <p:nvPr/>
      </p:nvGrpSpPr>
      <p:grpSpPr>
        <a:xfrm>
          <a:off x="0" y="0"/>
          <a:ext cx="0" cy="0"/>
          <a:chOff x="0" y="0"/>
          <a:chExt cx="0" cy="0"/>
        </a:xfrm>
      </p:grpSpPr>
      <p:sp>
        <p:nvSpPr>
          <p:cNvPr id="536" name="Google Shape;536;p77"/>
          <p:cNvSpPr txBox="1">
            <a:spLocks noGrp="1"/>
          </p:cNvSpPr>
          <p:nvPr>
            <p:ph type="ctrTitle"/>
          </p:nvPr>
        </p:nvSpPr>
        <p:spPr>
          <a:xfrm>
            <a:off x="219319" y="2933439"/>
            <a:ext cx="8619900" cy="899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37" name="Google Shape;537;p77"/>
          <p:cNvSpPr txBox="1">
            <a:spLocks noGrp="1"/>
          </p:cNvSpPr>
          <p:nvPr>
            <p:ph type="subTitle" idx="1"/>
          </p:nvPr>
        </p:nvSpPr>
        <p:spPr>
          <a:xfrm>
            <a:off x="219316" y="3832458"/>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38" name="Google Shape;538;p77"/>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39" name="Google Shape;539;p77"/>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lstStyle>
            <a:lvl1pPr marL="342900" marR="0" lvl="0" indent="-1905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40" name="Google Shape;540;p77"/>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541"/>
        <p:cNvGrpSpPr/>
        <p:nvPr/>
      </p:nvGrpSpPr>
      <p:grpSpPr>
        <a:xfrm>
          <a:off x="0" y="0"/>
          <a:ext cx="0" cy="0"/>
          <a:chOff x="0" y="0"/>
          <a:chExt cx="0" cy="0"/>
        </a:xfrm>
      </p:grpSpPr>
      <p:sp>
        <p:nvSpPr>
          <p:cNvPr id="542" name="Google Shape;542;p78"/>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43" name="Google Shape;543;p78"/>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44" name="Google Shape;544;p7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545" name="Google Shape;545;p78"/>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546"/>
        <p:cNvGrpSpPr/>
        <p:nvPr/>
      </p:nvGrpSpPr>
      <p:grpSpPr>
        <a:xfrm>
          <a:off x="0" y="0"/>
          <a:ext cx="0" cy="0"/>
          <a:chOff x="0" y="0"/>
          <a:chExt cx="0" cy="0"/>
        </a:xfrm>
      </p:grpSpPr>
      <p:sp>
        <p:nvSpPr>
          <p:cNvPr id="547" name="Google Shape;547;p79"/>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8" name="Google Shape;548;p79"/>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49" name="Google Shape;549;p7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50" name="Google Shape;550;p7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551" name="Google Shape;551;p79"/>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552"/>
        <p:cNvGrpSpPr/>
        <p:nvPr/>
      </p:nvGrpSpPr>
      <p:grpSpPr>
        <a:xfrm>
          <a:off x="0" y="0"/>
          <a:ext cx="0" cy="0"/>
          <a:chOff x="0" y="0"/>
          <a:chExt cx="0" cy="0"/>
        </a:xfrm>
      </p:grpSpPr>
      <p:sp>
        <p:nvSpPr>
          <p:cNvPr id="553" name="Google Shape;553;p80"/>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4" name="Google Shape;554;p80"/>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55" name="Google Shape;555;p80"/>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56" name="Google Shape;556;p8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557" name="Google Shape;557;p80"/>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558"/>
        <p:cNvGrpSpPr/>
        <p:nvPr/>
      </p:nvGrpSpPr>
      <p:grpSpPr>
        <a:xfrm>
          <a:off x="0" y="0"/>
          <a:ext cx="0" cy="0"/>
          <a:chOff x="0" y="0"/>
          <a:chExt cx="0" cy="0"/>
        </a:xfrm>
      </p:grpSpPr>
      <p:sp>
        <p:nvSpPr>
          <p:cNvPr id="559" name="Google Shape;559;p8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560" name="Google Shape;560;p8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561" name="Google Shape;561;p81"/>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62" name="Google Shape;562;p81"/>
          <p:cNvSpPr txBox="1">
            <a:spLocks noGrp="1"/>
          </p:cNvSpPr>
          <p:nvPr>
            <p:ph type="body" idx="1"/>
          </p:nvPr>
        </p:nvSpPr>
        <p:spPr>
          <a:xfrm>
            <a:off x="4624612" y="1858449"/>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3" name="Google Shape;563;p81"/>
          <p:cNvSpPr txBox="1">
            <a:spLocks noGrp="1"/>
          </p:cNvSpPr>
          <p:nvPr>
            <p:ph type="body" idx="2"/>
          </p:nvPr>
        </p:nvSpPr>
        <p:spPr>
          <a:xfrm>
            <a:off x="7209514" y="1858449"/>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4" name="Google Shape;564;p81"/>
          <p:cNvSpPr txBox="1">
            <a:spLocks noGrp="1"/>
          </p:cNvSpPr>
          <p:nvPr>
            <p:ph type="body" idx="3"/>
          </p:nvPr>
        </p:nvSpPr>
        <p:spPr>
          <a:xfrm>
            <a:off x="4624612" y="2400627"/>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5" name="Google Shape;565;p81"/>
          <p:cNvSpPr txBox="1">
            <a:spLocks noGrp="1"/>
          </p:cNvSpPr>
          <p:nvPr>
            <p:ph type="body" idx="4"/>
          </p:nvPr>
        </p:nvSpPr>
        <p:spPr>
          <a:xfrm>
            <a:off x="7209514" y="2400627"/>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6" name="Google Shape;566;p81"/>
          <p:cNvSpPr txBox="1">
            <a:spLocks noGrp="1"/>
          </p:cNvSpPr>
          <p:nvPr>
            <p:ph type="body" idx="5"/>
          </p:nvPr>
        </p:nvSpPr>
        <p:spPr>
          <a:xfrm>
            <a:off x="4624612" y="2955017"/>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7" name="Google Shape;567;p81"/>
          <p:cNvSpPr txBox="1">
            <a:spLocks noGrp="1"/>
          </p:cNvSpPr>
          <p:nvPr>
            <p:ph type="body" idx="6"/>
          </p:nvPr>
        </p:nvSpPr>
        <p:spPr>
          <a:xfrm>
            <a:off x="7209514" y="2955017"/>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8" name="Google Shape;568;p81"/>
          <p:cNvSpPr txBox="1">
            <a:spLocks noGrp="1"/>
          </p:cNvSpPr>
          <p:nvPr>
            <p:ph type="body" idx="7"/>
          </p:nvPr>
        </p:nvSpPr>
        <p:spPr>
          <a:xfrm>
            <a:off x="4624612" y="3509407"/>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9" name="Google Shape;569;p81"/>
          <p:cNvSpPr txBox="1">
            <a:spLocks noGrp="1"/>
          </p:cNvSpPr>
          <p:nvPr>
            <p:ph type="body" idx="8"/>
          </p:nvPr>
        </p:nvSpPr>
        <p:spPr>
          <a:xfrm>
            <a:off x="7209514" y="3509407"/>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0" name="Google Shape;570;p81"/>
          <p:cNvSpPr txBox="1">
            <a:spLocks noGrp="1"/>
          </p:cNvSpPr>
          <p:nvPr>
            <p:ph type="body" idx="9"/>
          </p:nvPr>
        </p:nvSpPr>
        <p:spPr>
          <a:xfrm>
            <a:off x="4624612" y="406379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1" name="Google Shape;571;p81"/>
          <p:cNvSpPr txBox="1">
            <a:spLocks noGrp="1"/>
          </p:cNvSpPr>
          <p:nvPr>
            <p:ph type="body" idx="13"/>
          </p:nvPr>
        </p:nvSpPr>
        <p:spPr>
          <a:xfrm>
            <a:off x="7209514" y="406379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2" name="Google Shape;572;p81"/>
          <p:cNvSpPr txBox="1">
            <a:spLocks noGrp="1"/>
          </p:cNvSpPr>
          <p:nvPr>
            <p:ph type="body" idx="14"/>
          </p:nvPr>
        </p:nvSpPr>
        <p:spPr>
          <a:xfrm>
            <a:off x="4624612" y="4618185"/>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3" name="Google Shape;573;p81"/>
          <p:cNvSpPr txBox="1">
            <a:spLocks noGrp="1"/>
          </p:cNvSpPr>
          <p:nvPr>
            <p:ph type="body" idx="15"/>
          </p:nvPr>
        </p:nvSpPr>
        <p:spPr>
          <a:xfrm>
            <a:off x="7209514" y="4618185"/>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74" name="Google Shape;574;p81"/>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575"/>
        <p:cNvGrpSpPr/>
        <p:nvPr/>
      </p:nvGrpSpPr>
      <p:grpSpPr>
        <a:xfrm>
          <a:off x="0" y="0"/>
          <a:ext cx="0" cy="0"/>
          <a:chOff x="0" y="0"/>
          <a:chExt cx="0" cy="0"/>
        </a:xfrm>
      </p:grpSpPr>
      <p:sp>
        <p:nvSpPr>
          <p:cNvPr id="576" name="Google Shape;576;p82"/>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7"/>
        <p:cNvGrpSpPr/>
        <p:nvPr/>
      </p:nvGrpSpPr>
      <p:grpSpPr>
        <a:xfrm>
          <a:off x="0" y="0"/>
          <a:ext cx="0" cy="0"/>
          <a:chOff x="0" y="0"/>
          <a:chExt cx="0" cy="0"/>
        </a:xfrm>
      </p:grpSpPr>
      <p:sp>
        <p:nvSpPr>
          <p:cNvPr id="578" name="Google Shape;578;p83"/>
          <p:cNvSpPr txBox="1">
            <a:spLocks noGrp="1"/>
          </p:cNvSpPr>
          <p:nvPr>
            <p:ph type="title"/>
          </p:nvPr>
        </p:nvSpPr>
        <p:spPr>
          <a:xfrm>
            <a:off x="304800" y="274637"/>
            <a:ext cx="85599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79" name="Google Shape;579;p8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80" name="Google Shape;580;p8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581" name="Google Shape;581;p8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0" name="Google Shape;60;p9"/>
          <p:cNvSpPr txBox="1">
            <a:spLocks noGrp="1"/>
          </p:cNvSpPr>
          <p:nvPr>
            <p:ph type="body" idx="1"/>
          </p:nvPr>
        </p:nvSpPr>
        <p:spPr>
          <a:xfrm>
            <a:off x="304800" y="1417637"/>
            <a:ext cx="4192500" cy="597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body" idx="2"/>
          </p:nvPr>
        </p:nvSpPr>
        <p:spPr>
          <a:xfrm>
            <a:off x="304800" y="2015408"/>
            <a:ext cx="4192500" cy="41265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body" idx="3"/>
          </p:nvPr>
        </p:nvSpPr>
        <p:spPr>
          <a:xfrm>
            <a:off x="4645025" y="1417637"/>
            <a:ext cx="4194300" cy="6324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4" name="Google Shape;64;p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5" name="Google Shape;65;p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66" name="Google Shape;66;p9">
            <a:hlinkClick r:id="rId2"/>
          </p:cNvPr>
          <p:cNvSpPr/>
          <p:nvPr/>
        </p:nvSpPr>
        <p:spPr>
          <a:xfrm>
            <a:off x="3542585" y="6519775"/>
            <a:ext cx="1906800" cy="175500"/>
          </a:xfrm>
          <a:prstGeom prst="rect">
            <a:avLst/>
          </a:prstGeom>
          <a:no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582"/>
        <p:cNvGrpSpPr/>
        <p:nvPr/>
      </p:nvGrpSpPr>
      <p:grpSpPr>
        <a:xfrm>
          <a:off x="0" y="0"/>
          <a:ext cx="0" cy="0"/>
          <a:chOff x="0" y="0"/>
          <a:chExt cx="0" cy="0"/>
        </a:xfrm>
      </p:grpSpPr>
      <p:sp>
        <p:nvSpPr>
          <p:cNvPr id="583" name="Google Shape;583;p8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84" name="Google Shape;584;p8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585" name="Google Shape;585;p84"/>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586"/>
        <p:cNvGrpSpPr/>
        <p:nvPr/>
      </p:nvGrpSpPr>
      <p:grpSpPr>
        <a:xfrm>
          <a:off x="0" y="0"/>
          <a:ext cx="0" cy="0"/>
          <a:chOff x="0" y="0"/>
          <a:chExt cx="0" cy="0"/>
        </a:xfrm>
      </p:grpSpPr>
      <p:sp>
        <p:nvSpPr>
          <p:cNvPr id="587" name="Google Shape;587;p85"/>
          <p:cNvSpPr/>
          <p:nvPr/>
        </p:nvSpPr>
        <p:spPr>
          <a:xfrm>
            <a:off x="0" y="6330471"/>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88" name="Google Shape;588;p85"/>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Allerta"/>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a:p>
        </p:txBody>
      </p:sp>
      <p:pic>
        <p:nvPicPr>
          <p:cNvPr id="589" name="Google Shape;589;p85"/>
          <p:cNvPicPr preferRelativeResize="0"/>
          <p:nvPr/>
        </p:nvPicPr>
        <p:blipFill rotWithShape="1">
          <a:blip r:embed="rId2">
            <a:alphaModFix/>
          </a:blip>
          <a:srcRect/>
          <a:stretch/>
        </p:blipFill>
        <p:spPr>
          <a:xfrm>
            <a:off x="304800" y="6503298"/>
            <a:ext cx="1746600" cy="163837"/>
          </a:xfrm>
          <a:prstGeom prst="rect">
            <a:avLst/>
          </a:prstGeom>
          <a:noFill/>
          <a:ln>
            <a:noFill/>
          </a:ln>
        </p:spPr>
      </p:pic>
      <p:pic>
        <p:nvPicPr>
          <p:cNvPr id="590" name="Google Shape;590;p85"/>
          <p:cNvPicPr preferRelativeResize="0"/>
          <p:nvPr/>
        </p:nvPicPr>
        <p:blipFill rotWithShape="1">
          <a:blip r:embed="rId3">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591"/>
        <p:cNvGrpSpPr/>
        <p:nvPr/>
      </p:nvGrpSpPr>
      <p:grpSpPr>
        <a:xfrm>
          <a:off x="0" y="0"/>
          <a:ext cx="0" cy="0"/>
          <a:chOff x="0" y="0"/>
          <a:chExt cx="0" cy="0"/>
        </a:xfrm>
      </p:grpSpPr>
      <p:sp>
        <p:nvSpPr>
          <p:cNvPr id="592" name="Google Shape;592;p8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93" name="Google Shape;593;p8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594" name="Google Shape;594;p86"/>
          <p:cNvPicPr preferRelativeResize="0"/>
          <p:nvPr/>
        </p:nvPicPr>
        <p:blipFill rotWithShape="1">
          <a:blip r:embed="rId2">
            <a:alphaModFix/>
          </a:blip>
          <a:srcRect/>
          <a:stretch/>
        </p:blipFill>
        <p:spPr>
          <a:xfrm>
            <a:off x="304800" y="6533798"/>
            <a:ext cx="3057300" cy="133389"/>
          </a:xfrm>
          <a:prstGeom prst="rect">
            <a:avLst/>
          </a:prstGeom>
          <a:noFill/>
          <a:ln>
            <a:noFill/>
          </a:ln>
        </p:spPr>
      </p:pic>
      <p:pic>
        <p:nvPicPr>
          <p:cNvPr id="595" name="Google Shape;595;p86"/>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96"/>
        <p:cNvGrpSpPr/>
        <p:nvPr/>
      </p:nvGrpSpPr>
      <p:grpSpPr>
        <a:xfrm>
          <a:off x="0" y="0"/>
          <a:ext cx="0" cy="0"/>
          <a:chOff x="0" y="0"/>
          <a:chExt cx="0" cy="0"/>
        </a:xfrm>
      </p:grpSpPr>
      <p:sp>
        <p:nvSpPr>
          <p:cNvPr id="597" name="Google Shape;597;p87"/>
          <p:cNvSpPr txBox="1">
            <a:spLocks noGrp="1"/>
          </p:cNvSpPr>
          <p:nvPr>
            <p:ph type="title"/>
          </p:nvPr>
        </p:nvSpPr>
        <p:spPr>
          <a:xfrm>
            <a:off x="304800" y="279398"/>
            <a:ext cx="8534400" cy="11166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98" name="Google Shape;598;p87"/>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9" name="Google Shape;599;p87"/>
          <p:cNvSpPr txBox="1">
            <a:spLocks noGrp="1"/>
          </p:cNvSpPr>
          <p:nvPr>
            <p:ph type="body" idx="2"/>
          </p:nvPr>
        </p:nvSpPr>
        <p:spPr>
          <a:xfrm>
            <a:off x="4496019" y="1603770"/>
            <a:ext cx="4026000" cy="45513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0" name="Google Shape;600;p8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01" name="Google Shape;601;p8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602" name="Google Shape;602;p87"/>
          <p:cNvSpPr/>
          <p:nvPr/>
        </p:nvSpPr>
        <p:spPr>
          <a:xfrm>
            <a:off x="3542585" y="6519775"/>
            <a:ext cx="1906800" cy="175500"/>
          </a:xfrm>
          <a:prstGeom prst="rect">
            <a:avLst/>
          </a:prstGeom>
          <a:no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603"/>
        <p:cNvGrpSpPr/>
        <p:nvPr/>
      </p:nvGrpSpPr>
      <p:grpSpPr>
        <a:xfrm>
          <a:off x="0" y="0"/>
          <a:ext cx="0" cy="0"/>
          <a:chOff x="0" y="0"/>
          <a:chExt cx="0" cy="0"/>
        </a:xfrm>
      </p:grpSpPr>
      <p:sp>
        <p:nvSpPr>
          <p:cNvPr id="604" name="Google Shape;604;p88"/>
          <p:cNvSpPr>
            <a:spLocks noGrp="1"/>
          </p:cNvSpPr>
          <p:nvPr>
            <p:ph type="pic" idx="2"/>
          </p:nvPr>
        </p:nvSpPr>
        <p:spPr>
          <a:xfrm>
            <a:off x="4673600" y="1600200"/>
            <a:ext cx="40131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05" name="Google Shape;605;p88"/>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06" name="Google Shape;606;p88"/>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7" name="Google Shape;607;p88"/>
          <p:cNvSpPr txBox="1">
            <a:spLocks noGrp="1"/>
          </p:cNvSpPr>
          <p:nvPr>
            <p:ph type="body" idx="3"/>
          </p:nvPr>
        </p:nvSpPr>
        <p:spPr>
          <a:xfrm>
            <a:off x="4673600" y="5646676"/>
            <a:ext cx="4013100" cy="479400"/>
          </a:xfrm>
          <a:prstGeom prst="rect">
            <a:avLst/>
          </a:prstGeom>
          <a:solidFill>
            <a:srgbClr val="FFFFFF">
              <a:alpha val="482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8" name="Google Shape;608;p88"/>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09" name="Google Shape;609;p8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610"/>
        <p:cNvGrpSpPr/>
        <p:nvPr/>
      </p:nvGrpSpPr>
      <p:grpSpPr>
        <a:xfrm>
          <a:off x="0" y="0"/>
          <a:ext cx="0" cy="0"/>
          <a:chOff x="0" y="0"/>
          <a:chExt cx="0" cy="0"/>
        </a:xfrm>
      </p:grpSpPr>
      <p:sp>
        <p:nvSpPr>
          <p:cNvPr id="611" name="Google Shape;611;p89"/>
          <p:cNvSpPr>
            <a:spLocks noGrp="1"/>
          </p:cNvSpPr>
          <p:nvPr>
            <p:ph type="pic" idx="2"/>
          </p:nvPr>
        </p:nvSpPr>
        <p:spPr>
          <a:xfrm>
            <a:off x="4673600" y="3892046"/>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12" name="Google Shape;612;p89"/>
          <p:cNvSpPr>
            <a:spLocks noGrp="1"/>
          </p:cNvSpPr>
          <p:nvPr>
            <p:ph type="pic" idx="3"/>
          </p:nvPr>
        </p:nvSpPr>
        <p:spPr>
          <a:xfrm>
            <a:off x="4673600" y="1600200"/>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13" name="Google Shape;613;p89"/>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14" name="Google Shape;614;p89"/>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5" name="Google Shape;615;p89"/>
          <p:cNvSpPr txBox="1">
            <a:spLocks noGrp="1"/>
          </p:cNvSpPr>
          <p:nvPr>
            <p:ph type="body" idx="4"/>
          </p:nvPr>
        </p:nvSpPr>
        <p:spPr>
          <a:xfrm>
            <a:off x="4673600" y="5646676"/>
            <a:ext cx="4057800" cy="479400"/>
          </a:xfrm>
          <a:prstGeom prst="rect">
            <a:avLst/>
          </a:prstGeom>
          <a:solidFill>
            <a:srgbClr val="FFFFFF">
              <a:alpha val="482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6" name="Google Shape;616;p89"/>
          <p:cNvSpPr txBox="1">
            <a:spLocks noGrp="1"/>
          </p:cNvSpPr>
          <p:nvPr>
            <p:ph type="body" idx="5"/>
          </p:nvPr>
        </p:nvSpPr>
        <p:spPr>
          <a:xfrm>
            <a:off x="4673600" y="3354830"/>
            <a:ext cx="4013100" cy="479400"/>
          </a:xfrm>
          <a:prstGeom prst="rect">
            <a:avLst/>
          </a:prstGeom>
          <a:solidFill>
            <a:srgbClr val="FFFFFF">
              <a:alpha val="482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7" name="Google Shape;617;p8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18" name="Google Shape;618;p8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619"/>
        <p:cNvGrpSpPr/>
        <p:nvPr/>
      </p:nvGrpSpPr>
      <p:grpSpPr>
        <a:xfrm>
          <a:off x="0" y="0"/>
          <a:ext cx="0" cy="0"/>
          <a:chOff x="0" y="0"/>
          <a:chExt cx="0" cy="0"/>
        </a:xfrm>
      </p:grpSpPr>
      <p:sp>
        <p:nvSpPr>
          <p:cNvPr id="620" name="Google Shape;620;p90"/>
          <p:cNvSpPr>
            <a:spLocks noGrp="1"/>
          </p:cNvSpPr>
          <p:nvPr>
            <p:ph type="pic" idx="2"/>
          </p:nvPr>
        </p:nvSpPr>
        <p:spPr>
          <a:xfrm>
            <a:off x="4683119" y="1600200"/>
            <a:ext cx="4003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21" name="Google Shape;621;p90"/>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22" name="Google Shape;622;p90"/>
          <p:cNvSpPr txBox="1">
            <a:spLocks noGrp="1"/>
          </p:cNvSpPr>
          <p:nvPr>
            <p:ph type="body" idx="1"/>
          </p:nvPr>
        </p:nvSpPr>
        <p:spPr>
          <a:xfrm>
            <a:off x="4683119" y="5646676"/>
            <a:ext cx="4003800" cy="479400"/>
          </a:xfrm>
          <a:prstGeom prst="rect">
            <a:avLst/>
          </a:prstGeom>
          <a:solidFill>
            <a:srgbClr val="FFFFFF">
              <a:alpha val="482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3" name="Google Shape;623;p90"/>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24" name="Google Shape;624;p90"/>
          <p:cNvSpPr txBox="1">
            <a:spLocks noGrp="1"/>
          </p:cNvSpPr>
          <p:nvPr>
            <p:ph type="body" idx="4"/>
          </p:nvPr>
        </p:nvSpPr>
        <p:spPr>
          <a:xfrm>
            <a:off x="304800" y="5646676"/>
            <a:ext cx="4225800" cy="479400"/>
          </a:xfrm>
          <a:prstGeom prst="rect">
            <a:avLst/>
          </a:prstGeom>
          <a:solidFill>
            <a:srgbClr val="FFFFFF">
              <a:alpha val="482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5" name="Google Shape;625;p90"/>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26" name="Google Shape;626;p9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627"/>
        <p:cNvGrpSpPr/>
        <p:nvPr/>
      </p:nvGrpSpPr>
      <p:grpSpPr>
        <a:xfrm>
          <a:off x="0" y="0"/>
          <a:ext cx="0" cy="0"/>
          <a:chOff x="0" y="0"/>
          <a:chExt cx="0" cy="0"/>
        </a:xfrm>
      </p:grpSpPr>
      <p:sp>
        <p:nvSpPr>
          <p:cNvPr id="628" name="Google Shape;628;p91"/>
          <p:cNvSpPr>
            <a:spLocks noGrp="1"/>
          </p:cNvSpPr>
          <p:nvPr>
            <p:ph type="pic" idx="2"/>
          </p:nvPr>
        </p:nvSpPr>
        <p:spPr>
          <a:xfrm>
            <a:off x="4530721"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29" name="Google Shape;629;p91"/>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30" name="Google Shape;630;p91"/>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31" name="Google Shape;631;p91"/>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32" name="Google Shape;632;p91"/>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33" name="Google Shape;633;p91"/>
          <p:cNvSpPr txBox="1">
            <a:spLocks noGrp="1"/>
          </p:cNvSpPr>
          <p:nvPr>
            <p:ph type="body" idx="1"/>
          </p:nvPr>
        </p:nvSpPr>
        <p:spPr>
          <a:xfrm>
            <a:off x="4533898" y="5646676"/>
            <a:ext cx="4152900" cy="479400"/>
          </a:xfrm>
          <a:prstGeom prst="rect">
            <a:avLst/>
          </a:prstGeom>
          <a:solidFill>
            <a:srgbClr val="FFFFFF">
              <a:alpha val="482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34" name="Google Shape;634;p91"/>
          <p:cNvSpPr txBox="1">
            <a:spLocks noGrp="1"/>
          </p:cNvSpPr>
          <p:nvPr>
            <p:ph type="body" idx="6"/>
          </p:nvPr>
        </p:nvSpPr>
        <p:spPr>
          <a:xfrm>
            <a:off x="304800" y="5646676"/>
            <a:ext cx="4159200" cy="479400"/>
          </a:xfrm>
          <a:prstGeom prst="rect">
            <a:avLst/>
          </a:prstGeom>
          <a:solidFill>
            <a:srgbClr val="FFFFFF">
              <a:alpha val="482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35" name="Google Shape;635;p91"/>
          <p:cNvSpPr txBox="1">
            <a:spLocks noGrp="1"/>
          </p:cNvSpPr>
          <p:nvPr>
            <p:ph type="body" idx="7"/>
          </p:nvPr>
        </p:nvSpPr>
        <p:spPr>
          <a:xfrm>
            <a:off x="4530721" y="3354830"/>
            <a:ext cx="4156200" cy="479400"/>
          </a:xfrm>
          <a:prstGeom prst="rect">
            <a:avLst/>
          </a:prstGeom>
          <a:solidFill>
            <a:srgbClr val="FFFFFF">
              <a:alpha val="482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36" name="Google Shape;636;p91"/>
          <p:cNvSpPr txBox="1">
            <a:spLocks noGrp="1"/>
          </p:cNvSpPr>
          <p:nvPr>
            <p:ph type="body" idx="8"/>
          </p:nvPr>
        </p:nvSpPr>
        <p:spPr>
          <a:xfrm>
            <a:off x="304801" y="3354830"/>
            <a:ext cx="4159200" cy="479400"/>
          </a:xfrm>
          <a:prstGeom prst="rect">
            <a:avLst/>
          </a:prstGeom>
          <a:solidFill>
            <a:srgbClr val="FFFFFF">
              <a:alpha val="482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37" name="Google Shape;637;p9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38" name="Google Shape;638;p9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642"/>
        <p:cNvGrpSpPr/>
        <p:nvPr/>
      </p:nvGrpSpPr>
      <p:grpSpPr>
        <a:xfrm>
          <a:off x="0" y="0"/>
          <a:ext cx="0" cy="0"/>
          <a:chOff x="0" y="0"/>
          <a:chExt cx="0" cy="0"/>
        </a:xfrm>
      </p:grpSpPr>
      <p:sp>
        <p:nvSpPr>
          <p:cNvPr id="643" name="Google Shape;643;p93"/>
          <p:cNvSpPr/>
          <p:nvPr/>
        </p:nvSpPr>
        <p:spPr>
          <a:xfrm>
            <a:off x="1" y="6329468"/>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44" name="Google Shape;644;p93"/>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45" name="Google Shape;645;p93"/>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46" name="Google Shape;646;p93"/>
          <p:cNvSpPr/>
          <p:nvPr/>
        </p:nvSpPr>
        <p:spPr>
          <a:xfrm>
            <a:off x="1" y="6330472"/>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47" name="Google Shape;647;p9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648" name="Google Shape;648;p93"/>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649"/>
        <p:cNvGrpSpPr/>
        <p:nvPr/>
      </p:nvGrpSpPr>
      <p:grpSpPr>
        <a:xfrm>
          <a:off x="0" y="0"/>
          <a:ext cx="0" cy="0"/>
          <a:chOff x="0" y="0"/>
          <a:chExt cx="0" cy="0"/>
        </a:xfrm>
      </p:grpSpPr>
      <p:sp>
        <p:nvSpPr>
          <p:cNvPr id="650" name="Google Shape;650;p94"/>
          <p:cNvSpPr/>
          <p:nvPr/>
        </p:nvSpPr>
        <p:spPr>
          <a:xfrm>
            <a:off x="0" y="0"/>
            <a:ext cx="9144000" cy="6858000"/>
          </a:xfrm>
          <a:prstGeom prst="rect">
            <a:avLst/>
          </a:prstGeom>
          <a:solidFill>
            <a:srgbClr val="1C9963"/>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51" name="Google Shape;651;p94"/>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52" name="Google Shape;652;p94"/>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53" name="Google Shape;653;p94"/>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54" name="Google Shape;654;p94"/>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55" name="Google Shape;655;p94"/>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656" name="Google Shape;656;p94"/>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67"/>
        <p:cNvGrpSpPr/>
        <p:nvPr/>
      </p:nvGrpSpPr>
      <p:grpSpPr>
        <a:xfrm>
          <a:off x="0" y="0"/>
          <a:ext cx="0" cy="0"/>
          <a:chOff x="0" y="0"/>
          <a:chExt cx="0" cy="0"/>
        </a:xfrm>
      </p:grpSpPr>
      <p:sp>
        <p:nvSpPr>
          <p:cNvPr id="68" name="Google Shape;68;p10"/>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9" name="Google Shape;69;p10"/>
          <p:cNvSpPr txBox="1">
            <a:spLocks noGrp="1"/>
          </p:cNvSpPr>
          <p:nvPr>
            <p:ph type="subTitle" idx="1"/>
          </p:nvPr>
        </p:nvSpPr>
        <p:spPr>
          <a:xfrm>
            <a:off x="3339151" y="3835562"/>
            <a:ext cx="54972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0" name="Google Shape;70;p10"/>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1" name="Google Shape;71;p10"/>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lstStyle>
            <a:lvl1pPr marL="508000" marR="0" lvl="0" indent="-1651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2" name="Google Shape;72;p10"/>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657"/>
        <p:cNvGrpSpPr/>
        <p:nvPr/>
      </p:nvGrpSpPr>
      <p:grpSpPr>
        <a:xfrm>
          <a:off x="0" y="0"/>
          <a:ext cx="0" cy="0"/>
          <a:chOff x="0" y="0"/>
          <a:chExt cx="0" cy="0"/>
        </a:xfrm>
      </p:grpSpPr>
      <p:sp>
        <p:nvSpPr>
          <p:cNvPr id="658" name="Google Shape;658;p95"/>
          <p:cNvSpPr/>
          <p:nvPr/>
        </p:nvSpPr>
        <p:spPr>
          <a:xfrm>
            <a:off x="0" y="0"/>
            <a:ext cx="9144000" cy="6858000"/>
          </a:xfrm>
          <a:prstGeom prst="rect">
            <a:avLst/>
          </a:prstGeom>
          <a:solidFill>
            <a:srgbClr val="A9B0AC"/>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59" name="Google Shape;659;p95"/>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60" name="Google Shape;660;p95"/>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61" name="Google Shape;661;p95"/>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62" name="Google Shape;662;p95"/>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63" name="Google Shape;663;p95"/>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664" name="Google Shape;664;p95"/>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96"/>
          <p:cNvSpPr/>
          <p:nvPr/>
        </p:nvSpPr>
        <p:spPr>
          <a:xfrm>
            <a:off x="0" y="0"/>
            <a:ext cx="9144000" cy="6858000"/>
          </a:xfrm>
          <a:prstGeom prst="rect">
            <a:avLst/>
          </a:prstGeom>
          <a:solidFill>
            <a:srgbClr val="464646"/>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67" name="Google Shape;667;p96"/>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68" name="Google Shape;668;p96"/>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69" name="Google Shape;669;p96"/>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0" name="Google Shape;670;p96"/>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1" name="Google Shape;671;p96"/>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672" name="Google Shape;672;p96"/>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673"/>
        <p:cNvGrpSpPr/>
        <p:nvPr/>
      </p:nvGrpSpPr>
      <p:grpSpPr>
        <a:xfrm>
          <a:off x="0" y="0"/>
          <a:ext cx="0" cy="0"/>
          <a:chOff x="0" y="0"/>
          <a:chExt cx="0" cy="0"/>
        </a:xfrm>
      </p:grpSpPr>
      <p:sp>
        <p:nvSpPr>
          <p:cNvPr id="674" name="Google Shape;674;p97"/>
          <p:cNvSpPr txBox="1">
            <a:spLocks noGrp="1"/>
          </p:cNvSpPr>
          <p:nvPr>
            <p:ph type="ctrTitle"/>
          </p:nvPr>
        </p:nvSpPr>
        <p:spPr>
          <a:xfrm>
            <a:off x="219320" y="2982072"/>
            <a:ext cx="8619900" cy="850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75" name="Google Shape;675;p97"/>
          <p:cNvSpPr txBox="1">
            <a:spLocks noGrp="1"/>
          </p:cNvSpPr>
          <p:nvPr>
            <p:ph type="subTitle" idx="1"/>
          </p:nvPr>
        </p:nvSpPr>
        <p:spPr>
          <a:xfrm>
            <a:off x="219321" y="3832459"/>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676" name="Google Shape;676;p97"/>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677" name="Google Shape;677;p97"/>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678" name="Google Shape;678;p97"/>
          <p:cNvPicPr preferRelativeResize="0"/>
          <p:nvPr/>
        </p:nvPicPr>
        <p:blipFill rotWithShape="1">
          <a:blip r:embed="rId3">
            <a:alphaModFix/>
          </a:blip>
          <a:srcRect/>
          <a:stretch/>
        </p:blipFill>
        <p:spPr>
          <a:xfrm>
            <a:off x="304800" y="5840890"/>
            <a:ext cx="1303773" cy="507278"/>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79"/>
        <p:cNvGrpSpPr/>
        <p:nvPr/>
      </p:nvGrpSpPr>
      <p:grpSpPr>
        <a:xfrm>
          <a:off x="0" y="0"/>
          <a:ext cx="0" cy="0"/>
          <a:chOff x="0" y="0"/>
          <a:chExt cx="0" cy="0"/>
        </a:xfrm>
      </p:grpSpPr>
      <p:sp>
        <p:nvSpPr>
          <p:cNvPr id="680" name="Google Shape;680;p98"/>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81" name="Google Shape;681;p98"/>
          <p:cNvSpPr txBox="1">
            <a:spLocks noGrp="1"/>
          </p:cNvSpPr>
          <p:nvPr>
            <p:ph type="body" idx="1"/>
          </p:nvPr>
        </p:nvSpPr>
        <p:spPr>
          <a:xfrm>
            <a:off x="304800" y="1417638"/>
            <a:ext cx="4192500" cy="597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82" name="Google Shape;682;p98"/>
          <p:cNvSpPr txBox="1">
            <a:spLocks noGrp="1"/>
          </p:cNvSpPr>
          <p:nvPr>
            <p:ph type="body" idx="2"/>
          </p:nvPr>
        </p:nvSpPr>
        <p:spPr>
          <a:xfrm>
            <a:off x="304800" y="2015411"/>
            <a:ext cx="4192500" cy="41265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83" name="Google Shape;683;p98"/>
          <p:cNvSpPr txBox="1">
            <a:spLocks noGrp="1"/>
          </p:cNvSpPr>
          <p:nvPr>
            <p:ph type="body" idx="3"/>
          </p:nvPr>
        </p:nvSpPr>
        <p:spPr>
          <a:xfrm>
            <a:off x="4645025" y="1417638"/>
            <a:ext cx="4194300" cy="6324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84" name="Google Shape;684;p98"/>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85" name="Google Shape;685;p9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86" name="Google Shape;686;p9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687" name="Google Shape;687;p98">
            <a:hlinkClick r:id="rId2"/>
          </p:cNvPr>
          <p:cNvSpPr/>
          <p:nvPr/>
        </p:nvSpPr>
        <p:spPr>
          <a:xfrm>
            <a:off x="3542586" y="6519775"/>
            <a:ext cx="1906800" cy="175500"/>
          </a:xfrm>
          <a:prstGeom prst="rect">
            <a:avLst/>
          </a:prstGeom>
          <a:no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688"/>
        <p:cNvGrpSpPr/>
        <p:nvPr/>
      </p:nvGrpSpPr>
      <p:grpSpPr>
        <a:xfrm>
          <a:off x="0" y="0"/>
          <a:ext cx="0" cy="0"/>
          <a:chOff x="0" y="0"/>
          <a:chExt cx="0" cy="0"/>
        </a:xfrm>
      </p:grpSpPr>
      <p:sp>
        <p:nvSpPr>
          <p:cNvPr id="689" name="Google Shape;689;p99"/>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90" name="Google Shape;690;p99"/>
          <p:cNvSpPr txBox="1">
            <a:spLocks noGrp="1"/>
          </p:cNvSpPr>
          <p:nvPr>
            <p:ph type="subTitle" idx="1"/>
          </p:nvPr>
        </p:nvSpPr>
        <p:spPr>
          <a:xfrm>
            <a:off x="3339152" y="3835562"/>
            <a:ext cx="54972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691" name="Google Shape;691;p99"/>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92" name="Google Shape;692;p99"/>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lstStyle>
            <a:lvl1pPr marL="342900" marR="0" lvl="0" indent="-215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693" name="Google Shape;693;p99"/>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694"/>
        <p:cNvGrpSpPr/>
        <p:nvPr/>
      </p:nvGrpSpPr>
      <p:grpSpPr>
        <a:xfrm>
          <a:off x="0" y="0"/>
          <a:ext cx="0" cy="0"/>
          <a:chOff x="0" y="0"/>
          <a:chExt cx="0" cy="0"/>
        </a:xfrm>
      </p:grpSpPr>
      <p:sp>
        <p:nvSpPr>
          <p:cNvPr id="695" name="Google Shape;695;p100"/>
          <p:cNvSpPr txBox="1">
            <a:spLocks noGrp="1"/>
          </p:cNvSpPr>
          <p:nvPr>
            <p:ph type="ctrTitle"/>
          </p:nvPr>
        </p:nvSpPr>
        <p:spPr>
          <a:xfrm>
            <a:off x="219320" y="2933439"/>
            <a:ext cx="8619900" cy="899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96" name="Google Shape;696;p100"/>
          <p:cNvSpPr txBox="1">
            <a:spLocks noGrp="1"/>
          </p:cNvSpPr>
          <p:nvPr>
            <p:ph type="subTitle" idx="1"/>
          </p:nvPr>
        </p:nvSpPr>
        <p:spPr>
          <a:xfrm>
            <a:off x="219317" y="3832459"/>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697" name="Google Shape;697;p100"/>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98" name="Google Shape;698;p100"/>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lstStyle>
            <a:lvl1pPr marL="342900" marR="0" lvl="0" indent="-2667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699" name="Google Shape;699;p100"/>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700"/>
        <p:cNvGrpSpPr/>
        <p:nvPr/>
      </p:nvGrpSpPr>
      <p:grpSpPr>
        <a:xfrm>
          <a:off x="0" y="0"/>
          <a:ext cx="0" cy="0"/>
          <a:chOff x="0" y="0"/>
          <a:chExt cx="0" cy="0"/>
        </a:xfrm>
      </p:grpSpPr>
      <p:sp>
        <p:nvSpPr>
          <p:cNvPr id="701" name="Google Shape;701;p101"/>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02" name="Google Shape;702;p101"/>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03" name="Google Shape;703;p10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04" name="Google Shape;704;p101"/>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705"/>
        <p:cNvGrpSpPr/>
        <p:nvPr/>
      </p:nvGrpSpPr>
      <p:grpSpPr>
        <a:xfrm>
          <a:off x="0" y="0"/>
          <a:ext cx="0" cy="0"/>
          <a:chOff x="0" y="0"/>
          <a:chExt cx="0" cy="0"/>
        </a:xfrm>
      </p:grpSpPr>
      <p:sp>
        <p:nvSpPr>
          <p:cNvPr id="706" name="Google Shape;706;p102"/>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07" name="Google Shape;707;p102"/>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08" name="Google Shape;708;p10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09" name="Google Shape;709;p10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10" name="Google Shape;710;p102"/>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711"/>
        <p:cNvGrpSpPr/>
        <p:nvPr/>
      </p:nvGrpSpPr>
      <p:grpSpPr>
        <a:xfrm>
          <a:off x="0" y="0"/>
          <a:ext cx="0" cy="0"/>
          <a:chOff x="0" y="0"/>
          <a:chExt cx="0" cy="0"/>
        </a:xfrm>
      </p:grpSpPr>
      <p:sp>
        <p:nvSpPr>
          <p:cNvPr id="712" name="Google Shape;712;p103"/>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3" name="Google Shape;713;p103"/>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14" name="Google Shape;714;p10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15" name="Google Shape;715;p10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16" name="Google Shape;716;p103"/>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717"/>
        <p:cNvGrpSpPr/>
        <p:nvPr/>
      </p:nvGrpSpPr>
      <p:grpSpPr>
        <a:xfrm>
          <a:off x="0" y="0"/>
          <a:ext cx="0" cy="0"/>
          <a:chOff x="0" y="0"/>
          <a:chExt cx="0" cy="0"/>
        </a:xfrm>
      </p:grpSpPr>
      <p:sp>
        <p:nvSpPr>
          <p:cNvPr id="718" name="Google Shape;718;p10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719" name="Google Shape;719;p10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720" name="Google Shape;720;p104"/>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21" name="Google Shape;721;p104"/>
          <p:cNvSpPr txBox="1">
            <a:spLocks noGrp="1"/>
          </p:cNvSpPr>
          <p:nvPr>
            <p:ph type="body" idx="1"/>
          </p:nvPr>
        </p:nvSpPr>
        <p:spPr>
          <a:xfrm>
            <a:off x="4624613" y="1858449"/>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22" name="Google Shape;722;p104"/>
          <p:cNvSpPr txBox="1">
            <a:spLocks noGrp="1"/>
          </p:cNvSpPr>
          <p:nvPr>
            <p:ph type="body" idx="2"/>
          </p:nvPr>
        </p:nvSpPr>
        <p:spPr>
          <a:xfrm>
            <a:off x="7209515" y="1858449"/>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23" name="Google Shape;723;p104"/>
          <p:cNvSpPr txBox="1">
            <a:spLocks noGrp="1"/>
          </p:cNvSpPr>
          <p:nvPr>
            <p:ph type="body" idx="3"/>
          </p:nvPr>
        </p:nvSpPr>
        <p:spPr>
          <a:xfrm>
            <a:off x="4624613" y="240062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24" name="Google Shape;724;p104"/>
          <p:cNvSpPr txBox="1">
            <a:spLocks noGrp="1"/>
          </p:cNvSpPr>
          <p:nvPr>
            <p:ph type="body" idx="4"/>
          </p:nvPr>
        </p:nvSpPr>
        <p:spPr>
          <a:xfrm>
            <a:off x="7209515" y="240062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25" name="Google Shape;725;p104"/>
          <p:cNvSpPr txBox="1">
            <a:spLocks noGrp="1"/>
          </p:cNvSpPr>
          <p:nvPr>
            <p:ph type="body" idx="5"/>
          </p:nvPr>
        </p:nvSpPr>
        <p:spPr>
          <a:xfrm>
            <a:off x="4624613" y="295501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26" name="Google Shape;726;p104"/>
          <p:cNvSpPr txBox="1">
            <a:spLocks noGrp="1"/>
          </p:cNvSpPr>
          <p:nvPr>
            <p:ph type="body" idx="6"/>
          </p:nvPr>
        </p:nvSpPr>
        <p:spPr>
          <a:xfrm>
            <a:off x="7209515" y="295501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27" name="Google Shape;727;p104"/>
          <p:cNvSpPr txBox="1">
            <a:spLocks noGrp="1"/>
          </p:cNvSpPr>
          <p:nvPr>
            <p:ph type="body" idx="7"/>
          </p:nvPr>
        </p:nvSpPr>
        <p:spPr>
          <a:xfrm>
            <a:off x="4624613" y="350940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28" name="Google Shape;728;p104"/>
          <p:cNvSpPr txBox="1">
            <a:spLocks noGrp="1"/>
          </p:cNvSpPr>
          <p:nvPr>
            <p:ph type="body" idx="8"/>
          </p:nvPr>
        </p:nvSpPr>
        <p:spPr>
          <a:xfrm>
            <a:off x="7209515" y="350940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29" name="Google Shape;729;p104"/>
          <p:cNvSpPr txBox="1">
            <a:spLocks noGrp="1"/>
          </p:cNvSpPr>
          <p:nvPr>
            <p:ph type="body" idx="9"/>
          </p:nvPr>
        </p:nvSpPr>
        <p:spPr>
          <a:xfrm>
            <a:off x="4624613" y="406379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0" name="Google Shape;730;p104"/>
          <p:cNvSpPr txBox="1">
            <a:spLocks noGrp="1"/>
          </p:cNvSpPr>
          <p:nvPr>
            <p:ph type="body" idx="13"/>
          </p:nvPr>
        </p:nvSpPr>
        <p:spPr>
          <a:xfrm>
            <a:off x="7209515" y="406379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1" name="Google Shape;731;p104"/>
          <p:cNvSpPr txBox="1">
            <a:spLocks noGrp="1"/>
          </p:cNvSpPr>
          <p:nvPr>
            <p:ph type="body" idx="14"/>
          </p:nvPr>
        </p:nvSpPr>
        <p:spPr>
          <a:xfrm>
            <a:off x="4624613" y="4618186"/>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2" name="Google Shape;732;p104"/>
          <p:cNvSpPr txBox="1">
            <a:spLocks noGrp="1"/>
          </p:cNvSpPr>
          <p:nvPr>
            <p:ph type="body" idx="15"/>
          </p:nvPr>
        </p:nvSpPr>
        <p:spPr>
          <a:xfrm>
            <a:off x="7209515" y="4618186"/>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33" name="Google Shape;733;p104"/>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theme" Target="../theme/theme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theme" Target="../theme/theme3.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theme" Target="../theme/theme4.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theme" Target="../theme/theme5.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26" Type="http://schemas.openxmlformats.org/officeDocument/2006/relationships/theme" Target="../theme/theme6.xml"/><Relationship Id="rId3" Type="http://schemas.openxmlformats.org/officeDocument/2006/relationships/slideLayout" Target="../slideLayouts/slideLayout113.xml"/><Relationship Id="rId21" Type="http://schemas.openxmlformats.org/officeDocument/2006/relationships/slideLayout" Target="../slideLayouts/slideLayout131.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5" Type="http://schemas.openxmlformats.org/officeDocument/2006/relationships/slideLayout" Target="../slideLayouts/slideLayout135.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slideLayout" Target="../slideLayouts/slideLayout130.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24" Type="http://schemas.openxmlformats.org/officeDocument/2006/relationships/slideLayout" Target="../slideLayouts/slideLayout134.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23" Type="http://schemas.openxmlformats.org/officeDocument/2006/relationships/slideLayout" Target="../slideLayouts/slideLayout133.xml"/><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slideLayout" Target="../slideLayouts/slideLayout1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1" name="Google Shape;11;p1"/>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
        <p:cNvGrpSpPr/>
        <p:nvPr/>
      </p:nvGrpSpPr>
      <p:grpSpPr>
        <a:xfrm>
          <a:off x="0" y="0"/>
          <a:ext cx="0" cy="0"/>
          <a:chOff x="0" y="0"/>
          <a:chExt cx="0" cy="0"/>
        </a:xfrm>
      </p:grpSpPr>
      <p:sp>
        <p:nvSpPr>
          <p:cNvPr id="169" name="Google Shape;169;p24"/>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70" name="Google Shape;170;p24"/>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4"/>
        <p:cNvGrpSpPr/>
        <p:nvPr/>
      </p:nvGrpSpPr>
      <p:grpSpPr>
        <a:xfrm>
          <a:off x="0" y="0"/>
          <a:ext cx="0" cy="0"/>
          <a:chOff x="0" y="0"/>
          <a:chExt cx="0" cy="0"/>
        </a:xfrm>
      </p:grpSpPr>
      <p:sp>
        <p:nvSpPr>
          <p:cNvPr id="345" name="Google Shape;345;p48"/>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46" name="Google Shape;346;p48"/>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0"/>
        <p:cNvGrpSpPr/>
        <p:nvPr/>
      </p:nvGrpSpPr>
      <p:grpSpPr>
        <a:xfrm>
          <a:off x="0" y="0"/>
          <a:ext cx="0" cy="0"/>
          <a:chOff x="0" y="0"/>
          <a:chExt cx="0" cy="0"/>
        </a:xfrm>
      </p:grpSpPr>
      <p:sp>
        <p:nvSpPr>
          <p:cNvPr id="481" name="Google Shape;481;p69"/>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82" name="Google Shape;482;p69"/>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9"/>
        <p:cNvGrpSpPr/>
        <p:nvPr/>
      </p:nvGrpSpPr>
      <p:grpSpPr>
        <a:xfrm>
          <a:off x="0" y="0"/>
          <a:ext cx="0" cy="0"/>
          <a:chOff x="0" y="0"/>
          <a:chExt cx="0" cy="0"/>
        </a:xfrm>
      </p:grpSpPr>
      <p:sp>
        <p:nvSpPr>
          <p:cNvPr id="640" name="Google Shape;640;p92"/>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41" name="Google Shape;641;p92"/>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 id="2147483757"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15"/>
        <p:cNvGrpSpPr/>
        <p:nvPr/>
      </p:nvGrpSpPr>
      <p:grpSpPr>
        <a:xfrm>
          <a:off x="0" y="0"/>
          <a:ext cx="0" cy="0"/>
          <a:chOff x="0" y="0"/>
          <a:chExt cx="0" cy="0"/>
        </a:xfrm>
      </p:grpSpPr>
      <p:sp>
        <p:nvSpPr>
          <p:cNvPr id="816" name="Google Shape;816;p1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dk1"/>
              </a:buClr>
              <a:buSzPts val="2800"/>
              <a:buFont typeface="Lucida Sans"/>
              <a:buNone/>
              <a:defRPr sz="2800" b="0" i="0" u="none" strike="noStrike" cap="none">
                <a:solidFill>
                  <a:schemeClr val="dk1"/>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17" name="Google Shape;817;p116"/>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Lucida Sans"/>
                <a:ea typeface="Lucida Sans"/>
                <a:cs typeface="Lucida Sans"/>
                <a:sym typeface="Lucida Sans"/>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1" r:id="rId13"/>
    <p:sldLayoutId id="2147483772" r:id="rId14"/>
    <p:sldLayoutId id="2147483773" r:id="rId15"/>
    <p:sldLayoutId id="2147483774" r:id="rId16"/>
    <p:sldLayoutId id="2147483775" r:id="rId17"/>
    <p:sldLayoutId id="2147483776" r:id="rId18"/>
    <p:sldLayoutId id="2147483777" r:id="rId19"/>
    <p:sldLayoutId id="2147483778" r:id="rId20"/>
    <p:sldLayoutId id="2147483779" r:id="rId21"/>
    <p:sldLayoutId id="2147483780" r:id="rId22"/>
    <p:sldLayoutId id="2147483781" r:id="rId23"/>
    <p:sldLayoutId id="2147483782" r:id="rId24"/>
    <p:sldLayoutId id="2147483783"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15.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15.xml"/><Relationship Id="rId6" Type="http://schemas.openxmlformats.org/officeDocument/2006/relationships/hyperlink" Target="https://achievethecore.org/page/1119/instructional-practice-guide"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27.xml"/><Relationship Id="rId6" Type="http://schemas.openxmlformats.org/officeDocument/2006/relationships/hyperlink" Target="https://achievethecore.org/content/upload/Foundational%20Skills%20Observation%20Tool.pdf" TargetMode="External"/><Relationship Id="rId5" Type="http://schemas.openxmlformats.org/officeDocument/2006/relationships/image" Target="../media/image27.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15.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1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15.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15.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6.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2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27.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27.xm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3.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27.xml"/><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15.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115.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11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115.xml"/><Relationship Id="rId5" Type="http://schemas.openxmlformats.org/officeDocument/2006/relationships/image" Target="../media/image48.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115.xml"/><Relationship Id="rId6" Type="http://schemas.openxmlformats.org/officeDocument/2006/relationships/image" Target="../media/image51.png"/><Relationship Id="rId5" Type="http://schemas.openxmlformats.org/officeDocument/2006/relationships/image" Target="../media/image32.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6.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115.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11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11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115.xml"/><Relationship Id="rId5" Type="http://schemas.openxmlformats.org/officeDocument/2006/relationships/image" Target="../media/image56.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115.xml"/><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115.xml"/></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11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11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115.xml"/><Relationship Id="rId6" Type="http://schemas.openxmlformats.org/officeDocument/2006/relationships/image" Target="../media/image19.png"/><Relationship Id="rId5" Type="http://schemas.openxmlformats.org/officeDocument/2006/relationships/image" Target="../media/image66.pn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115.xml"/><Relationship Id="rId5" Type="http://schemas.openxmlformats.org/officeDocument/2006/relationships/image" Target="../media/image68.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91.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115.xml"/><Relationship Id="rId5" Type="http://schemas.openxmlformats.org/officeDocument/2006/relationships/image" Target="../media/image69.png"/><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3.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115.xml"/><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115.xml"/><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4.xml"/><Relationship Id="rId1" Type="http://schemas.openxmlformats.org/officeDocument/2006/relationships/slideLayout" Target="../slideLayouts/slideLayout91.xml"/><Relationship Id="rId4" Type="http://schemas.openxmlformats.org/officeDocument/2006/relationships/image" Target="../media/image74.jpg"/></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5.xml"/><Relationship Id="rId1" Type="http://schemas.openxmlformats.org/officeDocument/2006/relationships/slideLayout" Target="../slideLayouts/slideLayout46.xml"/><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6.xml"/><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7.xml"/><Relationship Id="rId1" Type="http://schemas.openxmlformats.org/officeDocument/2006/relationships/slideLayout" Target="../slideLayouts/slideLayout46.xml"/><Relationship Id="rId4" Type="http://schemas.openxmlformats.org/officeDocument/2006/relationships/image" Target="../media/image31.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9.xml"/></Relationships>
</file>

<file path=ppt/slides/_rels/slide49.xml.rels><?xml version="1.0" encoding="UTF-8" standalone="yes"?>
<Relationships xmlns="http://schemas.openxmlformats.org/package/2006/relationships"><Relationship Id="rId3" Type="http://schemas.openxmlformats.org/officeDocument/2006/relationships/hyperlink" Target="https://achievethecore.org/category/1205/understand-foundational-skills" TargetMode="External"/><Relationship Id="rId2" Type="http://schemas.openxmlformats.org/officeDocument/2006/relationships/notesSlide" Target="../notesSlides/notesSlide49.xml"/><Relationship Id="rId1" Type="http://schemas.openxmlformats.org/officeDocument/2006/relationships/slideLayout" Target="../slideLayouts/slideLayout115.xml"/><Relationship Id="rId6" Type="http://schemas.openxmlformats.org/officeDocument/2006/relationships/image" Target="../media/image12.png"/><Relationship Id="rId5" Type="http://schemas.openxmlformats.org/officeDocument/2006/relationships/image" Target="../media/image80.png"/><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0.xml"/><Relationship Id="rId1" Type="http://schemas.openxmlformats.org/officeDocument/2006/relationships/slideLayout" Target="../slideLayouts/slideLayout115.xml"/><Relationship Id="rId6" Type="http://schemas.openxmlformats.org/officeDocument/2006/relationships/image" Target="../media/image12.png"/><Relationship Id="rId5" Type="http://schemas.openxmlformats.org/officeDocument/2006/relationships/hyperlink" Target="http://bit.ly/FSOTfeedback" TargetMode="External"/><Relationship Id="rId4" Type="http://schemas.openxmlformats.org/officeDocument/2006/relationships/image" Target="../media/image82.png"/></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51.xml"/><Relationship Id="rId1" Type="http://schemas.openxmlformats.org/officeDocument/2006/relationships/slideLayout" Target="../slideLayouts/slideLayout88.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5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52.xml"/><Relationship Id="rId1" Type="http://schemas.openxmlformats.org/officeDocument/2006/relationships/slideLayout" Target="../slideLayouts/slideLayout88.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53.xml.rels><?xml version="1.0" encoding="UTF-8" standalone="yes"?>
<Relationships xmlns="http://schemas.openxmlformats.org/package/2006/relationships"><Relationship Id="rId3" Type="http://schemas.openxmlformats.org/officeDocument/2006/relationships/hyperlink" Target="https://event.on24.com/wcc/r/1897356/0175AE46A7B8579B33FBB059A0B517ED" TargetMode="External"/><Relationship Id="rId2" Type="http://schemas.openxmlformats.org/officeDocument/2006/relationships/notesSlide" Target="../notesSlides/notesSlide53.xml"/><Relationship Id="rId1" Type="http://schemas.openxmlformats.org/officeDocument/2006/relationships/slideLayout" Target="../slideLayouts/slideLayout88.xml"/><Relationship Id="rId5" Type="http://schemas.openxmlformats.org/officeDocument/2006/relationships/image" Target="../media/image12.png"/><Relationship Id="rId4" Type="http://schemas.openxmlformats.org/officeDocument/2006/relationships/image" Target="../media/image93.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2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15.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15.xml"/><Relationship Id="rId6" Type="http://schemas.openxmlformats.org/officeDocument/2006/relationships/hyperlink" Target="https://www.apmreports.org/story/2018/09/10/hard-words-why-american-kids-arent-being-taught-to-read" TargetMode="External"/><Relationship Id="rId5" Type="http://schemas.openxmlformats.org/officeDocument/2006/relationships/hyperlink" Target="https://www.apmreports.org/story/2017/09/11/hard-to-read" TargetMode="Externa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p143"/>
          <p:cNvSpPr txBox="1"/>
          <p:nvPr/>
        </p:nvSpPr>
        <p:spPr>
          <a:xfrm>
            <a:off x="-2518771" y="5036553"/>
            <a:ext cx="184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1010" name="Google Shape;1010;p143"/>
          <p:cNvSpPr txBox="1">
            <a:spLocks noGrp="1"/>
          </p:cNvSpPr>
          <p:nvPr>
            <p:ph type="ctrTitle"/>
          </p:nvPr>
        </p:nvSpPr>
        <p:spPr>
          <a:xfrm>
            <a:off x="219317" y="2982072"/>
            <a:ext cx="8619900" cy="8505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chemeClr val="dk1"/>
              </a:buClr>
              <a:buSzPts val="750"/>
              <a:buFont typeface="Arial"/>
              <a:buNone/>
            </a:pPr>
            <a:r>
              <a:rPr lang="en-US" sz="3000" b="1">
                <a:solidFill>
                  <a:srgbClr val="575757"/>
                </a:solidFill>
              </a:rPr>
              <a:t>Foundational Skills Instruction in Action</a:t>
            </a:r>
            <a:endParaRPr sz="2800" b="0" i="0" u="none" strike="noStrike" cap="none">
              <a:solidFill>
                <a:srgbClr val="50514F"/>
              </a:solidFill>
              <a:latin typeface="Lucida Sans"/>
              <a:ea typeface="Lucida Sans"/>
              <a:cs typeface="Lucida Sans"/>
              <a:sym typeface="Lucida Sans"/>
            </a:endParaRPr>
          </a:p>
        </p:txBody>
      </p:sp>
      <p:sp>
        <p:nvSpPr>
          <p:cNvPr id="1011" name="Google Shape;1011;p143"/>
          <p:cNvSpPr txBox="1">
            <a:spLocks noGrp="1"/>
          </p:cNvSpPr>
          <p:nvPr>
            <p:ph type="subTitle" idx="1"/>
          </p:nvPr>
        </p:nvSpPr>
        <p:spPr>
          <a:xfrm>
            <a:off x="219318" y="3832457"/>
            <a:ext cx="8619900" cy="792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500"/>
              <a:buFont typeface="Arial"/>
              <a:buNone/>
            </a:pPr>
            <a:r>
              <a:rPr lang="en-US" sz="2000" b="0" i="0" u="none" strike="noStrike" cap="none">
                <a:solidFill>
                  <a:srgbClr val="575757"/>
                </a:solidFill>
                <a:latin typeface="Lucida Sans"/>
                <a:ea typeface="Lucida Sans"/>
                <a:cs typeface="Lucida Sans"/>
                <a:sym typeface="Lucida Sans"/>
              </a:rPr>
              <a:t>Core Advocates Monthly Webinar</a:t>
            </a:r>
            <a:endParaRPr/>
          </a:p>
          <a:p>
            <a:pPr marL="0" marR="0" lvl="0" indent="0" algn="l" rtl="0">
              <a:lnSpc>
                <a:spcPct val="100000"/>
              </a:lnSpc>
              <a:spcBef>
                <a:spcPts val="400"/>
              </a:spcBef>
              <a:spcAft>
                <a:spcPts val="0"/>
              </a:spcAft>
              <a:buClr>
                <a:srgbClr val="595959"/>
              </a:buClr>
              <a:buSzPts val="500"/>
              <a:buFont typeface="Arial"/>
              <a:buNone/>
            </a:pPr>
            <a:r>
              <a:rPr lang="en-US">
                <a:solidFill>
                  <a:srgbClr val="575757"/>
                </a:solidFill>
              </a:rPr>
              <a:t>January 9, 2019</a:t>
            </a:r>
            <a:endParaRPr/>
          </a:p>
        </p:txBody>
      </p:sp>
      <p:pic>
        <p:nvPicPr>
          <p:cNvPr id="1012" name="Google Shape;1012;p143"/>
          <p:cNvPicPr preferRelativeResize="0"/>
          <p:nvPr/>
        </p:nvPicPr>
        <p:blipFill>
          <a:blip r:embed="rId3">
            <a:alphaModFix/>
          </a:blip>
          <a:stretch>
            <a:fillRect/>
          </a:stretch>
        </p:blipFill>
        <p:spPr>
          <a:xfrm>
            <a:off x="4061075" y="5210750"/>
            <a:ext cx="1329675" cy="1329675"/>
          </a:xfrm>
          <a:prstGeom prst="rect">
            <a:avLst/>
          </a:prstGeom>
          <a:noFill/>
          <a:ln>
            <a:noFill/>
          </a:ln>
        </p:spPr>
      </p:pic>
      <p:sp>
        <p:nvSpPr>
          <p:cNvPr id="1013" name="Google Shape;1013;p143"/>
          <p:cNvSpPr/>
          <p:nvPr/>
        </p:nvSpPr>
        <p:spPr>
          <a:xfrm>
            <a:off x="5192875" y="5443950"/>
            <a:ext cx="933300" cy="710100"/>
          </a:xfrm>
          <a:prstGeom prst="leftArrow">
            <a:avLst>
              <a:gd name="adj1" fmla="val 50000"/>
              <a:gd name="adj2" fmla="val 50000"/>
            </a:avLst>
          </a:prstGeom>
          <a:solidFill>
            <a:srgbClr val="16B1C5"/>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3"/>
          <p:cNvSpPr txBox="1"/>
          <p:nvPr/>
        </p:nvSpPr>
        <p:spPr>
          <a:xfrm>
            <a:off x="6213455" y="4862200"/>
            <a:ext cx="2668500" cy="154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rgbClr val="16B1C5"/>
                </a:solidFill>
                <a:latin typeface="Lucida Sans"/>
                <a:ea typeface="Lucida Sans"/>
                <a:cs typeface="Lucida Sans"/>
                <a:sym typeface="Lucida Sans"/>
              </a:rPr>
              <a:t>The webinar will begin shortly. </a:t>
            </a:r>
            <a:endParaRPr sz="1800">
              <a:solidFill>
                <a:srgbClr val="16B1C5"/>
              </a:solidFill>
              <a:latin typeface="Lucida Sans"/>
              <a:ea typeface="Lucida Sans"/>
              <a:cs typeface="Lucida Sans"/>
              <a:sym typeface="Lucida Sans"/>
            </a:endParaRPr>
          </a:p>
          <a:p>
            <a:pPr marL="0" lvl="0" indent="0" algn="l" rtl="0">
              <a:spcBef>
                <a:spcPts val="0"/>
              </a:spcBef>
              <a:spcAft>
                <a:spcPts val="0"/>
              </a:spcAft>
              <a:buNone/>
            </a:pPr>
            <a:r>
              <a:rPr lang="en-US" sz="1800">
                <a:solidFill>
                  <a:srgbClr val="16B1C5"/>
                </a:solidFill>
                <a:latin typeface="Lucida Sans"/>
                <a:ea typeface="Lucida Sans"/>
                <a:cs typeface="Lucida Sans"/>
                <a:sym typeface="Lucida Sans"/>
              </a:rPr>
              <a:t>Check your Resource widget to preview the resources for today’s session!</a:t>
            </a:r>
            <a:endParaRPr sz="1800">
              <a:solidFill>
                <a:srgbClr val="16B1C5"/>
              </a:solidFill>
              <a:latin typeface="Lucida Sans"/>
              <a:ea typeface="Lucida Sans"/>
              <a:cs typeface="Lucida Sans"/>
              <a:sym typeface="Lucida Sans"/>
            </a:endParaRPr>
          </a:p>
        </p:txBody>
      </p:sp>
      <p:sp>
        <p:nvSpPr>
          <p:cNvPr id="1015" name="Google Shape;1015;p143"/>
          <p:cNvSpPr/>
          <p:nvPr/>
        </p:nvSpPr>
        <p:spPr>
          <a:xfrm>
            <a:off x="8328250" y="6434675"/>
            <a:ext cx="326700" cy="326700"/>
          </a:xfrm>
          <a:prstGeom prst="ellipse">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sp>
        <p:nvSpPr>
          <p:cNvPr id="1100" name="Google Shape;1100;p154"/>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Foundational Skills are the Foundation</a:t>
            </a:r>
            <a:endParaRPr/>
          </a:p>
        </p:txBody>
      </p:sp>
      <p:pic>
        <p:nvPicPr>
          <p:cNvPr id="1101" name="Google Shape;1101;p154"/>
          <p:cNvPicPr preferRelativeResize="0"/>
          <p:nvPr/>
        </p:nvPicPr>
        <p:blipFill>
          <a:blip r:embed="rId3">
            <a:alphaModFix/>
          </a:blip>
          <a:stretch>
            <a:fillRect/>
          </a:stretch>
        </p:blipFill>
        <p:spPr>
          <a:xfrm>
            <a:off x="651000" y="1417649"/>
            <a:ext cx="8035799" cy="45928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155"/>
          <p:cNvSpPr txBox="1">
            <a:spLocks noGrp="1"/>
          </p:cNvSpPr>
          <p:nvPr>
            <p:ph type="title"/>
          </p:nvPr>
        </p:nvSpPr>
        <p:spPr>
          <a:xfrm>
            <a:off x="216568" y="2829678"/>
            <a:ext cx="8620500" cy="8685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3200"/>
              <a:buFont typeface="Lucida Sans"/>
              <a:buNone/>
            </a:pPr>
            <a:r>
              <a:rPr lang="en-US"/>
              <a:t>How We Got Here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Google Shape;1112;p156"/>
          <p:cNvSpPr txBox="1">
            <a:spLocks noGrp="1"/>
          </p:cNvSpPr>
          <p:nvPr>
            <p:ph type="title"/>
          </p:nvPr>
        </p:nvSpPr>
        <p:spPr>
          <a:xfrm>
            <a:off x="312750" y="-125312"/>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Instructional Practice Guide: Old K-2 Version </a:t>
            </a:r>
            <a:endParaRPr/>
          </a:p>
        </p:txBody>
      </p:sp>
      <p:pic>
        <p:nvPicPr>
          <p:cNvPr id="1113" name="Google Shape;1113;p156"/>
          <p:cNvPicPr preferRelativeResize="0"/>
          <p:nvPr/>
        </p:nvPicPr>
        <p:blipFill>
          <a:blip r:embed="rId3">
            <a:alphaModFix/>
          </a:blip>
          <a:stretch>
            <a:fillRect/>
          </a:stretch>
        </p:blipFill>
        <p:spPr>
          <a:xfrm>
            <a:off x="2847324" y="1017700"/>
            <a:ext cx="5876226" cy="4532399"/>
          </a:xfrm>
          <a:prstGeom prst="rect">
            <a:avLst/>
          </a:prstGeom>
          <a:noFill/>
          <a:ln>
            <a:noFill/>
          </a:ln>
          <a:effectLst>
            <a:outerShdw blurRad="57150" dist="19050" dir="5400000" algn="bl" rotWithShape="0">
              <a:srgbClr val="000000">
                <a:alpha val="50000"/>
              </a:srgbClr>
            </a:outerShdw>
          </a:effectLst>
        </p:spPr>
      </p:pic>
      <p:sp>
        <p:nvSpPr>
          <p:cNvPr id="1114" name="Google Shape;1114;p156"/>
          <p:cNvSpPr txBox="1"/>
          <p:nvPr/>
        </p:nvSpPr>
        <p:spPr>
          <a:xfrm>
            <a:off x="221125" y="1230250"/>
            <a:ext cx="26262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00" b="1">
              <a:solidFill>
                <a:srgbClr val="50524F"/>
              </a:solidFill>
              <a:latin typeface="Lucida Sans"/>
              <a:ea typeface="Lucida Sans"/>
              <a:cs typeface="Lucida Sans"/>
              <a:sym typeface="Lucida Sans"/>
            </a:endParaRPr>
          </a:p>
        </p:txBody>
      </p:sp>
      <p:sp>
        <p:nvSpPr>
          <p:cNvPr id="1115" name="Google Shape;1115;p156"/>
          <p:cNvSpPr/>
          <p:nvPr/>
        </p:nvSpPr>
        <p:spPr>
          <a:xfrm>
            <a:off x="395850" y="1568750"/>
            <a:ext cx="2752500" cy="1541100"/>
          </a:xfrm>
          <a:prstGeom prst="wedgeRoundRectCallout">
            <a:avLst>
              <a:gd name="adj1" fmla="val -35043"/>
              <a:gd name="adj2" fmla="val 70456"/>
              <a:gd name="adj3" fmla="val 0"/>
            </a:avLst>
          </a:prstGeom>
          <a:solidFill>
            <a:srgbClr val="0B539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solidFill>
                  <a:srgbClr val="F3F3F3"/>
                </a:solidFill>
                <a:latin typeface="Lucida Sans"/>
                <a:ea typeface="Lucida Sans"/>
                <a:cs typeface="Lucida Sans"/>
                <a:sym typeface="Lucida Sans"/>
              </a:rPr>
              <a:t>I still don’t know what I’m looking for with for foundational skills!  </a:t>
            </a:r>
            <a:endParaRPr sz="1800">
              <a:solidFill>
                <a:srgbClr val="F3F3F3"/>
              </a:solidFill>
              <a:latin typeface="Lucida Sans"/>
              <a:ea typeface="Lucida Sans"/>
              <a:cs typeface="Lucida Sans"/>
              <a:sym typeface="Lucida Sans"/>
            </a:endParaRPr>
          </a:p>
        </p:txBody>
      </p:sp>
      <p:sp>
        <p:nvSpPr>
          <p:cNvPr id="1116" name="Google Shape;1116;p156"/>
          <p:cNvSpPr/>
          <p:nvPr/>
        </p:nvSpPr>
        <p:spPr>
          <a:xfrm>
            <a:off x="395850" y="3660900"/>
            <a:ext cx="2752500" cy="1541100"/>
          </a:xfrm>
          <a:prstGeom prst="wedgeRoundRectCallout">
            <a:avLst>
              <a:gd name="adj1" fmla="val -2955"/>
              <a:gd name="adj2" fmla="val 76966"/>
              <a:gd name="adj3" fmla="val 0"/>
            </a:avLst>
          </a:prstGeom>
          <a:solidFill>
            <a:srgbClr val="2A725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solidFill>
                  <a:srgbClr val="F3F3F3"/>
                </a:solidFill>
                <a:latin typeface="Lucida Sans"/>
                <a:ea typeface="Lucida Sans"/>
                <a:cs typeface="Lucida Sans"/>
                <a:sym typeface="Lucida Sans"/>
              </a:rPr>
              <a:t>How does this all work together? </a:t>
            </a:r>
            <a:endParaRPr sz="1800">
              <a:solidFill>
                <a:srgbClr val="F3F3F3"/>
              </a:solidFill>
              <a:latin typeface="Lucida Sans"/>
              <a:ea typeface="Lucida Sans"/>
              <a:cs typeface="Lucida Sans"/>
              <a:sym typeface="Lucida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5"/>
                                        </p:tgtEl>
                                        <p:attrNameLst>
                                          <p:attrName>style.visibility</p:attrName>
                                        </p:attrNameLst>
                                      </p:cBhvr>
                                      <p:to>
                                        <p:strVal val="visible"/>
                                      </p:to>
                                    </p:set>
                                    <p:animEffect transition="in" filter="fade">
                                      <p:cBhvr>
                                        <p:cTn id="7" dur="1000"/>
                                        <p:tgtEl>
                                          <p:spTgt spid="1115"/>
                                        </p:tgtEl>
                                      </p:cBhvr>
                                    </p:animEffect>
                                  </p:childTnLst>
                                </p:cTn>
                              </p:par>
                              <p:par>
                                <p:cTn id="8" presetID="10" presetClass="entr" presetSubtype="0" fill="hold" nodeType="withEffect">
                                  <p:stCondLst>
                                    <p:cond delay="0"/>
                                  </p:stCondLst>
                                  <p:childTnLst>
                                    <p:set>
                                      <p:cBhvr>
                                        <p:cTn id="9" dur="1" fill="hold">
                                          <p:stCondLst>
                                            <p:cond delay="0"/>
                                          </p:stCondLst>
                                        </p:cTn>
                                        <p:tgtEl>
                                          <p:spTgt spid="1116"/>
                                        </p:tgtEl>
                                        <p:attrNameLst>
                                          <p:attrName>style.visibility</p:attrName>
                                        </p:attrNameLst>
                                      </p:cBhvr>
                                      <p:to>
                                        <p:strVal val="visible"/>
                                      </p:to>
                                    </p:set>
                                    <p:animEffect transition="in" filter="fade">
                                      <p:cBhvr>
                                        <p:cTn id="10" dur="1000"/>
                                        <p:tgtEl>
                                          <p:spTgt spid="1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p157"/>
          <p:cNvSpPr txBox="1">
            <a:spLocks noGrp="1"/>
          </p:cNvSpPr>
          <p:nvPr>
            <p:ph type="title"/>
          </p:nvPr>
        </p:nvSpPr>
        <p:spPr>
          <a:xfrm>
            <a:off x="228600" y="62975"/>
            <a:ext cx="86868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3F3F39"/>
              </a:buClr>
              <a:buSzPts val="2800"/>
              <a:buFont typeface="Lucida Sans"/>
              <a:buNone/>
            </a:pPr>
            <a:r>
              <a:rPr lang="en-US" sz="2600"/>
              <a:t>Observation Tools for K-2 </a:t>
            </a:r>
            <a:endParaRPr sz="2600"/>
          </a:p>
        </p:txBody>
      </p:sp>
      <p:pic>
        <p:nvPicPr>
          <p:cNvPr id="1122" name="Google Shape;1122;p157"/>
          <p:cNvPicPr preferRelativeResize="0"/>
          <p:nvPr/>
        </p:nvPicPr>
        <p:blipFill rotWithShape="1">
          <a:blip r:embed="rId3">
            <a:alphaModFix/>
          </a:blip>
          <a:srcRect/>
          <a:stretch/>
        </p:blipFill>
        <p:spPr>
          <a:xfrm>
            <a:off x="5771138" y="1760912"/>
            <a:ext cx="2090926" cy="2728876"/>
          </a:xfrm>
          <a:prstGeom prst="rect">
            <a:avLst/>
          </a:prstGeom>
          <a:noFill/>
          <a:ln>
            <a:noFill/>
          </a:ln>
          <a:effectLst>
            <a:outerShdw blurRad="292100" dist="139700" dir="2700000" algn="tl" rotWithShape="0">
              <a:srgbClr val="333333">
                <a:alpha val="64709"/>
              </a:srgbClr>
            </a:outerShdw>
          </a:effectLst>
        </p:spPr>
      </p:pic>
      <p:pic>
        <p:nvPicPr>
          <p:cNvPr id="1123" name="Google Shape;1123;p157"/>
          <p:cNvPicPr preferRelativeResize="0"/>
          <p:nvPr/>
        </p:nvPicPr>
        <p:blipFill rotWithShape="1">
          <a:blip r:embed="rId4">
            <a:alphaModFix/>
          </a:blip>
          <a:srcRect t="26291" r="50246"/>
          <a:stretch/>
        </p:blipFill>
        <p:spPr>
          <a:xfrm>
            <a:off x="814400" y="1620111"/>
            <a:ext cx="3130495" cy="2728862"/>
          </a:xfrm>
          <a:prstGeom prst="rect">
            <a:avLst/>
          </a:prstGeom>
          <a:noFill/>
          <a:ln>
            <a:noFill/>
          </a:ln>
          <a:effectLst>
            <a:outerShdw blurRad="57150" dist="19050" dir="5400000" algn="bl" rotWithShape="0">
              <a:srgbClr val="000000">
                <a:alpha val="50000"/>
              </a:srgbClr>
            </a:outerShdw>
          </a:effectLst>
        </p:spPr>
      </p:pic>
      <p:pic>
        <p:nvPicPr>
          <p:cNvPr id="1124" name="Google Shape;1124;p157"/>
          <p:cNvPicPr preferRelativeResize="0"/>
          <p:nvPr/>
        </p:nvPicPr>
        <p:blipFill>
          <a:blip r:embed="rId5">
            <a:alphaModFix/>
          </a:blip>
          <a:stretch>
            <a:fillRect/>
          </a:stretch>
        </p:blipFill>
        <p:spPr>
          <a:xfrm>
            <a:off x="1271588" y="4615425"/>
            <a:ext cx="6422924" cy="1043125"/>
          </a:xfrm>
          <a:prstGeom prst="rect">
            <a:avLst/>
          </a:prstGeom>
          <a:noFill/>
          <a:ln>
            <a:noFill/>
          </a:ln>
        </p:spPr>
      </p:pic>
      <p:sp>
        <p:nvSpPr>
          <p:cNvPr id="1125" name="Google Shape;1125;p157"/>
          <p:cNvSpPr txBox="1"/>
          <p:nvPr/>
        </p:nvSpPr>
        <p:spPr>
          <a:xfrm>
            <a:off x="973500" y="5806225"/>
            <a:ext cx="7019100" cy="70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u="sng">
                <a:solidFill>
                  <a:schemeClr val="hlink"/>
                </a:solidFill>
                <a:latin typeface="Lucida Sans"/>
                <a:ea typeface="Lucida Sans"/>
                <a:cs typeface="Lucida Sans"/>
                <a:sym typeface="Lucida Sans"/>
                <a:hlinkClick r:id="rId6"/>
              </a:rPr>
              <a:t>https://achievethecore.org/page/1119/instructional-practice-guide</a:t>
            </a:r>
            <a:r>
              <a:rPr lang="en-US" sz="1600">
                <a:latin typeface="Lucida Sans"/>
                <a:ea typeface="Lucida Sans"/>
                <a:cs typeface="Lucida Sans"/>
                <a:sym typeface="Lucida Sans"/>
              </a:rPr>
              <a:t> </a:t>
            </a:r>
            <a:endParaRPr sz="1600">
              <a:latin typeface="Lucida Sans"/>
              <a:ea typeface="Lucida Sans"/>
              <a:cs typeface="Lucida Sans"/>
              <a:sym typeface="Lucida Sans"/>
            </a:endParaRPr>
          </a:p>
        </p:txBody>
      </p:sp>
      <p:sp>
        <p:nvSpPr>
          <p:cNvPr id="1126" name="Google Shape;1126;p157"/>
          <p:cNvSpPr txBox="1"/>
          <p:nvPr/>
        </p:nvSpPr>
        <p:spPr>
          <a:xfrm>
            <a:off x="981925" y="919000"/>
            <a:ext cx="2421300" cy="70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b="1">
                <a:solidFill>
                  <a:schemeClr val="accent2"/>
                </a:solidFill>
                <a:latin typeface="Lucida Sans"/>
                <a:ea typeface="Lucida Sans"/>
                <a:cs typeface="Lucida Sans"/>
                <a:sym typeface="Lucida Sans"/>
              </a:rPr>
              <a:t>Instructional Practice Guide  </a:t>
            </a:r>
            <a:endParaRPr sz="2000" b="1">
              <a:solidFill>
                <a:schemeClr val="accent2"/>
              </a:solidFill>
              <a:latin typeface="Lucida Sans"/>
              <a:ea typeface="Lucida Sans"/>
              <a:cs typeface="Lucida Sans"/>
              <a:sym typeface="Lucida Sans"/>
            </a:endParaRPr>
          </a:p>
        </p:txBody>
      </p:sp>
      <p:sp>
        <p:nvSpPr>
          <p:cNvPr id="1127" name="Google Shape;1127;p157"/>
          <p:cNvSpPr txBox="1"/>
          <p:nvPr/>
        </p:nvSpPr>
        <p:spPr>
          <a:xfrm>
            <a:off x="5183400" y="934175"/>
            <a:ext cx="3266400" cy="70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b="1">
                <a:solidFill>
                  <a:schemeClr val="accent2"/>
                </a:solidFill>
                <a:latin typeface="Lucida Sans"/>
                <a:ea typeface="Lucida Sans"/>
                <a:cs typeface="Lucida Sans"/>
                <a:sym typeface="Lucida Sans"/>
              </a:rPr>
              <a:t>Foundational Skills Observation Tool  </a:t>
            </a:r>
            <a:endParaRPr sz="2000" b="1">
              <a:solidFill>
                <a:schemeClr val="accent2"/>
              </a:solidFill>
              <a:latin typeface="Lucida Sans"/>
              <a:ea typeface="Lucida Sans"/>
              <a:cs typeface="Lucida Sans"/>
              <a:sym typeface="Lucida Sans"/>
            </a:endParaRPr>
          </a:p>
        </p:txBody>
      </p:sp>
      <p:pic>
        <p:nvPicPr>
          <p:cNvPr id="1128" name="Google Shape;1128;p157"/>
          <p:cNvPicPr preferRelativeResize="0"/>
          <p:nvPr/>
        </p:nvPicPr>
        <p:blipFill>
          <a:blip r:embed="rId7">
            <a:alphaModFix/>
          </a:blip>
          <a:stretch>
            <a:fillRect/>
          </a:stretch>
        </p:blipFill>
        <p:spPr>
          <a:xfrm>
            <a:off x="2296100" y="2539575"/>
            <a:ext cx="2506149" cy="1933026"/>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4"/>
                                        </p:tgtEl>
                                        <p:attrNameLst>
                                          <p:attrName>style.visibility</p:attrName>
                                        </p:attrNameLst>
                                      </p:cBhvr>
                                      <p:to>
                                        <p:strVal val="visible"/>
                                      </p:to>
                                    </p:set>
                                    <p:animEffect transition="in" filter="fade">
                                      <p:cBhvr>
                                        <p:cTn id="7" dur="1000"/>
                                        <p:tgtEl>
                                          <p:spTgt spid="1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Google Shape;1133;p158"/>
          <p:cNvSpPr txBox="1">
            <a:spLocks noGrp="1"/>
          </p:cNvSpPr>
          <p:nvPr>
            <p:ph type="title"/>
          </p:nvPr>
        </p:nvSpPr>
        <p:spPr>
          <a:xfrm>
            <a:off x="216568" y="2829678"/>
            <a:ext cx="8620500" cy="8685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3200"/>
              <a:buFont typeface="Lucida Sans"/>
              <a:buNone/>
            </a:pPr>
            <a:r>
              <a:rPr lang="en-US" sz="3200" b="0" i="0" u="none" strike="noStrike" cap="none">
                <a:solidFill>
                  <a:schemeClr val="lt1"/>
                </a:solidFill>
                <a:latin typeface="Lucida Sans"/>
                <a:ea typeface="Lucida Sans"/>
                <a:cs typeface="Lucida Sans"/>
                <a:sym typeface="Lucida Sans"/>
              </a:rPr>
              <a:t>The Foundational Skills Observation Tool</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pic>
        <p:nvPicPr>
          <p:cNvPr id="1139" name="Google Shape;1139;p159"/>
          <p:cNvPicPr preferRelativeResize="0"/>
          <p:nvPr/>
        </p:nvPicPr>
        <p:blipFill rotWithShape="1">
          <a:blip r:embed="rId3">
            <a:alphaModFix/>
          </a:blip>
          <a:srcRect/>
          <a:stretch/>
        </p:blipFill>
        <p:spPr>
          <a:xfrm>
            <a:off x="404571" y="356698"/>
            <a:ext cx="4254875" cy="5553088"/>
          </a:xfrm>
          <a:prstGeom prst="rect">
            <a:avLst/>
          </a:prstGeom>
          <a:noFill/>
          <a:ln w="19050" cap="flat" cmpd="sng">
            <a:solidFill>
              <a:srgbClr val="000000"/>
            </a:solidFill>
            <a:prstDash val="solid"/>
            <a:round/>
            <a:headEnd type="none" w="sm" len="sm"/>
            <a:tailEnd type="none" w="sm" len="sm"/>
          </a:ln>
          <a:effectLst>
            <a:outerShdw blurRad="292100" dist="139700" dir="2700000" algn="tl" rotWithShape="0">
              <a:srgbClr val="333333">
                <a:alpha val="64709"/>
              </a:srgbClr>
            </a:outerShdw>
          </a:effectLst>
        </p:spPr>
      </p:pic>
      <p:pic>
        <p:nvPicPr>
          <p:cNvPr id="1140" name="Google Shape;1140;p159"/>
          <p:cNvPicPr preferRelativeResize="0"/>
          <p:nvPr/>
        </p:nvPicPr>
        <p:blipFill>
          <a:blip r:embed="rId4">
            <a:alphaModFix/>
          </a:blip>
          <a:stretch>
            <a:fillRect/>
          </a:stretch>
        </p:blipFill>
        <p:spPr>
          <a:xfrm>
            <a:off x="5162650" y="4529325"/>
            <a:ext cx="1014975" cy="1014975"/>
          </a:xfrm>
          <a:prstGeom prst="rect">
            <a:avLst/>
          </a:prstGeom>
          <a:noFill/>
          <a:ln>
            <a:noFill/>
          </a:ln>
        </p:spPr>
      </p:pic>
      <p:pic>
        <p:nvPicPr>
          <p:cNvPr id="1141" name="Google Shape;1141;p159"/>
          <p:cNvPicPr preferRelativeResize="0"/>
          <p:nvPr/>
        </p:nvPicPr>
        <p:blipFill rotWithShape="1">
          <a:blip r:embed="rId5">
            <a:alphaModFix/>
          </a:blip>
          <a:srcRect l="24398" r="22722"/>
          <a:stretch/>
        </p:blipFill>
        <p:spPr>
          <a:xfrm>
            <a:off x="5534175" y="518775"/>
            <a:ext cx="3272300" cy="3480752"/>
          </a:xfrm>
          <a:prstGeom prst="rect">
            <a:avLst/>
          </a:prstGeom>
          <a:noFill/>
          <a:ln>
            <a:noFill/>
          </a:ln>
        </p:spPr>
      </p:pic>
      <p:sp>
        <p:nvSpPr>
          <p:cNvPr id="1142" name="Google Shape;1142;p159"/>
          <p:cNvSpPr txBox="1"/>
          <p:nvPr/>
        </p:nvSpPr>
        <p:spPr>
          <a:xfrm>
            <a:off x="6390800" y="4465400"/>
            <a:ext cx="2309700" cy="132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Lucida Sans"/>
                <a:ea typeface="Lucida Sans"/>
                <a:cs typeface="Lucida Sans"/>
                <a:sym typeface="Lucida Sans"/>
              </a:rPr>
              <a:t>Please open the Foundational Skills Observation Tool from the resource widget in your toolbar. </a:t>
            </a:r>
            <a:endParaRPr>
              <a:latin typeface="Lucida Sans"/>
              <a:ea typeface="Lucida Sans"/>
              <a:cs typeface="Lucida Sans"/>
              <a:sym typeface="Lucida Sans"/>
            </a:endParaRPr>
          </a:p>
        </p:txBody>
      </p:sp>
      <p:sp>
        <p:nvSpPr>
          <p:cNvPr id="2" name="TextBox 1"/>
          <p:cNvSpPr txBox="1"/>
          <p:nvPr/>
        </p:nvSpPr>
        <p:spPr>
          <a:xfrm>
            <a:off x="5074925" y="5703720"/>
            <a:ext cx="3805850" cy="461665"/>
          </a:xfrm>
          <a:prstGeom prst="rect">
            <a:avLst/>
          </a:prstGeom>
          <a:noFill/>
        </p:spPr>
        <p:txBody>
          <a:bodyPr wrap="square" rtlCol="0">
            <a:spAutoFit/>
          </a:bodyPr>
          <a:lstStyle/>
          <a:p>
            <a:r>
              <a:rPr lang="en-US" sz="1200" dirty="0">
                <a:latin typeface="Lucida Sans" panose="020B0602030504020204" pitchFamily="34" charset="0"/>
                <a:hlinkClick r:id="rId6"/>
              </a:rPr>
              <a:t>https://achievethecore.org/content/upload/Foundational%20Skills%20Observation%20Tool.pdf</a:t>
            </a:r>
            <a:r>
              <a:rPr lang="en-US" sz="1200" dirty="0">
                <a:latin typeface="Lucida Sans" panose="020B0602030504020204" pitchFamily="34" charset="0"/>
              </a:rPr>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sp>
        <p:nvSpPr>
          <p:cNvPr id="1148" name="Google Shape;1148;p160"/>
          <p:cNvSpPr txBox="1">
            <a:spLocks noGrp="1"/>
          </p:cNvSpPr>
          <p:nvPr>
            <p:ph type="title"/>
          </p:nvPr>
        </p:nvSpPr>
        <p:spPr>
          <a:xfrm>
            <a:off x="457200" y="589271"/>
            <a:ext cx="29055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3F3F39"/>
              </a:buClr>
              <a:buSzPts val="2520"/>
              <a:buFont typeface="Lucida Sans"/>
              <a:buNone/>
            </a:pPr>
            <a:r>
              <a:rPr lang="en-US" sz="2520" b="0" i="0" u="none" strike="noStrike" cap="none">
                <a:solidFill>
                  <a:srgbClr val="3F3F39"/>
                </a:solidFill>
                <a:latin typeface="Lucida Sans"/>
                <a:ea typeface="Lucida Sans"/>
                <a:cs typeface="Lucida Sans"/>
                <a:sym typeface="Lucida Sans"/>
              </a:rPr>
              <a:t>Meet the Foundational Skills Observation Tool </a:t>
            </a:r>
            <a:endParaRPr/>
          </a:p>
        </p:txBody>
      </p:sp>
      <p:pic>
        <p:nvPicPr>
          <p:cNvPr id="1149" name="Google Shape;1149;p160"/>
          <p:cNvPicPr preferRelativeResize="0"/>
          <p:nvPr/>
        </p:nvPicPr>
        <p:blipFill rotWithShape="1">
          <a:blip r:embed="rId3">
            <a:alphaModFix/>
          </a:blip>
          <a:srcRect/>
          <a:stretch/>
        </p:blipFill>
        <p:spPr>
          <a:xfrm>
            <a:off x="4490921" y="356673"/>
            <a:ext cx="4254875" cy="5553088"/>
          </a:xfrm>
          <a:prstGeom prst="rect">
            <a:avLst/>
          </a:prstGeom>
          <a:noFill/>
          <a:ln w="19050" cap="flat" cmpd="sng">
            <a:solidFill>
              <a:srgbClr val="000000"/>
            </a:solidFill>
            <a:prstDash val="solid"/>
            <a:round/>
            <a:headEnd type="none" w="sm" len="sm"/>
            <a:tailEnd type="none" w="sm" len="sm"/>
          </a:ln>
          <a:effectLst>
            <a:outerShdw blurRad="292100" dist="139700" dir="2700000" algn="tl" rotWithShape="0">
              <a:srgbClr val="333333">
                <a:alpha val="64709"/>
              </a:srgbClr>
            </a:outerShdw>
          </a:effectLst>
        </p:spPr>
      </p:pic>
      <p:sp>
        <p:nvSpPr>
          <p:cNvPr id="1150" name="Google Shape;1150;p160"/>
          <p:cNvSpPr txBox="1"/>
          <p:nvPr/>
        </p:nvSpPr>
        <p:spPr>
          <a:xfrm>
            <a:off x="351050" y="2458500"/>
            <a:ext cx="3805500" cy="2862300"/>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2"/>
              </a:buClr>
              <a:buSzPts val="1800"/>
              <a:buFont typeface="Arial"/>
              <a:buChar char="•"/>
            </a:pPr>
            <a:r>
              <a:rPr lang="en-US" sz="1800">
                <a:solidFill>
                  <a:schemeClr val="dk2"/>
                </a:solidFill>
                <a:latin typeface="Lucida Sans"/>
                <a:ea typeface="Lucida Sans"/>
                <a:cs typeface="Lucida Sans"/>
                <a:sym typeface="Lucida Sans"/>
              </a:rPr>
              <a:t>Coaching, planning, reflection, collaboration</a:t>
            </a:r>
            <a:endParaRPr sz="1800">
              <a:solidFill>
                <a:schemeClr val="dk2"/>
              </a:solidFill>
              <a:latin typeface="Lucida Sans"/>
              <a:ea typeface="Lucida Sans"/>
              <a:cs typeface="Lucida Sans"/>
              <a:sym typeface="Lucida Sans"/>
            </a:endParaRPr>
          </a:p>
          <a:p>
            <a:pPr marL="285750" marR="0" lvl="0" indent="0" algn="l" rtl="0">
              <a:spcBef>
                <a:spcPts val="0"/>
              </a:spcBef>
              <a:spcAft>
                <a:spcPts val="0"/>
              </a:spcAft>
              <a:buNone/>
            </a:pPr>
            <a:endParaRPr sz="1800">
              <a:solidFill>
                <a:schemeClr val="dk2"/>
              </a:solidFill>
              <a:latin typeface="Lucida Sans"/>
              <a:ea typeface="Lucida Sans"/>
              <a:cs typeface="Lucida Sans"/>
              <a:sym typeface="Lucida Sans"/>
            </a:endParaRPr>
          </a:p>
          <a:p>
            <a:pPr marL="285750" marR="0" lvl="0" indent="-285750" algn="l" rtl="0">
              <a:spcBef>
                <a:spcPts val="0"/>
              </a:spcBef>
              <a:spcAft>
                <a:spcPts val="0"/>
              </a:spcAft>
              <a:buClr>
                <a:schemeClr val="dk2"/>
              </a:buClr>
              <a:buSzPts val="1800"/>
              <a:buFont typeface="Arial"/>
              <a:buChar char="•"/>
            </a:pPr>
            <a:r>
              <a:rPr lang="en-US" sz="1800">
                <a:solidFill>
                  <a:schemeClr val="dk2"/>
                </a:solidFill>
                <a:latin typeface="Lucida Sans"/>
                <a:ea typeface="Lucida Sans"/>
                <a:cs typeface="Lucida Sans"/>
                <a:sym typeface="Lucida Sans"/>
              </a:rPr>
              <a:t>Designed for use with K-2 instruction utilizing a systematic foundational skills program </a:t>
            </a:r>
            <a:endParaRPr sz="1800">
              <a:solidFill>
                <a:schemeClr val="dk2"/>
              </a:solidFill>
              <a:latin typeface="Lucida Sans"/>
              <a:ea typeface="Lucida Sans"/>
              <a:cs typeface="Lucida Sans"/>
              <a:sym typeface="Lucida Sans"/>
            </a:endParaRPr>
          </a:p>
          <a:p>
            <a:pPr marL="285750" marR="0" lvl="0" indent="0" algn="l" rtl="0">
              <a:spcBef>
                <a:spcPts val="0"/>
              </a:spcBef>
              <a:spcAft>
                <a:spcPts val="0"/>
              </a:spcAft>
              <a:buNone/>
            </a:pPr>
            <a:endParaRPr sz="1800">
              <a:solidFill>
                <a:schemeClr val="dk2"/>
              </a:solidFill>
              <a:latin typeface="Lucida Sans"/>
              <a:ea typeface="Lucida Sans"/>
              <a:cs typeface="Lucida Sans"/>
              <a:sym typeface="Lucida Sans"/>
            </a:endParaRPr>
          </a:p>
          <a:p>
            <a:pPr marL="285750" marR="0" lvl="0" indent="-285750" algn="l" rtl="0">
              <a:spcBef>
                <a:spcPts val="0"/>
              </a:spcBef>
              <a:spcAft>
                <a:spcPts val="0"/>
              </a:spcAft>
              <a:buClr>
                <a:schemeClr val="dk2"/>
              </a:buClr>
              <a:buSzPts val="1800"/>
              <a:buFont typeface="Arial"/>
              <a:buChar char="•"/>
            </a:pPr>
            <a:r>
              <a:rPr lang="en-US" sz="1800">
                <a:solidFill>
                  <a:schemeClr val="dk2"/>
                </a:solidFill>
                <a:latin typeface="Lucida Sans"/>
                <a:ea typeface="Lucida Sans"/>
                <a:cs typeface="Lucida Sans"/>
                <a:sym typeface="Lucida Sans"/>
              </a:rPr>
              <a:t>Can be used to observe whole group, small group, centers or independent tasks</a:t>
            </a:r>
            <a:endParaRPr sz="1800">
              <a:solidFill>
                <a:schemeClr val="dk2"/>
              </a:solidFill>
              <a:latin typeface="Lucida Sans"/>
              <a:ea typeface="Lucida Sans"/>
              <a:cs typeface="Lucida Sans"/>
              <a:sym typeface="Lucida Sans"/>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55" name="Google Shape;1155;p161"/>
          <p:cNvSpPr txBox="1">
            <a:spLocks noGrp="1"/>
          </p:cNvSpPr>
          <p:nvPr>
            <p:ph type="title"/>
          </p:nvPr>
        </p:nvSpPr>
        <p:spPr>
          <a:xfrm>
            <a:off x="457200" y="53554"/>
            <a:ext cx="82296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3F3F39"/>
              </a:buClr>
              <a:buSzPts val="2800"/>
              <a:buFont typeface="Lucida Sans"/>
              <a:buNone/>
            </a:pPr>
            <a:r>
              <a:rPr lang="en-US" sz="2800" b="0" i="0" u="none" strike="noStrike" cap="none">
                <a:solidFill>
                  <a:srgbClr val="3F3F39"/>
                </a:solidFill>
                <a:latin typeface="Lucida Sans"/>
                <a:ea typeface="Lucida Sans"/>
                <a:cs typeface="Lucida Sans"/>
                <a:sym typeface="Lucida Sans"/>
              </a:rPr>
              <a:t>FS Observation Tool Structure</a:t>
            </a:r>
            <a:endParaRPr/>
          </a:p>
        </p:txBody>
      </p:sp>
      <p:pic>
        <p:nvPicPr>
          <p:cNvPr id="1156" name="Google Shape;1156;p161"/>
          <p:cNvPicPr preferRelativeResize="0"/>
          <p:nvPr/>
        </p:nvPicPr>
        <p:blipFill rotWithShape="1">
          <a:blip r:embed="rId3">
            <a:alphaModFix/>
          </a:blip>
          <a:srcRect/>
          <a:stretch/>
        </p:blipFill>
        <p:spPr>
          <a:xfrm>
            <a:off x="222978" y="1232104"/>
            <a:ext cx="2537468" cy="3311679"/>
          </a:xfrm>
          <a:prstGeom prst="rect">
            <a:avLst/>
          </a:prstGeom>
          <a:noFill/>
          <a:ln w="12700" cap="sq" cmpd="sng">
            <a:solidFill>
              <a:srgbClr val="000000"/>
            </a:solidFill>
            <a:prstDash val="solid"/>
            <a:miter lim="800000"/>
            <a:headEnd type="none" w="sm" len="sm"/>
            <a:tailEnd type="none" w="sm" len="sm"/>
          </a:ln>
          <a:effectLst>
            <a:outerShdw blurRad="50800" dist="38100" dir="2700000" algn="tl" rotWithShape="0">
              <a:srgbClr val="000000">
                <a:alpha val="42750"/>
              </a:srgbClr>
            </a:outerShdw>
          </a:effectLst>
        </p:spPr>
      </p:pic>
      <p:pic>
        <p:nvPicPr>
          <p:cNvPr id="1157" name="Google Shape;1157;p161"/>
          <p:cNvPicPr preferRelativeResize="0"/>
          <p:nvPr/>
        </p:nvPicPr>
        <p:blipFill rotWithShape="1">
          <a:blip r:embed="rId4">
            <a:alphaModFix/>
          </a:blip>
          <a:srcRect/>
          <a:stretch/>
        </p:blipFill>
        <p:spPr>
          <a:xfrm>
            <a:off x="2899049" y="1232104"/>
            <a:ext cx="2537467" cy="3292617"/>
          </a:xfrm>
          <a:prstGeom prst="rect">
            <a:avLst/>
          </a:prstGeom>
          <a:noFill/>
          <a:ln w="9525" cap="flat" cmpd="sng">
            <a:solidFill>
              <a:schemeClr val="dk1"/>
            </a:solidFill>
            <a:prstDash val="solid"/>
            <a:round/>
            <a:headEnd type="none" w="sm" len="sm"/>
            <a:tailEnd type="none" w="sm" len="sm"/>
          </a:ln>
        </p:spPr>
      </p:pic>
      <p:pic>
        <p:nvPicPr>
          <p:cNvPr id="1158" name="Google Shape;1158;p161"/>
          <p:cNvPicPr preferRelativeResize="0"/>
          <p:nvPr/>
        </p:nvPicPr>
        <p:blipFill rotWithShape="1">
          <a:blip r:embed="rId5">
            <a:alphaModFix/>
          </a:blip>
          <a:srcRect/>
          <a:stretch/>
        </p:blipFill>
        <p:spPr>
          <a:xfrm>
            <a:off x="640611" y="2484048"/>
            <a:ext cx="2558836" cy="3311677"/>
          </a:xfrm>
          <a:prstGeom prst="rect">
            <a:avLst/>
          </a:prstGeom>
          <a:noFill/>
          <a:ln w="12700" cap="sq" cmpd="sng">
            <a:solidFill>
              <a:srgbClr val="000000"/>
            </a:solidFill>
            <a:prstDash val="solid"/>
            <a:miter lim="800000"/>
            <a:headEnd type="none" w="sm" len="sm"/>
            <a:tailEnd type="none" w="sm" len="sm"/>
          </a:ln>
          <a:effectLst>
            <a:outerShdw blurRad="50800" dist="38100" dir="2700000" algn="tl" rotWithShape="0">
              <a:srgbClr val="000000">
                <a:alpha val="42750"/>
              </a:srgbClr>
            </a:outerShdw>
          </a:effectLst>
        </p:spPr>
      </p:pic>
      <p:pic>
        <p:nvPicPr>
          <p:cNvPr id="1159" name="Google Shape;1159;p161"/>
          <p:cNvPicPr preferRelativeResize="0"/>
          <p:nvPr/>
        </p:nvPicPr>
        <p:blipFill rotWithShape="1">
          <a:blip r:embed="rId6">
            <a:alphaModFix/>
          </a:blip>
          <a:srcRect/>
          <a:stretch/>
        </p:blipFill>
        <p:spPr>
          <a:xfrm>
            <a:off x="3385718" y="2439228"/>
            <a:ext cx="2558836" cy="3332630"/>
          </a:xfrm>
          <a:prstGeom prst="rect">
            <a:avLst/>
          </a:prstGeom>
          <a:noFill/>
          <a:ln w="9525" cap="flat" cmpd="sng">
            <a:solidFill>
              <a:schemeClr val="dk1"/>
            </a:solidFill>
            <a:prstDash val="solid"/>
            <a:round/>
            <a:headEnd type="none" w="sm" len="sm"/>
            <a:tailEnd type="none" w="sm" len="sm"/>
          </a:ln>
        </p:spPr>
      </p:pic>
      <p:pic>
        <p:nvPicPr>
          <p:cNvPr id="1160" name="Google Shape;1160;p161"/>
          <p:cNvPicPr preferRelativeResize="0"/>
          <p:nvPr/>
        </p:nvPicPr>
        <p:blipFill rotWithShape="1">
          <a:blip r:embed="rId7">
            <a:alphaModFix/>
          </a:blip>
          <a:srcRect/>
          <a:stretch/>
        </p:blipFill>
        <p:spPr>
          <a:xfrm>
            <a:off x="6149334" y="164096"/>
            <a:ext cx="2537466" cy="3306026"/>
          </a:xfrm>
          <a:prstGeom prst="rect">
            <a:avLst/>
          </a:prstGeom>
          <a:noFill/>
          <a:ln w="12700" cap="sq" cmpd="sng">
            <a:solidFill>
              <a:srgbClr val="000000"/>
            </a:solidFill>
            <a:prstDash val="solid"/>
            <a:miter lim="800000"/>
            <a:headEnd type="none" w="sm" len="sm"/>
            <a:tailEnd type="none" w="sm" len="sm"/>
          </a:ln>
          <a:effectLst>
            <a:outerShdw blurRad="50800" dist="38100" dir="2700000" algn="tl" rotWithShape="0">
              <a:srgbClr val="000000">
                <a:alpha val="42750"/>
              </a:srgbClr>
            </a:outerShdw>
          </a:effectLst>
        </p:spPr>
      </p:pic>
      <p:sp>
        <p:nvSpPr>
          <p:cNvPr id="1161" name="Google Shape;1161;p161"/>
          <p:cNvSpPr txBox="1"/>
          <p:nvPr/>
        </p:nvSpPr>
        <p:spPr>
          <a:xfrm>
            <a:off x="6120044" y="3580664"/>
            <a:ext cx="3024000" cy="2585400"/>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800"/>
              <a:buFont typeface="Arial"/>
              <a:buChar char="•"/>
            </a:pPr>
            <a:r>
              <a:rPr lang="en-US" sz="1800" b="1">
                <a:solidFill>
                  <a:schemeClr val="dk1"/>
                </a:solidFill>
                <a:latin typeface="Lucida Sans"/>
                <a:ea typeface="Lucida Sans"/>
                <a:cs typeface="Lucida Sans"/>
                <a:sym typeface="Lucida Sans"/>
              </a:rPr>
              <a:t>Page 1</a:t>
            </a:r>
            <a:r>
              <a:rPr lang="en-US" sz="1800">
                <a:solidFill>
                  <a:schemeClr val="dk1"/>
                </a:solidFill>
                <a:latin typeface="Lucida Sans"/>
                <a:ea typeface="Lucida Sans"/>
                <a:cs typeface="Lucida Sans"/>
                <a:sym typeface="Lucida Sans"/>
              </a:rPr>
              <a:t>: Introduction</a:t>
            </a:r>
            <a:endParaRPr/>
          </a:p>
          <a:p>
            <a:pPr marL="285750" marR="0" lvl="0" indent="-285750" algn="l" rtl="0">
              <a:spcBef>
                <a:spcPts val="0"/>
              </a:spcBef>
              <a:spcAft>
                <a:spcPts val="0"/>
              </a:spcAft>
              <a:buClr>
                <a:schemeClr val="dk1"/>
              </a:buClr>
              <a:buSzPts val="1800"/>
              <a:buFont typeface="Arial"/>
              <a:buChar char="•"/>
            </a:pPr>
            <a:r>
              <a:rPr lang="en-US" sz="1800" b="1">
                <a:solidFill>
                  <a:schemeClr val="dk1"/>
                </a:solidFill>
                <a:latin typeface="Lucida Sans"/>
                <a:ea typeface="Lucida Sans"/>
                <a:cs typeface="Lucida Sans"/>
                <a:sym typeface="Lucida Sans"/>
              </a:rPr>
              <a:t>Page 2</a:t>
            </a:r>
            <a:r>
              <a:rPr lang="en-US" sz="1800">
                <a:solidFill>
                  <a:schemeClr val="dk1"/>
                </a:solidFill>
                <a:latin typeface="Lucida Sans"/>
                <a:ea typeface="Lucida Sans"/>
                <a:cs typeface="Lucida Sans"/>
                <a:sym typeface="Lucida Sans"/>
              </a:rPr>
              <a:t>: All indicators 1-pager</a:t>
            </a:r>
            <a:endParaRPr/>
          </a:p>
          <a:p>
            <a:pPr marL="285750" marR="0" lvl="0" indent="-285750" algn="l" rtl="0">
              <a:spcBef>
                <a:spcPts val="0"/>
              </a:spcBef>
              <a:spcAft>
                <a:spcPts val="0"/>
              </a:spcAft>
              <a:buClr>
                <a:schemeClr val="dk1"/>
              </a:buClr>
              <a:buSzPts val="1800"/>
              <a:buFont typeface="Arial"/>
              <a:buChar char="•"/>
            </a:pPr>
            <a:r>
              <a:rPr lang="en-US" sz="1800" b="1">
                <a:solidFill>
                  <a:schemeClr val="dk1"/>
                </a:solidFill>
                <a:latin typeface="Lucida Sans"/>
                <a:ea typeface="Lucida Sans"/>
                <a:cs typeface="Lucida Sans"/>
                <a:sym typeface="Lucida Sans"/>
              </a:rPr>
              <a:t>Pages 3-4</a:t>
            </a:r>
            <a:r>
              <a:rPr lang="en-US" sz="1800">
                <a:solidFill>
                  <a:schemeClr val="dk1"/>
                </a:solidFill>
                <a:latin typeface="Lucida Sans"/>
                <a:ea typeface="Lucida Sans"/>
                <a:cs typeface="Lucida Sans"/>
                <a:sym typeface="Lucida Sans"/>
              </a:rPr>
              <a:t>: Indicators with rating language and “What to Look for” </a:t>
            </a:r>
            <a:endParaRPr/>
          </a:p>
          <a:p>
            <a:pPr marL="285750" marR="0" lvl="0" indent="-285750" algn="l" rtl="0">
              <a:spcBef>
                <a:spcPts val="0"/>
              </a:spcBef>
              <a:spcAft>
                <a:spcPts val="0"/>
              </a:spcAft>
              <a:buClr>
                <a:schemeClr val="dk1"/>
              </a:buClr>
              <a:buSzPts val="1800"/>
              <a:buFont typeface="Arial"/>
              <a:buChar char="•"/>
            </a:pPr>
            <a:r>
              <a:rPr lang="en-US" sz="1800" b="1">
                <a:solidFill>
                  <a:schemeClr val="dk1"/>
                </a:solidFill>
                <a:latin typeface="Lucida Sans"/>
                <a:ea typeface="Lucida Sans"/>
                <a:cs typeface="Lucida Sans"/>
                <a:sym typeface="Lucida Sans"/>
              </a:rPr>
              <a:t>Page 5</a:t>
            </a:r>
            <a:r>
              <a:rPr lang="en-US" sz="1800">
                <a:solidFill>
                  <a:schemeClr val="dk1"/>
                </a:solidFill>
                <a:latin typeface="Lucida Sans"/>
                <a:ea typeface="Lucida Sans"/>
                <a:cs typeface="Lucida Sans"/>
                <a:sym typeface="Lucida Sans"/>
              </a:rPr>
              <a:t>: Beyond the Lesson: Discussion Guide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6"/>
                                        </p:tgtEl>
                                        <p:attrNameLst>
                                          <p:attrName>style.visibility</p:attrName>
                                        </p:attrNameLst>
                                      </p:cBhvr>
                                      <p:to>
                                        <p:strVal val="visible"/>
                                      </p:to>
                                    </p:set>
                                    <p:animEffect transition="in" filter="fade">
                                      <p:cBhvr>
                                        <p:cTn id="7" dur="500"/>
                                        <p:tgtEl>
                                          <p:spTgt spid="1156"/>
                                        </p:tgtEl>
                                      </p:cBhvr>
                                    </p:animEffect>
                                  </p:childTnLst>
                                </p:cTn>
                              </p:par>
                              <p:par>
                                <p:cTn id="8" presetID="10" presetClass="entr" presetSubtype="0" fill="hold" nodeType="withEffect">
                                  <p:stCondLst>
                                    <p:cond delay="0"/>
                                  </p:stCondLst>
                                  <p:childTnLst>
                                    <p:set>
                                      <p:cBhvr>
                                        <p:cTn id="9" dur="1" fill="hold">
                                          <p:stCondLst>
                                            <p:cond delay="0"/>
                                          </p:stCondLst>
                                        </p:cTn>
                                        <p:tgtEl>
                                          <p:spTgt spid="1161">
                                            <p:txEl>
                                              <p:pRg st="0" end="0"/>
                                            </p:txEl>
                                          </p:spTgt>
                                        </p:tgtEl>
                                        <p:attrNameLst>
                                          <p:attrName>style.visibility</p:attrName>
                                        </p:attrNameLst>
                                      </p:cBhvr>
                                      <p:to>
                                        <p:strVal val="visible"/>
                                      </p:to>
                                    </p:set>
                                    <p:animEffect transition="in" filter="fade">
                                      <p:cBhvr>
                                        <p:cTn id="10" dur="500"/>
                                        <p:tgtEl>
                                          <p:spTgt spid="1161">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61">
                                            <p:txEl>
                                              <p:pRg st="1" end="1"/>
                                            </p:txEl>
                                          </p:spTgt>
                                        </p:tgtEl>
                                        <p:attrNameLst>
                                          <p:attrName>style.visibility</p:attrName>
                                        </p:attrNameLst>
                                      </p:cBhvr>
                                      <p:to>
                                        <p:strVal val="visible"/>
                                      </p:to>
                                    </p:set>
                                    <p:animEffect transition="in" filter="fade">
                                      <p:cBhvr>
                                        <p:cTn id="13" dur="500"/>
                                        <p:tgtEl>
                                          <p:spTgt spid="1161">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161">
                                            <p:txEl>
                                              <p:pRg st="2" end="2"/>
                                            </p:txEl>
                                          </p:spTgt>
                                        </p:tgtEl>
                                        <p:attrNameLst>
                                          <p:attrName>style.visibility</p:attrName>
                                        </p:attrNameLst>
                                      </p:cBhvr>
                                      <p:to>
                                        <p:strVal val="visible"/>
                                      </p:to>
                                    </p:set>
                                    <p:animEffect transition="in" filter="fade">
                                      <p:cBhvr>
                                        <p:cTn id="16" dur="500"/>
                                        <p:tgtEl>
                                          <p:spTgt spid="1161">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161">
                                            <p:txEl>
                                              <p:pRg st="3" end="3"/>
                                            </p:txEl>
                                          </p:spTgt>
                                        </p:tgtEl>
                                        <p:attrNameLst>
                                          <p:attrName>style.visibility</p:attrName>
                                        </p:attrNameLst>
                                      </p:cBhvr>
                                      <p:to>
                                        <p:strVal val="visible"/>
                                      </p:to>
                                    </p:set>
                                    <p:animEffect transition="in" filter="fade">
                                      <p:cBhvr>
                                        <p:cTn id="19" dur="500"/>
                                        <p:tgtEl>
                                          <p:spTgt spid="1161">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58"/>
                                        </p:tgtEl>
                                        <p:attrNameLst>
                                          <p:attrName>style.visibility</p:attrName>
                                        </p:attrNameLst>
                                      </p:cBhvr>
                                      <p:to>
                                        <p:strVal val="visible"/>
                                      </p:to>
                                    </p:set>
                                    <p:animEffect transition="in" filter="fade">
                                      <p:cBhvr>
                                        <p:cTn id="24" dur="500"/>
                                        <p:tgtEl>
                                          <p:spTgt spid="115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57"/>
                                        </p:tgtEl>
                                        <p:attrNameLst>
                                          <p:attrName>style.visibility</p:attrName>
                                        </p:attrNameLst>
                                      </p:cBhvr>
                                      <p:to>
                                        <p:strVal val="visible"/>
                                      </p:to>
                                    </p:set>
                                    <p:animEffect transition="in" filter="fade">
                                      <p:cBhvr>
                                        <p:cTn id="29" dur="500"/>
                                        <p:tgtEl>
                                          <p:spTgt spid="115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59"/>
                                        </p:tgtEl>
                                        <p:attrNameLst>
                                          <p:attrName>style.visibility</p:attrName>
                                        </p:attrNameLst>
                                      </p:cBhvr>
                                      <p:to>
                                        <p:strVal val="visible"/>
                                      </p:to>
                                    </p:set>
                                    <p:animEffect transition="in" filter="fade">
                                      <p:cBhvr>
                                        <p:cTn id="34" dur="500"/>
                                        <p:tgtEl>
                                          <p:spTgt spid="115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60"/>
                                        </p:tgtEl>
                                        <p:attrNameLst>
                                          <p:attrName>style.visibility</p:attrName>
                                        </p:attrNameLst>
                                      </p:cBhvr>
                                      <p:to>
                                        <p:strVal val="visible"/>
                                      </p:to>
                                    </p:set>
                                    <p:animEffect transition="in" filter="fade">
                                      <p:cBhvr>
                                        <p:cTn id="39" dur="500"/>
                                        <p:tgtEl>
                                          <p:spTgt spid="1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16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3F3F39"/>
              </a:buClr>
              <a:buSzPts val="2800"/>
              <a:buFont typeface="Lucida Sans"/>
              <a:buNone/>
            </a:pPr>
            <a:r>
              <a:rPr lang="en-US" sz="2800" b="0" i="0" u="none" strike="noStrike" cap="none">
                <a:solidFill>
                  <a:srgbClr val="3F3F39"/>
                </a:solidFill>
                <a:latin typeface="Lucida Sans"/>
                <a:ea typeface="Lucida Sans"/>
                <a:cs typeface="Lucida Sans"/>
                <a:sym typeface="Lucida Sans"/>
              </a:rPr>
              <a:t>FS Observation Tool: Design </a:t>
            </a:r>
            <a:endParaRPr/>
          </a:p>
        </p:txBody>
      </p:sp>
      <p:pic>
        <p:nvPicPr>
          <p:cNvPr id="1167" name="Google Shape;1167;p162"/>
          <p:cNvPicPr preferRelativeResize="0"/>
          <p:nvPr/>
        </p:nvPicPr>
        <p:blipFill rotWithShape="1">
          <a:blip r:embed="rId3">
            <a:alphaModFix/>
          </a:blip>
          <a:srcRect/>
          <a:stretch/>
        </p:blipFill>
        <p:spPr>
          <a:xfrm>
            <a:off x="1443575" y="2131088"/>
            <a:ext cx="6256850" cy="3263491"/>
          </a:xfrm>
          <a:prstGeom prst="rect">
            <a:avLst/>
          </a:prstGeom>
          <a:noFill/>
          <a:ln>
            <a:noFill/>
          </a:ln>
        </p:spPr>
      </p:pic>
      <p:sp>
        <p:nvSpPr>
          <p:cNvPr id="1168" name="Google Shape;1168;p162"/>
          <p:cNvSpPr/>
          <p:nvPr/>
        </p:nvSpPr>
        <p:spPr>
          <a:xfrm>
            <a:off x="1492737" y="2121256"/>
            <a:ext cx="1732200" cy="307200"/>
          </a:xfrm>
          <a:prstGeom prst="rect">
            <a:avLst/>
          </a:prstGeom>
          <a:solidFill>
            <a:srgbClr val="454645">
              <a:alpha val="2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Lucida Sans"/>
              <a:ea typeface="Lucida Sans"/>
              <a:cs typeface="Lucida Sans"/>
              <a:sym typeface="Lucida Sans"/>
            </a:endParaRPr>
          </a:p>
        </p:txBody>
      </p:sp>
      <p:sp>
        <p:nvSpPr>
          <p:cNvPr id="1169" name="Google Shape;1169;p162"/>
          <p:cNvSpPr/>
          <p:nvPr/>
        </p:nvSpPr>
        <p:spPr>
          <a:xfrm rot="-1711532">
            <a:off x="3239600" y="1804371"/>
            <a:ext cx="678462" cy="233584"/>
          </a:xfrm>
          <a:prstGeom prst="rightArrow">
            <a:avLst>
              <a:gd name="adj1" fmla="val 50000"/>
              <a:gd name="adj2" fmla="val 5000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Lucida Sans"/>
              <a:ea typeface="Lucida Sans"/>
              <a:cs typeface="Lucida Sans"/>
              <a:sym typeface="Lucida Sans"/>
            </a:endParaRPr>
          </a:p>
        </p:txBody>
      </p:sp>
      <p:sp>
        <p:nvSpPr>
          <p:cNvPr id="1170" name="Google Shape;1170;p162"/>
          <p:cNvSpPr txBox="1"/>
          <p:nvPr/>
        </p:nvSpPr>
        <p:spPr>
          <a:xfrm>
            <a:off x="3747900" y="1287125"/>
            <a:ext cx="55890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Lucida Sans"/>
                <a:ea typeface="Lucida Sans"/>
                <a:cs typeface="Lucida Sans"/>
                <a:sym typeface="Lucida Sans"/>
              </a:rPr>
              <a:t>Category of indicators (lens for observation) </a:t>
            </a:r>
            <a:endParaRPr/>
          </a:p>
        </p:txBody>
      </p:sp>
      <p:sp>
        <p:nvSpPr>
          <p:cNvPr id="1171" name="Google Shape;1171;p162"/>
          <p:cNvSpPr/>
          <p:nvPr/>
        </p:nvSpPr>
        <p:spPr>
          <a:xfrm>
            <a:off x="1492738" y="2889275"/>
            <a:ext cx="2322300" cy="307200"/>
          </a:xfrm>
          <a:prstGeom prst="rect">
            <a:avLst/>
          </a:prstGeom>
          <a:solidFill>
            <a:srgbClr val="454645">
              <a:alpha val="2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Lucida Sans"/>
              <a:ea typeface="Lucida Sans"/>
              <a:cs typeface="Lucida Sans"/>
              <a:sym typeface="Lucida Sans"/>
            </a:endParaRPr>
          </a:p>
        </p:txBody>
      </p:sp>
      <p:sp>
        <p:nvSpPr>
          <p:cNvPr id="1172" name="Google Shape;1172;p162"/>
          <p:cNvSpPr txBox="1"/>
          <p:nvPr/>
        </p:nvSpPr>
        <p:spPr>
          <a:xfrm>
            <a:off x="162121" y="2827255"/>
            <a:ext cx="11754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Lucida Sans"/>
                <a:ea typeface="Lucida Sans"/>
                <a:cs typeface="Lucida Sans"/>
                <a:sym typeface="Lucida Sans"/>
              </a:rPr>
              <a:t>Indicator</a:t>
            </a:r>
            <a:endParaRPr/>
          </a:p>
        </p:txBody>
      </p:sp>
      <p:sp>
        <p:nvSpPr>
          <p:cNvPr id="1173" name="Google Shape;1173;p162"/>
          <p:cNvSpPr/>
          <p:nvPr/>
        </p:nvSpPr>
        <p:spPr>
          <a:xfrm>
            <a:off x="1492737" y="3481298"/>
            <a:ext cx="1004700" cy="219000"/>
          </a:xfrm>
          <a:prstGeom prst="rect">
            <a:avLst/>
          </a:prstGeom>
          <a:solidFill>
            <a:srgbClr val="454645">
              <a:alpha val="2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Lucida Sans"/>
              <a:ea typeface="Lucida Sans"/>
              <a:cs typeface="Lucida Sans"/>
              <a:sym typeface="Lucida Sans"/>
            </a:endParaRPr>
          </a:p>
        </p:txBody>
      </p:sp>
      <p:sp>
        <p:nvSpPr>
          <p:cNvPr id="1174" name="Google Shape;1174;p162"/>
          <p:cNvSpPr txBox="1"/>
          <p:nvPr/>
        </p:nvSpPr>
        <p:spPr>
          <a:xfrm>
            <a:off x="162121" y="3369755"/>
            <a:ext cx="12246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Lucida Sans"/>
                <a:ea typeface="Lucida Sans"/>
                <a:cs typeface="Lucida Sans"/>
                <a:sym typeface="Lucida Sans"/>
              </a:rPr>
              <a:t>Rating</a:t>
            </a:r>
            <a:endParaRPr/>
          </a:p>
        </p:txBody>
      </p:sp>
      <p:sp>
        <p:nvSpPr>
          <p:cNvPr id="1175" name="Google Shape;1175;p162"/>
          <p:cNvSpPr/>
          <p:nvPr/>
        </p:nvSpPr>
        <p:spPr>
          <a:xfrm>
            <a:off x="4142530" y="2608116"/>
            <a:ext cx="1004700" cy="219000"/>
          </a:xfrm>
          <a:prstGeom prst="rect">
            <a:avLst/>
          </a:prstGeom>
          <a:solidFill>
            <a:srgbClr val="454645">
              <a:alpha val="2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Lucida Sans"/>
              <a:ea typeface="Lucida Sans"/>
              <a:cs typeface="Lucida Sans"/>
              <a:sym typeface="Lucida Sans"/>
            </a:endParaRPr>
          </a:p>
        </p:txBody>
      </p:sp>
      <p:sp>
        <p:nvSpPr>
          <p:cNvPr id="1176" name="Google Shape;1176;p162"/>
          <p:cNvSpPr/>
          <p:nvPr/>
        </p:nvSpPr>
        <p:spPr>
          <a:xfrm rot="-1711532">
            <a:off x="5161805" y="2341220"/>
            <a:ext cx="678462" cy="233584"/>
          </a:xfrm>
          <a:prstGeom prst="rightArrow">
            <a:avLst>
              <a:gd name="adj1" fmla="val 50000"/>
              <a:gd name="adj2" fmla="val 5000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Lucida Sans"/>
              <a:ea typeface="Lucida Sans"/>
              <a:cs typeface="Lucida Sans"/>
              <a:sym typeface="Lucida Sans"/>
            </a:endParaRPr>
          </a:p>
        </p:txBody>
      </p:sp>
      <p:sp>
        <p:nvSpPr>
          <p:cNvPr id="1177" name="Google Shape;1177;p162"/>
          <p:cNvSpPr txBox="1"/>
          <p:nvPr/>
        </p:nvSpPr>
        <p:spPr>
          <a:xfrm>
            <a:off x="5892885" y="2103753"/>
            <a:ext cx="26436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Lucida Sans"/>
                <a:ea typeface="Lucida Sans"/>
                <a:cs typeface="Lucida Sans"/>
                <a:sym typeface="Lucida Sans"/>
              </a:rPr>
              <a:t>Evidence of indicators</a:t>
            </a:r>
            <a:endParaRPr/>
          </a:p>
        </p:txBody>
      </p:sp>
      <p:sp>
        <p:nvSpPr>
          <p:cNvPr id="1178" name="Google Shape;1178;p162"/>
          <p:cNvSpPr/>
          <p:nvPr/>
        </p:nvSpPr>
        <p:spPr>
          <a:xfrm>
            <a:off x="5917071" y="4710193"/>
            <a:ext cx="1250700" cy="189000"/>
          </a:xfrm>
          <a:prstGeom prst="rect">
            <a:avLst/>
          </a:prstGeom>
          <a:solidFill>
            <a:srgbClr val="454645">
              <a:alpha val="2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Lucida Sans"/>
              <a:ea typeface="Lucida Sans"/>
              <a:cs typeface="Lucida Sans"/>
              <a:sym typeface="Lucida Sans"/>
            </a:endParaRPr>
          </a:p>
        </p:txBody>
      </p:sp>
      <p:sp>
        <p:nvSpPr>
          <p:cNvPr id="1179" name="Google Shape;1179;p162"/>
          <p:cNvSpPr txBox="1"/>
          <p:nvPr/>
        </p:nvSpPr>
        <p:spPr>
          <a:xfrm>
            <a:off x="6119863" y="4899295"/>
            <a:ext cx="26244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Lucida Sans"/>
                <a:ea typeface="Lucida Sans"/>
                <a:cs typeface="Lucida Sans"/>
                <a:sym typeface="Lucida Sans"/>
              </a:rPr>
              <a:t>Companion resources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8"/>
                                        </p:tgtEl>
                                        <p:attrNameLst>
                                          <p:attrName>style.visibility</p:attrName>
                                        </p:attrNameLst>
                                      </p:cBhvr>
                                      <p:to>
                                        <p:strVal val="visible"/>
                                      </p:to>
                                    </p:set>
                                    <p:animEffect transition="in" filter="fade">
                                      <p:cBhvr>
                                        <p:cTn id="7" dur="500"/>
                                        <p:tgtEl>
                                          <p:spTgt spid="1168"/>
                                        </p:tgtEl>
                                      </p:cBhvr>
                                    </p:animEffect>
                                  </p:childTnLst>
                                </p:cTn>
                              </p:par>
                              <p:par>
                                <p:cTn id="8" presetID="10" presetClass="entr" presetSubtype="0" fill="hold" nodeType="withEffect">
                                  <p:stCondLst>
                                    <p:cond delay="0"/>
                                  </p:stCondLst>
                                  <p:childTnLst>
                                    <p:set>
                                      <p:cBhvr>
                                        <p:cTn id="9" dur="1" fill="hold">
                                          <p:stCondLst>
                                            <p:cond delay="0"/>
                                          </p:stCondLst>
                                        </p:cTn>
                                        <p:tgtEl>
                                          <p:spTgt spid="1169"/>
                                        </p:tgtEl>
                                        <p:attrNameLst>
                                          <p:attrName>style.visibility</p:attrName>
                                        </p:attrNameLst>
                                      </p:cBhvr>
                                      <p:to>
                                        <p:strVal val="visible"/>
                                      </p:to>
                                    </p:set>
                                    <p:animEffect transition="in" filter="fade">
                                      <p:cBhvr>
                                        <p:cTn id="10" dur="500"/>
                                        <p:tgtEl>
                                          <p:spTgt spid="1169"/>
                                        </p:tgtEl>
                                      </p:cBhvr>
                                    </p:animEffect>
                                  </p:childTnLst>
                                </p:cTn>
                              </p:par>
                              <p:par>
                                <p:cTn id="11" presetID="10" presetClass="entr" presetSubtype="0" fill="hold" nodeType="withEffect">
                                  <p:stCondLst>
                                    <p:cond delay="0"/>
                                  </p:stCondLst>
                                  <p:childTnLst>
                                    <p:set>
                                      <p:cBhvr>
                                        <p:cTn id="12" dur="1" fill="hold">
                                          <p:stCondLst>
                                            <p:cond delay="0"/>
                                          </p:stCondLst>
                                        </p:cTn>
                                        <p:tgtEl>
                                          <p:spTgt spid="1170"/>
                                        </p:tgtEl>
                                        <p:attrNameLst>
                                          <p:attrName>style.visibility</p:attrName>
                                        </p:attrNameLst>
                                      </p:cBhvr>
                                      <p:to>
                                        <p:strVal val="visible"/>
                                      </p:to>
                                    </p:set>
                                    <p:animEffect transition="in" filter="fade">
                                      <p:cBhvr>
                                        <p:cTn id="13" dur="500"/>
                                        <p:tgtEl>
                                          <p:spTgt spid="117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71"/>
                                        </p:tgtEl>
                                        <p:attrNameLst>
                                          <p:attrName>style.visibility</p:attrName>
                                        </p:attrNameLst>
                                      </p:cBhvr>
                                      <p:to>
                                        <p:strVal val="visible"/>
                                      </p:to>
                                    </p:set>
                                    <p:animEffect transition="in" filter="fade">
                                      <p:cBhvr>
                                        <p:cTn id="18" dur="500"/>
                                        <p:tgtEl>
                                          <p:spTgt spid="1171"/>
                                        </p:tgtEl>
                                      </p:cBhvr>
                                    </p:animEffect>
                                  </p:childTnLst>
                                </p:cTn>
                              </p:par>
                              <p:par>
                                <p:cTn id="19" presetID="10" presetClass="entr" presetSubtype="0" fill="hold" nodeType="withEffect">
                                  <p:stCondLst>
                                    <p:cond delay="0"/>
                                  </p:stCondLst>
                                  <p:childTnLst>
                                    <p:set>
                                      <p:cBhvr>
                                        <p:cTn id="20" dur="1" fill="hold">
                                          <p:stCondLst>
                                            <p:cond delay="0"/>
                                          </p:stCondLst>
                                        </p:cTn>
                                        <p:tgtEl>
                                          <p:spTgt spid="1172"/>
                                        </p:tgtEl>
                                        <p:attrNameLst>
                                          <p:attrName>style.visibility</p:attrName>
                                        </p:attrNameLst>
                                      </p:cBhvr>
                                      <p:to>
                                        <p:strVal val="visible"/>
                                      </p:to>
                                    </p:set>
                                    <p:animEffect transition="in" filter="fade">
                                      <p:cBhvr>
                                        <p:cTn id="21" dur="500"/>
                                        <p:tgtEl>
                                          <p:spTgt spid="117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73"/>
                                        </p:tgtEl>
                                        <p:attrNameLst>
                                          <p:attrName>style.visibility</p:attrName>
                                        </p:attrNameLst>
                                      </p:cBhvr>
                                      <p:to>
                                        <p:strVal val="visible"/>
                                      </p:to>
                                    </p:set>
                                    <p:animEffect transition="in" filter="fade">
                                      <p:cBhvr>
                                        <p:cTn id="26" dur="500"/>
                                        <p:tgtEl>
                                          <p:spTgt spid="1173"/>
                                        </p:tgtEl>
                                      </p:cBhvr>
                                    </p:animEffect>
                                  </p:childTnLst>
                                </p:cTn>
                              </p:par>
                              <p:par>
                                <p:cTn id="27" presetID="10" presetClass="entr" presetSubtype="0" fill="hold" nodeType="withEffect">
                                  <p:stCondLst>
                                    <p:cond delay="0"/>
                                  </p:stCondLst>
                                  <p:childTnLst>
                                    <p:set>
                                      <p:cBhvr>
                                        <p:cTn id="28" dur="1" fill="hold">
                                          <p:stCondLst>
                                            <p:cond delay="0"/>
                                          </p:stCondLst>
                                        </p:cTn>
                                        <p:tgtEl>
                                          <p:spTgt spid="1174"/>
                                        </p:tgtEl>
                                        <p:attrNameLst>
                                          <p:attrName>style.visibility</p:attrName>
                                        </p:attrNameLst>
                                      </p:cBhvr>
                                      <p:to>
                                        <p:strVal val="visible"/>
                                      </p:to>
                                    </p:set>
                                    <p:animEffect transition="in" filter="fade">
                                      <p:cBhvr>
                                        <p:cTn id="29" dur="500"/>
                                        <p:tgtEl>
                                          <p:spTgt spid="117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75"/>
                                        </p:tgtEl>
                                        <p:attrNameLst>
                                          <p:attrName>style.visibility</p:attrName>
                                        </p:attrNameLst>
                                      </p:cBhvr>
                                      <p:to>
                                        <p:strVal val="visible"/>
                                      </p:to>
                                    </p:set>
                                    <p:animEffect transition="in" filter="fade">
                                      <p:cBhvr>
                                        <p:cTn id="34" dur="500"/>
                                        <p:tgtEl>
                                          <p:spTgt spid="1175"/>
                                        </p:tgtEl>
                                      </p:cBhvr>
                                    </p:animEffect>
                                  </p:childTnLst>
                                </p:cTn>
                              </p:par>
                              <p:par>
                                <p:cTn id="35" presetID="10" presetClass="entr" presetSubtype="0" fill="hold" nodeType="withEffect">
                                  <p:stCondLst>
                                    <p:cond delay="0"/>
                                  </p:stCondLst>
                                  <p:childTnLst>
                                    <p:set>
                                      <p:cBhvr>
                                        <p:cTn id="36" dur="1" fill="hold">
                                          <p:stCondLst>
                                            <p:cond delay="0"/>
                                          </p:stCondLst>
                                        </p:cTn>
                                        <p:tgtEl>
                                          <p:spTgt spid="1176"/>
                                        </p:tgtEl>
                                        <p:attrNameLst>
                                          <p:attrName>style.visibility</p:attrName>
                                        </p:attrNameLst>
                                      </p:cBhvr>
                                      <p:to>
                                        <p:strVal val="visible"/>
                                      </p:to>
                                    </p:set>
                                    <p:animEffect transition="in" filter="fade">
                                      <p:cBhvr>
                                        <p:cTn id="37" dur="500"/>
                                        <p:tgtEl>
                                          <p:spTgt spid="1176"/>
                                        </p:tgtEl>
                                      </p:cBhvr>
                                    </p:animEffect>
                                  </p:childTnLst>
                                </p:cTn>
                              </p:par>
                              <p:par>
                                <p:cTn id="38" presetID="10" presetClass="entr" presetSubtype="0" fill="hold" nodeType="withEffect">
                                  <p:stCondLst>
                                    <p:cond delay="0"/>
                                  </p:stCondLst>
                                  <p:childTnLst>
                                    <p:set>
                                      <p:cBhvr>
                                        <p:cTn id="39" dur="1" fill="hold">
                                          <p:stCondLst>
                                            <p:cond delay="0"/>
                                          </p:stCondLst>
                                        </p:cTn>
                                        <p:tgtEl>
                                          <p:spTgt spid="1177"/>
                                        </p:tgtEl>
                                        <p:attrNameLst>
                                          <p:attrName>style.visibility</p:attrName>
                                        </p:attrNameLst>
                                      </p:cBhvr>
                                      <p:to>
                                        <p:strVal val="visible"/>
                                      </p:to>
                                    </p:set>
                                    <p:animEffect transition="in" filter="fade">
                                      <p:cBhvr>
                                        <p:cTn id="40" dur="500"/>
                                        <p:tgtEl>
                                          <p:spTgt spid="117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78"/>
                                        </p:tgtEl>
                                        <p:attrNameLst>
                                          <p:attrName>style.visibility</p:attrName>
                                        </p:attrNameLst>
                                      </p:cBhvr>
                                      <p:to>
                                        <p:strVal val="visible"/>
                                      </p:to>
                                    </p:set>
                                    <p:animEffect transition="in" filter="fade">
                                      <p:cBhvr>
                                        <p:cTn id="45" dur="500"/>
                                        <p:tgtEl>
                                          <p:spTgt spid="1178"/>
                                        </p:tgtEl>
                                      </p:cBhvr>
                                    </p:animEffect>
                                  </p:childTnLst>
                                </p:cTn>
                              </p:par>
                              <p:par>
                                <p:cTn id="46" presetID="10" presetClass="entr" presetSubtype="0" fill="hold" nodeType="withEffect">
                                  <p:stCondLst>
                                    <p:cond delay="0"/>
                                  </p:stCondLst>
                                  <p:childTnLst>
                                    <p:set>
                                      <p:cBhvr>
                                        <p:cTn id="47" dur="1" fill="hold">
                                          <p:stCondLst>
                                            <p:cond delay="0"/>
                                          </p:stCondLst>
                                        </p:cTn>
                                        <p:tgtEl>
                                          <p:spTgt spid="1179"/>
                                        </p:tgtEl>
                                        <p:attrNameLst>
                                          <p:attrName>style.visibility</p:attrName>
                                        </p:attrNameLst>
                                      </p:cBhvr>
                                      <p:to>
                                        <p:strVal val="visible"/>
                                      </p:to>
                                    </p:set>
                                    <p:animEffect transition="in" filter="fade">
                                      <p:cBhvr>
                                        <p:cTn id="48" dur="500"/>
                                        <p:tgtEl>
                                          <p:spTgt spid="1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pic>
        <p:nvPicPr>
          <p:cNvPr id="1186" name="Google Shape;1186;p163"/>
          <p:cNvPicPr preferRelativeResize="0"/>
          <p:nvPr/>
        </p:nvPicPr>
        <p:blipFill>
          <a:blip r:embed="rId3">
            <a:alphaModFix/>
          </a:blip>
          <a:stretch>
            <a:fillRect/>
          </a:stretch>
        </p:blipFill>
        <p:spPr>
          <a:xfrm>
            <a:off x="168850" y="4285400"/>
            <a:ext cx="8839200" cy="1353639"/>
          </a:xfrm>
          <a:prstGeom prst="rect">
            <a:avLst/>
          </a:prstGeom>
          <a:noFill/>
          <a:ln>
            <a:noFill/>
          </a:ln>
        </p:spPr>
      </p:pic>
      <p:pic>
        <p:nvPicPr>
          <p:cNvPr id="2" name="Picture 1"/>
          <p:cNvPicPr>
            <a:picLocks noChangeAspect="1"/>
          </p:cNvPicPr>
          <p:nvPr/>
        </p:nvPicPr>
        <p:blipFill>
          <a:blip r:embed="rId4"/>
          <a:stretch>
            <a:fillRect/>
          </a:stretch>
        </p:blipFill>
        <p:spPr>
          <a:xfrm>
            <a:off x="1446390" y="1566862"/>
            <a:ext cx="6284120" cy="229076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1" name="Google Shape;1021;p14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595959"/>
                </a:solidFill>
                <a:latin typeface="Lucida Sans"/>
                <a:ea typeface="Lucida Sans"/>
                <a:cs typeface="Lucida Sans"/>
                <a:sym typeface="Lucida Sans"/>
              </a:rPr>
              <a:t>Introductions</a:t>
            </a:r>
            <a:endParaRPr/>
          </a:p>
        </p:txBody>
      </p:sp>
      <p:sp>
        <p:nvSpPr>
          <p:cNvPr id="1022" name="Google Shape;1022;p144"/>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595959"/>
              </a:buClr>
              <a:buSzPts val="550"/>
              <a:buFont typeface="Arial"/>
              <a:buNone/>
            </a:pPr>
            <a:r>
              <a:rPr lang="en-US" sz="2200" b="0" i="0" u="none" strike="noStrike" cap="none">
                <a:solidFill>
                  <a:srgbClr val="595959"/>
                </a:solidFill>
                <a:latin typeface="Lucida Sans"/>
                <a:ea typeface="Lucida Sans"/>
                <a:cs typeface="Lucida Sans"/>
                <a:sym typeface="Lucida Sans"/>
              </a:rPr>
              <a:t>Your host from the </a:t>
            </a:r>
            <a:r>
              <a:rPr lang="en-US"/>
              <a:t>Professional Learning Team</a:t>
            </a:r>
            <a:endParaRPr sz="2200" b="0" i="0" u="none" strike="noStrike" cap="none">
              <a:solidFill>
                <a:srgbClr val="595959"/>
              </a:solidFill>
              <a:latin typeface="Lucida Sans"/>
              <a:ea typeface="Lucida Sans"/>
              <a:cs typeface="Lucida Sans"/>
              <a:sym typeface="Lucida Sans"/>
            </a:endParaRPr>
          </a:p>
          <a:p>
            <a:pPr marL="457200" marR="0" lvl="0" indent="-368300" algn="l" rtl="0">
              <a:lnSpc>
                <a:spcPct val="80000"/>
              </a:lnSpc>
              <a:spcBef>
                <a:spcPts val="0"/>
              </a:spcBef>
              <a:spcAft>
                <a:spcPts val="0"/>
              </a:spcAft>
              <a:buClr>
                <a:srgbClr val="3F3F39"/>
              </a:buClr>
              <a:buSzPts val="2200"/>
              <a:buFont typeface="Lucida Sans"/>
              <a:buChar char="●"/>
            </a:pPr>
            <a:r>
              <a:rPr lang="en-US"/>
              <a:t>Nicole Bravo, Project Manager </a:t>
            </a:r>
            <a:endParaRPr/>
          </a:p>
          <a:p>
            <a:pPr marL="0" marR="0" lvl="0" indent="0" algn="l" rtl="0">
              <a:lnSpc>
                <a:spcPct val="80000"/>
              </a:lnSpc>
              <a:spcBef>
                <a:spcPts val="0"/>
              </a:spcBef>
              <a:spcAft>
                <a:spcPts val="0"/>
              </a:spcAft>
              <a:buNone/>
            </a:pPr>
            <a:endParaRPr/>
          </a:p>
          <a:p>
            <a:pPr marL="0" marR="0" lvl="0" indent="0" algn="l" rtl="0">
              <a:lnSpc>
                <a:spcPct val="80000"/>
              </a:lnSpc>
              <a:spcBef>
                <a:spcPts val="0"/>
              </a:spcBef>
              <a:spcAft>
                <a:spcPts val="0"/>
              </a:spcAft>
              <a:buClr>
                <a:srgbClr val="3F3F39"/>
              </a:buClr>
              <a:buSzPts val="550"/>
              <a:buFont typeface="Arial"/>
              <a:buNone/>
            </a:pPr>
            <a:endParaRPr sz="2200" b="0" i="0" u="none" strike="noStrike" cap="none">
              <a:solidFill>
                <a:srgbClr val="595959"/>
              </a:solidFill>
              <a:latin typeface="Lucida Sans"/>
              <a:ea typeface="Lucida Sans"/>
              <a:cs typeface="Lucida Sans"/>
              <a:sym typeface="Lucida Sans"/>
            </a:endParaRPr>
          </a:p>
          <a:p>
            <a:pPr marL="0" marR="0" lvl="0" indent="0" algn="l" rtl="0">
              <a:lnSpc>
                <a:spcPct val="80000"/>
              </a:lnSpc>
              <a:spcBef>
                <a:spcPts val="0"/>
              </a:spcBef>
              <a:spcAft>
                <a:spcPts val="0"/>
              </a:spcAft>
              <a:buClr>
                <a:srgbClr val="595959"/>
              </a:buClr>
              <a:buSzPts val="550"/>
              <a:buFont typeface="Arial"/>
              <a:buNone/>
            </a:pPr>
            <a:r>
              <a:rPr lang="en-US" sz="2200" b="0" i="0" u="none" strike="noStrike" cap="none">
                <a:solidFill>
                  <a:srgbClr val="595959"/>
                </a:solidFill>
                <a:latin typeface="Lucida Sans"/>
                <a:ea typeface="Lucida Sans"/>
                <a:cs typeface="Lucida Sans"/>
                <a:sym typeface="Lucida Sans"/>
              </a:rPr>
              <a:t>This Month’s Guests - </a:t>
            </a:r>
            <a:endParaRPr sz="2200" b="0" i="0" u="none" strike="noStrike" cap="none">
              <a:solidFill>
                <a:srgbClr val="595959"/>
              </a:solidFill>
              <a:latin typeface="Lucida Sans"/>
              <a:ea typeface="Lucida Sans"/>
              <a:cs typeface="Lucida Sans"/>
              <a:sym typeface="Lucida Sans"/>
            </a:endParaRPr>
          </a:p>
          <a:p>
            <a:pPr marL="457200" marR="0" lvl="0" indent="-368300" algn="l" rtl="0">
              <a:lnSpc>
                <a:spcPct val="80000"/>
              </a:lnSpc>
              <a:spcBef>
                <a:spcPts val="0"/>
              </a:spcBef>
              <a:spcAft>
                <a:spcPts val="0"/>
              </a:spcAft>
              <a:buClr>
                <a:srgbClr val="3F3F39"/>
              </a:buClr>
              <a:buSzPts val="2200"/>
              <a:buFont typeface="Lucida Sans"/>
              <a:buChar char="●"/>
            </a:pPr>
            <a:r>
              <a:rPr lang="en-US"/>
              <a:t>Tori Filler, Literacy Specialist </a:t>
            </a:r>
            <a:endParaRPr/>
          </a:p>
          <a:p>
            <a:pPr marL="457200" marR="0" lvl="0" indent="-368300" algn="l" rtl="0">
              <a:lnSpc>
                <a:spcPct val="80000"/>
              </a:lnSpc>
              <a:spcBef>
                <a:spcPts val="0"/>
              </a:spcBef>
              <a:spcAft>
                <a:spcPts val="0"/>
              </a:spcAft>
              <a:buClr>
                <a:srgbClr val="3F3F39"/>
              </a:buClr>
              <a:buSzPts val="2200"/>
              <a:buFont typeface="Lucida Sans"/>
              <a:buChar char="●"/>
            </a:pPr>
            <a:r>
              <a:rPr lang="en-US"/>
              <a:t>Joyce Harrison, Shelby County Schools, TN </a:t>
            </a:r>
            <a:endParaRPr/>
          </a:p>
          <a:p>
            <a:pPr marL="742950" marR="0" lvl="1" indent="-171450" algn="l" rtl="0">
              <a:lnSpc>
                <a:spcPct val="80000"/>
              </a:lnSpc>
              <a:spcBef>
                <a:spcPts val="370"/>
              </a:spcBef>
              <a:spcAft>
                <a:spcPts val="0"/>
              </a:spcAft>
              <a:buClr>
                <a:srgbClr val="3F3F39"/>
              </a:buClr>
              <a:buSzPts val="463"/>
              <a:buFont typeface="Arial"/>
              <a:buNone/>
            </a:pPr>
            <a:endParaRPr sz="1850" b="0" i="0" u="none" strike="noStrike" cap="none">
              <a:solidFill>
                <a:srgbClr val="3F3F39"/>
              </a:solidFill>
              <a:latin typeface="Lucida Sans"/>
              <a:ea typeface="Lucida Sans"/>
              <a:cs typeface="Lucida Sans"/>
              <a:sym typeface="Lucida Sans"/>
            </a:endParaRPr>
          </a:p>
        </p:txBody>
      </p:sp>
      <p:pic>
        <p:nvPicPr>
          <p:cNvPr id="1023" name="Google Shape;1023;p144"/>
          <p:cNvPicPr preferRelativeResize="0"/>
          <p:nvPr/>
        </p:nvPicPr>
        <p:blipFill>
          <a:blip r:embed="rId3">
            <a:alphaModFix/>
          </a:blip>
          <a:stretch>
            <a:fillRect/>
          </a:stretch>
        </p:blipFill>
        <p:spPr>
          <a:xfrm>
            <a:off x="5514578" y="5069475"/>
            <a:ext cx="3255150" cy="1559750"/>
          </a:xfrm>
          <a:prstGeom prst="rect">
            <a:avLst/>
          </a:prstGeom>
          <a:noFill/>
          <a:ln>
            <a:noFill/>
          </a:ln>
        </p:spPr>
      </p:pic>
      <p:sp>
        <p:nvSpPr>
          <p:cNvPr id="1024" name="Google Shape;1024;p144"/>
          <p:cNvSpPr/>
          <p:nvPr/>
        </p:nvSpPr>
        <p:spPr>
          <a:xfrm>
            <a:off x="8328250" y="6434675"/>
            <a:ext cx="326700" cy="326700"/>
          </a:xfrm>
          <a:prstGeom prst="ellipse">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pic>
        <p:nvPicPr>
          <p:cNvPr id="1192" name="Google Shape;1192;p164"/>
          <p:cNvPicPr preferRelativeResize="0"/>
          <p:nvPr/>
        </p:nvPicPr>
        <p:blipFill>
          <a:blip r:embed="rId3">
            <a:alphaModFix/>
          </a:blip>
          <a:stretch>
            <a:fillRect/>
          </a:stretch>
        </p:blipFill>
        <p:spPr>
          <a:xfrm>
            <a:off x="2486663" y="2190463"/>
            <a:ext cx="4443175" cy="24770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pic>
        <p:nvPicPr>
          <p:cNvPr id="1204" name="Google Shape;1204;p166"/>
          <p:cNvPicPr preferRelativeResize="0"/>
          <p:nvPr/>
        </p:nvPicPr>
        <p:blipFill>
          <a:blip r:embed="rId3">
            <a:alphaModFix/>
          </a:blip>
          <a:stretch>
            <a:fillRect/>
          </a:stretch>
        </p:blipFill>
        <p:spPr>
          <a:xfrm>
            <a:off x="223475" y="152375"/>
            <a:ext cx="1893775" cy="1055775"/>
          </a:xfrm>
          <a:prstGeom prst="rect">
            <a:avLst/>
          </a:prstGeom>
          <a:noFill/>
          <a:ln>
            <a:noFill/>
          </a:ln>
        </p:spPr>
      </p:pic>
      <p:sp>
        <p:nvSpPr>
          <p:cNvPr id="1205" name="Google Shape;1205;p166"/>
          <p:cNvSpPr txBox="1"/>
          <p:nvPr/>
        </p:nvSpPr>
        <p:spPr>
          <a:xfrm>
            <a:off x="2361575" y="152375"/>
            <a:ext cx="6584700" cy="1445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a:solidFill>
                  <a:schemeClr val="dk1"/>
                </a:solidFill>
                <a:latin typeface="Lucida Sans"/>
                <a:ea typeface="Lucida Sans"/>
                <a:cs typeface="Lucida Sans"/>
                <a:sym typeface="Lucida Sans"/>
              </a:rPr>
              <a:t>How many </a:t>
            </a:r>
            <a:r>
              <a:rPr lang="en-US" sz="2500" b="1">
                <a:solidFill>
                  <a:schemeClr val="dk1"/>
                </a:solidFill>
                <a:latin typeface="Lucida Sans"/>
                <a:ea typeface="Lucida Sans"/>
                <a:cs typeface="Lucida Sans"/>
                <a:sym typeface="Lucida Sans"/>
              </a:rPr>
              <a:t>indicators</a:t>
            </a:r>
            <a:r>
              <a:rPr lang="en-US" sz="2500">
                <a:solidFill>
                  <a:schemeClr val="dk1"/>
                </a:solidFill>
                <a:latin typeface="Lucida Sans"/>
                <a:ea typeface="Lucida Sans"/>
                <a:cs typeface="Lucida Sans"/>
                <a:sym typeface="Lucida Sans"/>
              </a:rPr>
              <a:t> are in the </a:t>
            </a:r>
            <a:r>
              <a:rPr lang="en-US" sz="2500" b="1">
                <a:solidFill>
                  <a:schemeClr val="dk1"/>
                </a:solidFill>
                <a:latin typeface="Lucida Sans"/>
                <a:ea typeface="Lucida Sans"/>
                <a:cs typeface="Lucida Sans"/>
                <a:sym typeface="Lucida Sans"/>
              </a:rPr>
              <a:t>Teacher-Directed</a:t>
            </a:r>
            <a:r>
              <a:rPr lang="en-US" sz="2500">
                <a:solidFill>
                  <a:schemeClr val="dk1"/>
                </a:solidFill>
                <a:latin typeface="Lucida Sans"/>
                <a:ea typeface="Lucida Sans"/>
                <a:cs typeface="Lucida Sans"/>
                <a:sym typeface="Lucida Sans"/>
              </a:rPr>
              <a:t> content bucket? </a:t>
            </a:r>
            <a:endParaRPr sz="2500">
              <a:solidFill>
                <a:schemeClr val="dk1"/>
              </a:solidFill>
              <a:latin typeface="Lucida Sans"/>
              <a:ea typeface="Lucida Sans"/>
              <a:cs typeface="Lucida Sans"/>
              <a:sym typeface="Lucida Sans"/>
            </a:endParaRPr>
          </a:p>
          <a:p>
            <a:pPr marL="0" lvl="0" indent="0" algn="l" rtl="0">
              <a:spcBef>
                <a:spcPts val="0"/>
              </a:spcBef>
              <a:spcAft>
                <a:spcPts val="0"/>
              </a:spcAft>
              <a:buNone/>
            </a:pPr>
            <a:endParaRPr sz="3000">
              <a:solidFill>
                <a:schemeClr val="dk1"/>
              </a:solidFill>
              <a:latin typeface="Lucida Sans"/>
              <a:ea typeface="Lucida Sans"/>
              <a:cs typeface="Lucida Sans"/>
              <a:sym typeface="Lucida Sans"/>
            </a:endParaRPr>
          </a:p>
        </p:txBody>
      </p:sp>
      <p:pic>
        <p:nvPicPr>
          <p:cNvPr id="1206" name="Google Shape;1206;p166"/>
          <p:cNvPicPr preferRelativeResize="0"/>
          <p:nvPr/>
        </p:nvPicPr>
        <p:blipFill>
          <a:blip r:embed="rId4">
            <a:alphaModFix/>
          </a:blip>
          <a:stretch>
            <a:fillRect/>
          </a:stretch>
        </p:blipFill>
        <p:spPr>
          <a:xfrm>
            <a:off x="322575" y="1597475"/>
            <a:ext cx="3327001" cy="4299150"/>
          </a:xfrm>
          <a:prstGeom prst="rect">
            <a:avLst/>
          </a:prstGeom>
          <a:noFill/>
          <a:ln w="19050" cap="flat" cmpd="sng">
            <a:solidFill>
              <a:schemeClr val="dk2"/>
            </a:solidFill>
            <a:prstDash val="solid"/>
            <a:round/>
            <a:headEnd type="none" w="sm" len="sm"/>
            <a:tailEnd type="none" w="sm" len="sm"/>
          </a:ln>
        </p:spPr>
      </p:pic>
      <p:pic>
        <p:nvPicPr>
          <p:cNvPr id="1207" name="Google Shape;1207;p166"/>
          <p:cNvPicPr preferRelativeResize="0"/>
          <p:nvPr/>
        </p:nvPicPr>
        <p:blipFill>
          <a:blip r:embed="rId5">
            <a:alphaModFix/>
          </a:blip>
          <a:stretch>
            <a:fillRect/>
          </a:stretch>
        </p:blipFill>
        <p:spPr>
          <a:xfrm>
            <a:off x="2283025" y="2264850"/>
            <a:ext cx="6584699" cy="3358342"/>
          </a:xfrm>
          <a:prstGeom prst="rect">
            <a:avLst/>
          </a:prstGeom>
          <a:noFill/>
          <a:ln w="19050" cap="flat" cmpd="sng">
            <a:solidFill>
              <a:schemeClr val="dk2"/>
            </a:solidFill>
            <a:prstDash val="solid"/>
            <a:round/>
            <a:headEnd type="none" w="sm" len="sm"/>
            <a:tailEnd type="none" w="sm" len="sm"/>
          </a:ln>
        </p:spPr>
      </p:pic>
      <p:sp>
        <p:nvSpPr>
          <p:cNvPr id="1208" name="Google Shape;1208;p166"/>
          <p:cNvSpPr/>
          <p:nvPr/>
        </p:nvSpPr>
        <p:spPr>
          <a:xfrm>
            <a:off x="2520125" y="3088725"/>
            <a:ext cx="2552100" cy="202500"/>
          </a:xfrm>
          <a:prstGeom prst="rect">
            <a:avLst/>
          </a:prstGeom>
          <a:solidFill>
            <a:srgbClr val="20C1FF">
              <a:alpha val="2654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66"/>
          <p:cNvSpPr/>
          <p:nvPr/>
        </p:nvSpPr>
        <p:spPr>
          <a:xfrm>
            <a:off x="2520125" y="3936125"/>
            <a:ext cx="2552100" cy="495900"/>
          </a:xfrm>
          <a:prstGeom prst="rect">
            <a:avLst/>
          </a:prstGeom>
          <a:solidFill>
            <a:srgbClr val="20C1FF">
              <a:alpha val="2654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66"/>
          <p:cNvSpPr/>
          <p:nvPr/>
        </p:nvSpPr>
        <p:spPr>
          <a:xfrm>
            <a:off x="2520125" y="4782475"/>
            <a:ext cx="2552100" cy="384000"/>
          </a:xfrm>
          <a:prstGeom prst="rect">
            <a:avLst/>
          </a:prstGeom>
          <a:solidFill>
            <a:srgbClr val="20C1FF">
              <a:alpha val="2654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66"/>
          <p:cNvSpPr txBox="1"/>
          <p:nvPr/>
        </p:nvSpPr>
        <p:spPr>
          <a:xfrm>
            <a:off x="5881825" y="1035900"/>
            <a:ext cx="1232700" cy="83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7000" b="1" dirty="0">
                <a:solidFill>
                  <a:schemeClr val="accent4"/>
                </a:solidFill>
                <a:latin typeface="Lucida Sans" panose="020B0602030504020204" pitchFamily="34" charset="0"/>
                <a:ea typeface="Caveat Brush"/>
                <a:cs typeface="Caveat Brush"/>
                <a:sym typeface="Caveat Brush"/>
              </a:rPr>
              <a:t>3</a:t>
            </a:r>
            <a:endParaRPr sz="7000" b="1" dirty="0">
              <a:solidFill>
                <a:schemeClr val="accent4"/>
              </a:solidFill>
              <a:latin typeface="Lucida Sans" panose="020B0602030504020204" pitchFamily="34" charset="0"/>
              <a:ea typeface="Caveat Brush"/>
              <a:cs typeface="Caveat Brush"/>
              <a:sym typeface="Caveat Brush"/>
            </a:endParaRPr>
          </a:p>
        </p:txBody>
      </p:sp>
      <p:sp>
        <p:nvSpPr>
          <p:cNvPr id="1212" name="Google Shape;1212;p166"/>
          <p:cNvSpPr txBox="1"/>
          <p:nvPr/>
        </p:nvSpPr>
        <p:spPr>
          <a:xfrm>
            <a:off x="774325" y="5896625"/>
            <a:ext cx="1508700" cy="74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Lucida Sans"/>
                <a:ea typeface="Lucida Sans"/>
                <a:cs typeface="Lucida Sans"/>
                <a:sym typeface="Lucida Sans"/>
              </a:rPr>
              <a:t>Page 2</a:t>
            </a:r>
            <a:endParaRPr sz="1800">
              <a:latin typeface="Lucida Sans"/>
              <a:ea typeface="Lucida Sans"/>
              <a:cs typeface="Lucida Sans"/>
              <a:sym typeface="Lucida Sans"/>
            </a:endParaRPr>
          </a:p>
          <a:p>
            <a:pPr marL="0" lvl="0" indent="0" algn="l" rtl="0">
              <a:spcBef>
                <a:spcPts val="0"/>
              </a:spcBef>
              <a:spcAft>
                <a:spcPts val="0"/>
              </a:spcAft>
              <a:buNone/>
            </a:pPr>
            <a:endParaRPr sz="1800">
              <a:latin typeface="Lucida Sans"/>
              <a:ea typeface="Lucida Sans"/>
              <a:cs typeface="Lucida Sans"/>
              <a:sym typeface="Lucida Sans"/>
            </a:endParaRPr>
          </a:p>
          <a:p>
            <a:pPr marL="0" lvl="0" indent="0" algn="l" rtl="0">
              <a:spcBef>
                <a:spcPts val="0"/>
              </a:spcBef>
              <a:spcAft>
                <a:spcPts val="0"/>
              </a:spcAft>
              <a:buNone/>
            </a:pPr>
            <a:endParaRPr sz="1800">
              <a:latin typeface="Lucida Sans"/>
              <a:ea typeface="Lucida Sans"/>
              <a:cs typeface="Lucida Sans"/>
              <a:sym typeface="Lucida Sans"/>
            </a:endParaRPr>
          </a:p>
          <a:p>
            <a:pPr marL="0" lvl="0" indent="0" algn="l" rtl="0">
              <a:spcBef>
                <a:spcPts val="0"/>
              </a:spcBef>
              <a:spcAft>
                <a:spcPts val="0"/>
              </a:spcAft>
              <a:buNone/>
            </a:pPr>
            <a:endParaRPr sz="1800">
              <a:latin typeface="Lucida Sans"/>
              <a:ea typeface="Lucida Sans"/>
              <a:cs typeface="Lucida Sans"/>
              <a:sym typeface="Lucida Sans"/>
            </a:endParaRPr>
          </a:p>
          <a:p>
            <a:pPr marL="0" lvl="0" indent="0" algn="l" rtl="0">
              <a:spcBef>
                <a:spcPts val="0"/>
              </a:spcBef>
              <a:spcAft>
                <a:spcPts val="0"/>
              </a:spcAft>
              <a:buNone/>
            </a:pPr>
            <a:r>
              <a:rPr lang="en-US" sz="1800"/>
              <a:t> </a:t>
            </a:r>
            <a:endParaRPr sz="1800"/>
          </a:p>
        </p:txBody>
      </p:sp>
      <p:sp>
        <p:nvSpPr>
          <p:cNvPr id="1213" name="Google Shape;1213;p166"/>
          <p:cNvSpPr txBox="1"/>
          <p:nvPr/>
        </p:nvSpPr>
        <p:spPr>
          <a:xfrm>
            <a:off x="7509875" y="5682575"/>
            <a:ext cx="1508700" cy="74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Lucida Sans"/>
                <a:ea typeface="Lucida Sans"/>
                <a:cs typeface="Lucida Sans"/>
                <a:sym typeface="Lucida Sans"/>
              </a:rPr>
              <a:t>Page 3</a:t>
            </a:r>
            <a:endParaRPr sz="1800">
              <a:latin typeface="Lucida Sans"/>
              <a:ea typeface="Lucida Sans"/>
              <a:cs typeface="Lucida Sans"/>
              <a:sym typeface="Lucida Sans"/>
            </a:endParaRPr>
          </a:p>
          <a:p>
            <a:pPr marL="0" lvl="0" indent="0" algn="l" rtl="0">
              <a:spcBef>
                <a:spcPts val="0"/>
              </a:spcBef>
              <a:spcAft>
                <a:spcPts val="0"/>
              </a:spcAft>
              <a:buNone/>
            </a:pPr>
            <a:endParaRPr sz="1800">
              <a:latin typeface="Lucida Sans"/>
              <a:ea typeface="Lucida Sans"/>
              <a:cs typeface="Lucida Sans"/>
              <a:sym typeface="Lucida Sans"/>
            </a:endParaRPr>
          </a:p>
          <a:p>
            <a:pPr marL="0" lvl="0" indent="0" algn="l" rtl="0">
              <a:spcBef>
                <a:spcPts val="0"/>
              </a:spcBef>
              <a:spcAft>
                <a:spcPts val="0"/>
              </a:spcAft>
              <a:buNone/>
            </a:pPr>
            <a:endParaRPr sz="1800">
              <a:latin typeface="Lucida Sans"/>
              <a:ea typeface="Lucida Sans"/>
              <a:cs typeface="Lucida Sans"/>
              <a:sym typeface="Lucida Sans"/>
            </a:endParaRPr>
          </a:p>
          <a:p>
            <a:pPr marL="0" lvl="0" indent="0" algn="l" rtl="0">
              <a:spcBef>
                <a:spcPts val="0"/>
              </a:spcBef>
              <a:spcAft>
                <a:spcPts val="0"/>
              </a:spcAft>
              <a:buNone/>
            </a:pPr>
            <a:endParaRPr sz="1800">
              <a:latin typeface="Lucida Sans"/>
              <a:ea typeface="Lucida Sans"/>
              <a:cs typeface="Lucida Sans"/>
              <a:sym typeface="Lucida Sans"/>
            </a:endParaRPr>
          </a:p>
          <a:p>
            <a:pPr marL="0" lvl="0" indent="0" algn="l" rtl="0">
              <a:spcBef>
                <a:spcPts val="0"/>
              </a:spcBef>
              <a:spcAft>
                <a:spcPts val="0"/>
              </a:spcAft>
              <a:buNone/>
            </a:pPr>
            <a:r>
              <a:rPr lang="en-US" sz="1800"/>
              <a:t> </a:t>
            </a:r>
            <a:endParaRPr sz="18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pic>
        <p:nvPicPr>
          <p:cNvPr id="1225" name="Google Shape;1225;p168"/>
          <p:cNvPicPr preferRelativeResize="0"/>
          <p:nvPr/>
        </p:nvPicPr>
        <p:blipFill>
          <a:blip r:embed="rId3">
            <a:alphaModFix/>
          </a:blip>
          <a:stretch>
            <a:fillRect/>
          </a:stretch>
        </p:blipFill>
        <p:spPr>
          <a:xfrm>
            <a:off x="223475" y="152375"/>
            <a:ext cx="1893775" cy="1055775"/>
          </a:xfrm>
          <a:prstGeom prst="rect">
            <a:avLst/>
          </a:prstGeom>
          <a:noFill/>
          <a:ln>
            <a:noFill/>
          </a:ln>
        </p:spPr>
      </p:pic>
      <p:sp>
        <p:nvSpPr>
          <p:cNvPr id="1226" name="Google Shape;1226;p168"/>
          <p:cNvSpPr txBox="1"/>
          <p:nvPr/>
        </p:nvSpPr>
        <p:spPr>
          <a:xfrm>
            <a:off x="2361575" y="152375"/>
            <a:ext cx="6584700" cy="1445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a:solidFill>
                  <a:schemeClr val="dk1"/>
                </a:solidFill>
                <a:latin typeface="Lucida Sans"/>
                <a:ea typeface="Lucida Sans"/>
                <a:cs typeface="Lucida Sans"/>
                <a:sym typeface="Lucida Sans"/>
              </a:rPr>
              <a:t>What are the </a:t>
            </a:r>
            <a:r>
              <a:rPr lang="en-US" sz="3000" b="1">
                <a:solidFill>
                  <a:schemeClr val="dk1"/>
                </a:solidFill>
                <a:latin typeface="Lucida Sans"/>
                <a:ea typeface="Lucida Sans"/>
                <a:cs typeface="Lucida Sans"/>
                <a:sym typeface="Lucida Sans"/>
              </a:rPr>
              <a:t>rating options</a:t>
            </a:r>
            <a:r>
              <a:rPr lang="en-US" sz="3000">
                <a:solidFill>
                  <a:schemeClr val="dk1"/>
                </a:solidFill>
                <a:latin typeface="Lucida Sans"/>
                <a:ea typeface="Lucida Sans"/>
                <a:cs typeface="Lucida Sans"/>
                <a:sym typeface="Lucida Sans"/>
              </a:rPr>
              <a:t> under the </a:t>
            </a:r>
            <a:r>
              <a:rPr lang="en-US" sz="3000" b="1">
                <a:solidFill>
                  <a:schemeClr val="dk1"/>
                </a:solidFill>
                <a:latin typeface="Lucida Sans"/>
                <a:ea typeface="Lucida Sans"/>
                <a:cs typeface="Lucida Sans"/>
                <a:sym typeface="Lucida Sans"/>
              </a:rPr>
              <a:t>“AD1”</a:t>
            </a:r>
            <a:r>
              <a:rPr lang="en-US" sz="3000">
                <a:solidFill>
                  <a:schemeClr val="dk1"/>
                </a:solidFill>
                <a:latin typeface="Lucida Sans"/>
                <a:ea typeface="Lucida Sans"/>
                <a:cs typeface="Lucida Sans"/>
                <a:sym typeface="Lucida Sans"/>
              </a:rPr>
              <a:t> indicator? </a:t>
            </a:r>
            <a:endParaRPr sz="2500">
              <a:solidFill>
                <a:schemeClr val="dk1"/>
              </a:solidFill>
              <a:latin typeface="Lucida Sans"/>
              <a:ea typeface="Lucida Sans"/>
              <a:cs typeface="Lucida Sans"/>
              <a:sym typeface="Lucida Sans"/>
            </a:endParaRPr>
          </a:p>
          <a:p>
            <a:pPr marL="0" lvl="0" indent="0" algn="l" rtl="0">
              <a:spcBef>
                <a:spcPts val="0"/>
              </a:spcBef>
              <a:spcAft>
                <a:spcPts val="0"/>
              </a:spcAft>
              <a:buNone/>
            </a:pPr>
            <a:endParaRPr sz="3000">
              <a:solidFill>
                <a:schemeClr val="dk1"/>
              </a:solidFill>
              <a:latin typeface="Lucida Sans"/>
              <a:ea typeface="Lucida Sans"/>
              <a:cs typeface="Lucida Sans"/>
              <a:sym typeface="Lucida Sans"/>
            </a:endParaRPr>
          </a:p>
        </p:txBody>
      </p:sp>
      <p:pic>
        <p:nvPicPr>
          <p:cNvPr id="1227" name="Google Shape;1227;p168"/>
          <p:cNvPicPr preferRelativeResize="0"/>
          <p:nvPr/>
        </p:nvPicPr>
        <p:blipFill>
          <a:blip r:embed="rId4">
            <a:alphaModFix/>
          </a:blip>
          <a:stretch>
            <a:fillRect/>
          </a:stretch>
        </p:blipFill>
        <p:spPr>
          <a:xfrm>
            <a:off x="152400" y="2809975"/>
            <a:ext cx="8839200" cy="2164855"/>
          </a:xfrm>
          <a:prstGeom prst="rect">
            <a:avLst/>
          </a:prstGeom>
          <a:noFill/>
          <a:ln>
            <a:noFill/>
          </a:ln>
        </p:spPr>
      </p:pic>
      <p:sp>
        <p:nvSpPr>
          <p:cNvPr id="1229" name="Google Shape;1229;p168"/>
          <p:cNvSpPr/>
          <p:nvPr/>
        </p:nvSpPr>
        <p:spPr>
          <a:xfrm>
            <a:off x="282100" y="4462950"/>
            <a:ext cx="1439700" cy="261600"/>
          </a:xfrm>
          <a:prstGeom prst="rect">
            <a:avLst/>
          </a:prstGeom>
          <a:solidFill>
            <a:srgbClr val="20C1FF">
              <a:alpha val="2654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68"/>
          <p:cNvSpPr txBox="1"/>
          <p:nvPr/>
        </p:nvSpPr>
        <p:spPr>
          <a:xfrm>
            <a:off x="7635300" y="4974825"/>
            <a:ext cx="1508700" cy="74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Lucida Sans"/>
                <a:ea typeface="Lucida Sans"/>
                <a:cs typeface="Lucida Sans"/>
                <a:sym typeface="Lucida Sans"/>
              </a:rPr>
              <a:t>Page 4</a:t>
            </a:r>
            <a:endParaRPr sz="1800">
              <a:latin typeface="Lucida Sans"/>
              <a:ea typeface="Lucida Sans"/>
              <a:cs typeface="Lucida Sans"/>
              <a:sym typeface="Lucida Sans"/>
            </a:endParaRPr>
          </a:p>
          <a:p>
            <a:pPr marL="0" lvl="0" indent="0" algn="l" rtl="0">
              <a:spcBef>
                <a:spcPts val="0"/>
              </a:spcBef>
              <a:spcAft>
                <a:spcPts val="0"/>
              </a:spcAft>
              <a:buNone/>
            </a:pPr>
            <a:endParaRPr sz="1800">
              <a:latin typeface="Lucida Sans"/>
              <a:ea typeface="Lucida Sans"/>
              <a:cs typeface="Lucida Sans"/>
              <a:sym typeface="Lucida Sans"/>
            </a:endParaRPr>
          </a:p>
          <a:p>
            <a:pPr marL="0" lvl="0" indent="0" algn="l" rtl="0">
              <a:spcBef>
                <a:spcPts val="0"/>
              </a:spcBef>
              <a:spcAft>
                <a:spcPts val="0"/>
              </a:spcAft>
              <a:buNone/>
            </a:pPr>
            <a:endParaRPr sz="1800">
              <a:latin typeface="Lucida Sans"/>
              <a:ea typeface="Lucida Sans"/>
              <a:cs typeface="Lucida Sans"/>
              <a:sym typeface="Lucida Sans"/>
            </a:endParaRPr>
          </a:p>
          <a:p>
            <a:pPr marL="0" lvl="0" indent="0" algn="l" rtl="0">
              <a:spcBef>
                <a:spcPts val="0"/>
              </a:spcBef>
              <a:spcAft>
                <a:spcPts val="0"/>
              </a:spcAft>
              <a:buNone/>
            </a:pPr>
            <a:endParaRPr sz="1800">
              <a:latin typeface="Lucida Sans"/>
              <a:ea typeface="Lucida Sans"/>
              <a:cs typeface="Lucida Sans"/>
              <a:sym typeface="Lucida Sans"/>
            </a:endParaRPr>
          </a:p>
          <a:p>
            <a:pPr marL="0" lvl="0" indent="0" algn="l" rtl="0">
              <a:spcBef>
                <a:spcPts val="0"/>
              </a:spcBef>
              <a:spcAft>
                <a:spcPts val="0"/>
              </a:spcAft>
              <a:buNone/>
            </a:pPr>
            <a:r>
              <a:rPr lang="en-US" sz="1800"/>
              <a:t> </a:t>
            </a:r>
            <a:endParaRPr sz="1800"/>
          </a:p>
        </p:txBody>
      </p:sp>
      <p:pic>
        <p:nvPicPr>
          <p:cNvPr id="2" name="Picture 1"/>
          <p:cNvPicPr>
            <a:picLocks noChangeAspect="1"/>
          </p:cNvPicPr>
          <p:nvPr/>
        </p:nvPicPr>
        <p:blipFill>
          <a:blip r:embed="rId5"/>
          <a:stretch>
            <a:fillRect/>
          </a:stretch>
        </p:blipFill>
        <p:spPr>
          <a:xfrm>
            <a:off x="4114799" y="1241105"/>
            <a:ext cx="3015420" cy="99098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sp>
        <p:nvSpPr>
          <p:cNvPr id="1235" name="Google Shape;1235;p169"/>
          <p:cNvSpPr txBox="1">
            <a:spLocks noGrp="1"/>
          </p:cNvSpPr>
          <p:nvPr>
            <p:ph type="title"/>
          </p:nvPr>
        </p:nvSpPr>
        <p:spPr>
          <a:xfrm>
            <a:off x="216568" y="2829678"/>
            <a:ext cx="8620500" cy="8685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3200"/>
              <a:buFont typeface="Lucida Sans"/>
              <a:buNone/>
            </a:pPr>
            <a:r>
              <a:rPr lang="en-US" sz="3200" b="0" i="0" u="none" strike="noStrike" cap="none">
                <a:solidFill>
                  <a:schemeClr val="lt1"/>
                </a:solidFill>
                <a:latin typeface="Lucida Sans"/>
                <a:ea typeface="Lucida Sans"/>
                <a:cs typeface="Lucida Sans"/>
                <a:sym typeface="Lucida Sans"/>
              </a:rPr>
              <a:t>FSOT Indicators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40"/>
        <p:cNvGrpSpPr/>
        <p:nvPr/>
      </p:nvGrpSpPr>
      <p:grpSpPr>
        <a:xfrm>
          <a:off x="0" y="0"/>
          <a:ext cx="0" cy="0"/>
          <a:chOff x="0" y="0"/>
          <a:chExt cx="0" cy="0"/>
        </a:xfrm>
      </p:grpSpPr>
      <p:pic>
        <p:nvPicPr>
          <p:cNvPr id="1241" name="Google Shape;1241;p170"/>
          <p:cNvPicPr preferRelativeResize="0"/>
          <p:nvPr/>
        </p:nvPicPr>
        <p:blipFill>
          <a:blip r:embed="rId3">
            <a:alphaModFix/>
          </a:blip>
          <a:stretch>
            <a:fillRect/>
          </a:stretch>
        </p:blipFill>
        <p:spPr>
          <a:xfrm>
            <a:off x="3021300" y="230400"/>
            <a:ext cx="3288650" cy="2334950"/>
          </a:xfrm>
          <a:prstGeom prst="rect">
            <a:avLst/>
          </a:prstGeom>
          <a:noFill/>
          <a:ln>
            <a:noFill/>
          </a:ln>
        </p:spPr>
      </p:pic>
      <p:sp>
        <p:nvSpPr>
          <p:cNvPr id="1242" name="Google Shape;1242;p170"/>
          <p:cNvSpPr txBox="1"/>
          <p:nvPr/>
        </p:nvSpPr>
        <p:spPr>
          <a:xfrm>
            <a:off x="200781" y="2692488"/>
            <a:ext cx="8929687" cy="113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b="1" dirty="0">
                <a:latin typeface="Eras Light ITC" panose="020B0402030504020804" pitchFamily="34" charset="0"/>
                <a:ea typeface="Amatic SC"/>
                <a:cs typeface="Amatic SC"/>
                <a:sym typeface="Amatic SC"/>
              </a:rPr>
              <a:t>Let’s walk through the tool together! </a:t>
            </a:r>
            <a:endParaRPr sz="4400" b="1" dirty="0">
              <a:latin typeface="Eras Light ITC" panose="020B0402030504020804" pitchFamily="34" charset="0"/>
              <a:ea typeface="Amatic SC"/>
              <a:cs typeface="Amatic SC"/>
              <a:sym typeface="Amatic SC"/>
            </a:endParaRPr>
          </a:p>
        </p:txBody>
      </p:sp>
      <p:pic>
        <p:nvPicPr>
          <p:cNvPr id="1243" name="Google Shape;1243;p170"/>
          <p:cNvPicPr preferRelativeResize="0"/>
          <p:nvPr/>
        </p:nvPicPr>
        <p:blipFill>
          <a:blip r:embed="rId4">
            <a:alphaModFix/>
          </a:blip>
          <a:stretch>
            <a:fillRect/>
          </a:stretch>
        </p:blipFill>
        <p:spPr>
          <a:xfrm>
            <a:off x="1321125" y="4033200"/>
            <a:ext cx="1562600" cy="1509725"/>
          </a:xfrm>
          <a:prstGeom prst="rect">
            <a:avLst/>
          </a:prstGeom>
          <a:noFill/>
          <a:ln>
            <a:noFill/>
          </a:ln>
        </p:spPr>
      </p:pic>
      <p:pic>
        <p:nvPicPr>
          <p:cNvPr id="1244" name="Google Shape;1244;p170"/>
          <p:cNvPicPr preferRelativeResize="0"/>
          <p:nvPr/>
        </p:nvPicPr>
        <p:blipFill>
          <a:blip r:embed="rId5">
            <a:alphaModFix/>
          </a:blip>
          <a:stretch>
            <a:fillRect/>
          </a:stretch>
        </p:blipFill>
        <p:spPr>
          <a:xfrm>
            <a:off x="3360750" y="4796275"/>
            <a:ext cx="3003350" cy="1387575"/>
          </a:xfrm>
          <a:prstGeom prst="rect">
            <a:avLst/>
          </a:prstGeom>
          <a:noFill/>
          <a:ln>
            <a:noFill/>
          </a:ln>
        </p:spPr>
      </p:pic>
      <p:sp>
        <p:nvSpPr>
          <p:cNvPr id="1245" name="Google Shape;1245;p170"/>
          <p:cNvSpPr txBox="1"/>
          <p:nvPr/>
        </p:nvSpPr>
        <p:spPr>
          <a:xfrm>
            <a:off x="3038350" y="4108275"/>
            <a:ext cx="4836600" cy="6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Lucida Sans"/>
                <a:ea typeface="Lucida Sans"/>
                <a:cs typeface="Lucida Sans"/>
                <a:sym typeface="Lucida Sans"/>
              </a:rPr>
              <a:t>...to do that, we’ll use some examples from a mock Kindergarten lesson. </a:t>
            </a:r>
            <a:endParaRPr sz="1800">
              <a:latin typeface="Lucida Sans"/>
              <a:ea typeface="Lucida Sans"/>
              <a:cs typeface="Lucida Sans"/>
              <a:sym typeface="Lucida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3"/>
                                        </p:tgtEl>
                                        <p:attrNameLst>
                                          <p:attrName>style.visibility</p:attrName>
                                        </p:attrNameLst>
                                      </p:cBhvr>
                                      <p:to>
                                        <p:strVal val="visible"/>
                                      </p:to>
                                    </p:set>
                                    <p:animEffect transition="in" filter="fade">
                                      <p:cBhvr>
                                        <p:cTn id="7" dur="1000"/>
                                        <p:tgtEl>
                                          <p:spTgt spid="1243"/>
                                        </p:tgtEl>
                                      </p:cBhvr>
                                    </p:animEffect>
                                  </p:childTnLst>
                                </p:cTn>
                              </p:par>
                              <p:par>
                                <p:cTn id="8" presetID="10" presetClass="entr" presetSubtype="0" fill="hold" nodeType="withEffect">
                                  <p:stCondLst>
                                    <p:cond delay="0"/>
                                  </p:stCondLst>
                                  <p:childTnLst>
                                    <p:set>
                                      <p:cBhvr>
                                        <p:cTn id="9" dur="1" fill="hold">
                                          <p:stCondLst>
                                            <p:cond delay="0"/>
                                          </p:stCondLst>
                                        </p:cTn>
                                        <p:tgtEl>
                                          <p:spTgt spid="1245"/>
                                        </p:tgtEl>
                                        <p:attrNameLst>
                                          <p:attrName>style.visibility</p:attrName>
                                        </p:attrNameLst>
                                      </p:cBhvr>
                                      <p:to>
                                        <p:strVal val="visible"/>
                                      </p:to>
                                    </p:set>
                                    <p:animEffect transition="in" filter="fade">
                                      <p:cBhvr>
                                        <p:cTn id="10" dur="1000"/>
                                        <p:tgtEl>
                                          <p:spTgt spid="1245"/>
                                        </p:tgtEl>
                                      </p:cBhvr>
                                    </p:animEffect>
                                  </p:childTnLst>
                                </p:cTn>
                              </p:par>
                              <p:par>
                                <p:cTn id="11" presetID="10" presetClass="entr" presetSubtype="0" fill="hold" nodeType="withEffect">
                                  <p:stCondLst>
                                    <p:cond delay="0"/>
                                  </p:stCondLst>
                                  <p:childTnLst>
                                    <p:set>
                                      <p:cBhvr>
                                        <p:cTn id="12" dur="1" fill="hold">
                                          <p:stCondLst>
                                            <p:cond delay="0"/>
                                          </p:stCondLst>
                                        </p:cTn>
                                        <p:tgtEl>
                                          <p:spTgt spid="1244"/>
                                        </p:tgtEl>
                                        <p:attrNameLst>
                                          <p:attrName>style.visibility</p:attrName>
                                        </p:attrNameLst>
                                      </p:cBhvr>
                                      <p:to>
                                        <p:strVal val="visible"/>
                                      </p:to>
                                    </p:set>
                                    <p:animEffect transition="in" filter="fade">
                                      <p:cBhvr>
                                        <p:cTn id="13" dur="1000"/>
                                        <p:tgtEl>
                                          <p:spTgt spid="1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49"/>
        <p:cNvGrpSpPr/>
        <p:nvPr/>
      </p:nvGrpSpPr>
      <p:grpSpPr>
        <a:xfrm>
          <a:off x="0" y="0"/>
          <a:ext cx="0" cy="0"/>
          <a:chOff x="0" y="0"/>
          <a:chExt cx="0" cy="0"/>
        </a:xfrm>
      </p:grpSpPr>
      <p:pic>
        <p:nvPicPr>
          <p:cNvPr id="1250" name="Google Shape;1250;p171"/>
          <p:cNvPicPr preferRelativeResize="0"/>
          <p:nvPr/>
        </p:nvPicPr>
        <p:blipFill rotWithShape="1">
          <a:blip r:embed="rId3">
            <a:alphaModFix/>
          </a:blip>
          <a:srcRect r="1980"/>
          <a:stretch/>
        </p:blipFill>
        <p:spPr>
          <a:xfrm>
            <a:off x="132013" y="1066425"/>
            <a:ext cx="8879975" cy="4725150"/>
          </a:xfrm>
          <a:prstGeom prst="rect">
            <a:avLst/>
          </a:prstGeom>
          <a:noFill/>
          <a:ln>
            <a:noFill/>
          </a:ln>
        </p:spPr>
      </p:pic>
      <p:sp>
        <p:nvSpPr>
          <p:cNvPr id="1251" name="Google Shape;1251;p171"/>
          <p:cNvSpPr txBox="1"/>
          <p:nvPr/>
        </p:nvSpPr>
        <p:spPr>
          <a:xfrm>
            <a:off x="220350" y="227075"/>
            <a:ext cx="8791500" cy="66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a:solidFill>
                  <a:schemeClr val="accent1"/>
                </a:solidFill>
                <a:latin typeface="Lucida Sans"/>
                <a:ea typeface="Lucida Sans"/>
                <a:cs typeface="Lucida Sans"/>
                <a:sym typeface="Lucida Sans"/>
              </a:rPr>
              <a:t>ALIGNED CONTENT INDICATORS</a:t>
            </a:r>
            <a:endParaRPr sz="3000">
              <a:solidFill>
                <a:schemeClr val="accent1"/>
              </a:solidFill>
              <a:latin typeface="Lucida Sans"/>
              <a:ea typeface="Lucida Sans"/>
              <a:cs typeface="Lucida Sans"/>
              <a:sym typeface="Lucida Sans"/>
            </a:endParaRPr>
          </a:p>
        </p:txBody>
      </p:sp>
      <p:sp>
        <p:nvSpPr>
          <p:cNvPr id="1252" name="Google Shape;1252;p171"/>
          <p:cNvSpPr txBox="1"/>
          <p:nvPr/>
        </p:nvSpPr>
        <p:spPr>
          <a:xfrm>
            <a:off x="220350" y="6252425"/>
            <a:ext cx="1392900" cy="408900"/>
          </a:xfrm>
          <a:prstGeom prst="rect">
            <a:avLst/>
          </a:prstGeom>
          <a:solidFill>
            <a:schemeClr val="accen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latin typeface="Lucida Sans"/>
                <a:ea typeface="Lucida Sans"/>
                <a:cs typeface="Lucida Sans"/>
                <a:sym typeface="Lucida Sans"/>
              </a:rPr>
              <a:t>FSOT: Page 3</a:t>
            </a:r>
            <a:endParaRPr>
              <a:solidFill>
                <a:srgbClr val="FFFFFF"/>
              </a:solidFill>
              <a:latin typeface="Lucida Sans"/>
              <a:ea typeface="Lucida Sans"/>
              <a:cs typeface="Lucida Sans"/>
              <a:sym typeface="Lucida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pic>
        <p:nvPicPr>
          <p:cNvPr id="1257" name="Google Shape;1257;p172"/>
          <p:cNvPicPr preferRelativeResize="0"/>
          <p:nvPr/>
        </p:nvPicPr>
        <p:blipFill rotWithShape="1">
          <a:blip r:embed="rId3">
            <a:alphaModFix/>
          </a:blip>
          <a:srcRect t="13954" r="1980" b="47918"/>
          <a:stretch/>
        </p:blipFill>
        <p:spPr>
          <a:xfrm>
            <a:off x="132025" y="893075"/>
            <a:ext cx="8879949" cy="1801550"/>
          </a:xfrm>
          <a:prstGeom prst="rect">
            <a:avLst/>
          </a:prstGeom>
          <a:noFill/>
          <a:ln>
            <a:noFill/>
          </a:ln>
        </p:spPr>
      </p:pic>
      <p:sp>
        <p:nvSpPr>
          <p:cNvPr id="1258" name="Google Shape;1258;p172"/>
          <p:cNvSpPr txBox="1"/>
          <p:nvPr/>
        </p:nvSpPr>
        <p:spPr>
          <a:xfrm>
            <a:off x="220350" y="227075"/>
            <a:ext cx="8791500" cy="66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a:solidFill>
                  <a:schemeClr val="accent1"/>
                </a:solidFill>
                <a:latin typeface="Lucida Sans"/>
                <a:ea typeface="Lucida Sans"/>
                <a:cs typeface="Lucida Sans"/>
                <a:sym typeface="Lucida Sans"/>
              </a:rPr>
              <a:t>AC1</a:t>
            </a:r>
            <a:endParaRPr sz="3000">
              <a:solidFill>
                <a:schemeClr val="accent1"/>
              </a:solidFill>
              <a:latin typeface="Lucida Sans"/>
              <a:ea typeface="Lucida Sans"/>
              <a:cs typeface="Lucida Sans"/>
              <a:sym typeface="Lucida Sans"/>
            </a:endParaRPr>
          </a:p>
        </p:txBody>
      </p:sp>
      <p:pic>
        <p:nvPicPr>
          <p:cNvPr id="1259" name="Google Shape;1259;p172"/>
          <p:cNvPicPr preferRelativeResize="0"/>
          <p:nvPr/>
        </p:nvPicPr>
        <p:blipFill>
          <a:blip r:embed="rId4">
            <a:alphaModFix/>
          </a:blip>
          <a:stretch>
            <a:fillRect/>
          </a:stretch>
        </p:blipFill>
        <p:spPr>
          <a:xfrm>
            <a:off x="1005249" y="2740550"/>
            <a:ext cx="7133500" cy="3585300"/>
          </a:xfrm>
          <a:prstGeom prst="rect">
            <a:avLst/>
          </a:prstGeom>
          <a:noFill/>
          <a:ln w="9525" cap="flat" cmpd="sng">
            <a:solidFill>
              <a:srgbClr val="990000"/>
            </a:solidFill>
            <a:prstDash val="solid"/>
            <a:round/>
            <a:headEnd type="none" w="sm" len="sm"/>
            <a:tailEnd type="none" w="sm" len="sm"/>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pic>
        <p:nvPicPr>
          <p:cNvPr id="1264" name="Google Shape;1264;p173"/>
          <p:cNvPicPr preferRelativeResize="0"/>
          <p:nvPr/>
        </p:nvPicPr>
        <p:blipFill rotWithShape="1">
          <a:blip r:embed="rId3">
            <a:alphaModFix/>
          </a:blip>
          <a:srcRect t="51123" r="1980" b="26447"/>
          <a:stretch/>
        </p:blipFill>
        <p:spPr>
          <a:xfrm>
            <a:off x="132025" y="1197875"/>
            <a:ext cx="8879949" cy="1059750"/>
          </a:xfrm>
          <a:prstGeom prst="rect">
            <a:avLst/>
          </a:prstGeom>
          <a:noFill/>
          <a:ln>
            <a:noFill/>
          </a:ln>
        </p:spPr>
      </p:pic>
      <p:sp>
        <p:nvSpPr>
          <p:cNvPr id="1265" name="Google Shape;1265;p173"/>
          <p:cNvSpPr txBox="1"/>
          <p:nvPr/>
        </p:nvSpPr>
        <p:spPr>
          <a:xfrm>
            <a:off x="220350" y="227075"/>
            <a:ext cx="8791500" cy="66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a:solidFill>
                  <a:schemeClr val="accent1"/>
                </a:solidFill>
                <a:latin typeface="Lucida Sans"/>
                <a:ea typeface="Lucida Sans"/>
                <a:cs typeface="Lucida Sans"/>
                <a:sym typeface="Lucida Sans"/>
              </a:rPr>
              <a:t>AC2. </a:t>
            </a:r>
            <a:endParaRPr sz="3000">
              <a:solidFill>
                <a:schemeClr val="accent1"/>
              </a:solidFill>
              <a:latin typeface="Lucida Sans"/>
              <a:ea typeface="Lucida Sans"/>
              <a:cs typeface="Lucida Sans"/>
              <a:sym typeface="Lucida Sans"/>
            </a:endParaRPr>
          </a:p>
        </p:txBody>
      </p:sp>
      <p:pic>
        <p:nvPicPr>
          <p:cNvPr id="1266" name="Google Shape;1266;p173"/>
          <p:cNvPicPr preferRelativeResize="0"/>
          <p:nvPr/>
        </p:nvPicPr>
        <p:blipFill>
          <a:blip r:embed="rId4">
            <a:alphaModFix/>
          </a:blip>
          <a:stretch>
            <a:fillRect/>
          </a:stretch>
        </p:blipFill>
        <p:spPr>
          <a:xfrm>
            <a:off x="943250" y="2625225"/>
            <a:ext cx="3692399" cy="3277273"/>
          </a:xfrm>
          <a:prstGeom prst="rect">
            <a:avLst/>
          </a:prstGeom>
          <a:noFill/>
          <a:ln>
            <a:noFill/>
          </a:ln>
        </p:spPr>
      </p:pic>
      <p:sp>
        <p:nvSpPr>
          <p:cNvPr id="1267" name="Google Shape;1267;p173"/>
          <p:cNvSpPr txBox="1"/>
          <p:nvPr/>
        </p:nvSpPr>
        <p:spPr>
          <a:xfrm>
            <a:off x="1162400" y="3023688"/>
            <a:ext cx="3254100" cy="171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i="1">
                <a:latin typeface="Lucida Sans"/>
                <a:ea typeface="Lucida Sans"/>
                <a:cs typeface="Lucida Sans"/>
                <a:sym typeface="Lucida Sans"/>
              </a:rPr>
              <a:t>Yesterday we learned how to write the /a/ sound. </a:t>
            </a:r>
            <a:endParaRPr sz="2200" i="1">
              <a:latin typeface="Lucida Sans"/>
              <a:ea typeface="Lucida Sans"/>
              <a:cs typeface="Lucida Sans"/>
              <a:sym typeface="Lucida Sans"/>
            </a:endParaRPr>
          </a:p>
          <a:p>
            <a:pPr marL="0" lvl="0" indent="0" algn="ctr" rtl="0">
              <a:spcBef>
                <a:spcPts val="0"/>
              </a:spcBef>
              <a:spcAft>
                <a:spcPts val="0"/>
              </a:spcAft>
              <a:buNone/>
            </a:pPr>
            <a:r>
              <a:rPr lang="en-US" sz="2200" i="1">
                <a:latin typeface="Lucida Sans"/>
                <a:ea typeface="Lucida Sans"/>
                <a:cs typeface="Lucida Sans"/>
                <a:sym typeface="Lucida Sans"/>
              </a:rPr>
              <a:t>Today we have a new sound… / t /! </a:t>
            </a:r>
            <a:endParaRPr sz="2200" i="1">
              <a:latin typeface="Lucida Sans"/>
              <a:ea typeface="Lucida Sans"/>
              <a:cs typeface="Lucida Sans"/>
              <a:sym typeface="Lucida Sans"/>
            </a:endParaRPr>
          </a:p>
        </p:txBody>
      </p:sp>
      <p:pic>
        <p:nvPicPr>
          <p:cNvPr id="1268" name="Google Shape;1268;p173"/>
          <p:cNvPicPr preferRelativeResize="0"/>
          <p:nvPr/>
        </p:nvPicPr>
        <p:blipFill rotWithShape="1">
          <a:blip r:embed="rId3">
            <a:alphaModFix/>
          </a:blip>
          <a:srcRect t="13954" r="1980" b="78352"/>
          <a:stretch/>
        </p:blipFill>
        <p:spPr>
          <a:xfrm>
            <a:off x="132025" y="893075"/>
            <a:ext cx="8879949" cy="363475"/>
          </a:xfrm>
          <a:prstGeom prst="rect">
            <a:avLst/>
          </a:prstGeom>
          <a:noFill/>
          <a:ln>
            <a:noFill/>
          </a:ln>
        </p:spPr>
      </p:pic>
      <p:pic>
        <p:nvPicPr>
          <p:cNvPr id="1269" name="Google Shape;1269;p173"/>
          <p:cNvPicPr preferRelativeResize="0"/>
          <p:nvPr/>
        </p:nvPicPr>
        <p:blipFill rotWithShape="1">
          <a:blip r:embed="rId5">
            <a:alphaModFix/>
          </a:blip>
          <a:srcRect l="3814" r="3814"/>
          <a:stretch/>
        </p:blipFill>
        <p:spPr>
          <a:xfrm>
            <a:off x="6136248" y="3196300"/>
            <a:ext cx="1953563" cy="1244465"/>
          </a:xfrm>
          <a:prstGeom prst="rect">
            <a:avLst/>
          </a:prstGeom>
          <a:noFill/>
          <a:ln w="9525" cap="flat" cmpd="sng">
            <a:solidFill>
              <a:schemeClr val="dk2"/>
            </a:solidFill>
            <a:prstDash val="solid"/>
            <a:round/>
            <a:headEnd type="none" w="sm" len="sm"/>
            <a:tailEnd type="none" w="sm" len="sm"/>
          </a:ln>
        </p:spPr>
      </p:pic>
      <p:pic>
        <p:nvPicPr>
          <p:cNvPr id="1270" name="Google Shape;1270;p173"/>
          <p:cNvPicPr preferRelativeResize="0"/>
          <p:nvPr/>
        </p:nvPicPr>
        <p:blipFill>
          <a:blip r:embed="rId6">
            <a:alphaModFix/>
          </a:blip>
          <a:stretch>
            <a:fillRect/>
          </a:stretch>
        </p:blipFill>
        <p:spPr>
          <a:xfrm>
            <a:off x="6136238" y="4637961"/>
            <a:ext cx="1953583" cy="1168389"/>
          </a:xfrm>
          <a:prstGeom prst="rect">
            <a:avLst/>
          </a:prstGeom>
          <a:noFill/>
          <a:ln w="9525" cap="flat" cmpd="sng">
            <a:solidFill>
              <a:schemeClr val="dk2"/>
            </a:solidFill>
            <a:prstDash val="solid"/>
            <a:round/>
            <a:headEnd type="none" w="sm" len="sm"/>
            <a:tailEnd type="none" w="sm" len="sm"/>
          </a:ln>
        </p:spPr>
      </p:pic>
      <p:sp>
        <p:nvSpPr>
          <p:cNvPr id="1271" name="Google Shape;1271;p173"/>
          <p:cNvSpPr txBox="1"/>
          <p:nvPr/>
        </p:nvSpPr>
        <p:spPr>
          <a:xfrm>
            <a:off x="6769850" y="6010600"/>
            <a:ext cx="2084700" cy="14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t>Core Knowledge Language Arts Materials</a:t>
            </a:r>
            <a:endParaRPr sz="800"/>
          </a:p>
        </p:txBody>
      </p:sp>
      <p:pic>
        <p:nvPicPr>
          <p:cNvPr id="2" name="Picture 1"/>
          <p:cNvPicPr>
            <a:picLocks noChangeAspect="1"/>
          </p:cNvPicPr>
          <p:nvPr/>
        </p:nvPicPr>
        <p:blipFill>
          <a:blip r:embed="rId7"/>
          <a:stretch>
            <a:fillRect/>
          </a:stretch>
        </p:blipFill>
        <p:spPr>
          <a:xfrm>
            <a:off x="5993071" y="2530175"/>
            <a:ext cx="2239916" cy="541313"/>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76"/>
        <p:cNvGrpSpPr/>
        <p:nvPr/>
      </p:nvGrpSpPr>
      <p:grpSpPr>
        <a:xfrm>
          <a:off x="0" y="0"/>
          <a:ext cx="0" cy="0"/>
          <a:chOff x="0" y="0"/>
          <a:chExt cx="0" cy="0"/>
        </a:xfrm>
      </p:grpSpPr>
      <p:sp>
        <p:nvSpPr>
          <p:cNvPr id="1277" name="Google Shape;1277;p174"/>
          <p:cNvSpPr txBox="1"/>
          <p:nvPr/>
        </p:nvSpPr>
        <p:spPr>
          <a:xfrm>
            <a:off x="2657425" y="4610900"/>
            <a:ext cx="5733600" cy="79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solidFill>
                  <a:schemeClr val="accent4"/>
                </a:solidFill>
                <a:latin typeface="Lucida Sans"/>
                <a:ea typeface="Lucida Sans"/>
                <a:cs typeface="Lucida Sans"/>
                <a:sym typeface="Lucida Sans"/>
              </a:rPr>
              <a:t>AC3. </a:t>
            </a:r>
            <a:endParaRPr sz="2400" b="1">
              <a:solidFill>
                <a:schemeClr val="accent4"/>
              </a:solidFill>
              <a:latin typeface="Lucida Sans"/>
              <a:ea typeface="Lucida Sans"/>
              <a:cs typeface="Lucida Sans"/>
              <a:sym typeface="Lucida Sans"/>
            </a:endParaRPr>
          </a:p>
          <a:p>
            <a:pPr marL="0" lvl="0" indent="0" algn="l" rtl="0">
              <a:spcBef>
                <a:spcPts val="0"/>
              </a:spcBef>
              <a:spcAft>
                <a:spcPts val="0"/>
              </a:spcAft>
              <a:buNone/>
            </a:pPr>
            <a:r>
              <a:rPr lang="en-US" sz="2400" b="1">
                <a:solidFill>
                  <a:schemeClr val="accent4"/>
                </a:solidFill>
                <a:latin typeface="Lucida Sans"/>
                <a:ea typeface="Lucida Sans"/>
                <a:cs typeface="Lucida Sans"/>
                <a:sym typeface="Lucida Sans"/>
              </a:rPr>
              <a:t>What could high-quality evidence </a:t>
            </a:r>
            <a:endParaRPr sz="2400" b="1">
              <a:solidFill>
                <a:schemeClr val="accent4"/>
              </a:solidFill>
              <a:latin typeface="Lucida Sans"/>
              <a:ea typeface="Lucida Sans"/>
              <a:cs typeface="Lucida Sans"/>
              <a:sym typeface="Lucida Sans"/>
            </a:endParaRPr>
          </a:p>
          <a:p>
            <a:pPr marL="0" lvl="0" indent="0" algn="l" rtl="0">
              <a:spcBef>
                <a:spcPts val="0"/>
              </a:spcBef>
              <a:spcAft>
                <a:spcPts val="0"/>
              </a:spcAft>
              <a:buNone/>
            </a:pPr>
            <a:r>
              <a:rPr lang="en-US" sz="2400" b="1">
                <a:solidFill>
                  <a:schemeClr val="accent4"/>
                </a:solidFill>
                <a:latin typeface="Lucida Sans"/>
                <a:ea typeface="Lucida Sans"/>
                <a:cs typeface="Lucida Sans"/>
                <a:sym typeface="Lucida Sans"/>
              </a:rPr>
              <a:t>for “Yes” look like? </a:t>
            </a:r>
            <a:endParaRPr sz="2400" b="1">
              <a:solidFill>
                <a:schemeClr val="accent4"/>
              </a:solidFill>
              <a:latin typeface="Lucida Sans"/>
              <a:ea typeface="Lucida Sans"/>
              <a:cs typeface="Lucida Sans"/>
              <a:sym typeface="Lucida Sans"/>
            </a:endParaRPr>
          </a:p>
          <a:p>
            <a:pPr marL="0" lvl="0" indent="0" algn="l" rtl="0">
              <a:spcBef>
                <a:spcPts val="0"/>
              </a:spcBef>
              <a:spcAft>
                <a:spcPts val="0"/>
              </a:spcAft>
              <a:buNone/>
            </a:pPr>
            <a:endParaRPr sz="3000" b="1">
              <a:solidFill>
                <a:schemeClr val="accent4"/>
              </a:solidFill>
              <a:latin typeface="Lucida Sans"/>
              <a:ea typeface="Lucida Sans"/>
              <a:cs typeface="Lucida Sans"/>
              <a:sym typeface="Lucida Sans"/>
            </a:endParaRPr>
          </a:p>
        </p:txBody>
      </p:sp>
      <p:pic>
        <p:nvPicPr>
          <p:cNvPr id="1278" name="Google Shape;1278;p174"/>
          <p:cNvPicPr preferRelativeResize="0"/>
          <p:nvPr/>
        </p:nvPicPr>
        <p:blipFill>
          <a:blip r:embed="rId3">
            <a:alphaModFix/>
          </a:blip>
          <a:stretch>
            <a:fillRect/>
          </a:stretch>
        </p:blipFill>
        <p:spPr>
          <a:xfrm>
            <a:off x="1397775" y="4695625"/>
            <a:ext cx="1069425" cy="1138400"/>
          </a:xfrm>
          <a:prstGeom prst="rect">
            <a:avLst/>
          </a:prstGeom>
          <a:noFill/>
          <a:ln>
            <a:noFill/>
          </a:ln>
        </p:spPr>
      </p:pic>
      <p:sp>
        <p:nvSpPr>
          <p:cNvPr id="1279" name="Google Shape;1279;p174"/>
          <p:cNvSpPr txBox="1"/>
          <p:nvPr/>
        </p:nvSpPr>
        <p:spPr>
          <a:xfrm>
            <a:off x="220350" y="227075"/>
            <a:ext cx="8791500" cy="66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a:solidFill>
                  <a:schemeClr val="accent1"/>
                </a:solidFill>
                <a:latin typeface="Lucida Sans"/>
                <a:ea typeface="Lucida Sans"/>
                <a:cs typeface="Lucida Sans"/>
                <a:sym typeface="Lucida Sans"/>
              </a:rPr>
              <a:t>AC3. </a:t>
            </a:r>
            <a:endParaRPr sz="3000">
              <a:solidFill>
                <a:schemeClr val="accent1"/>
              </a:solidFill>
              <a:latin typeface="Lucida Sans"/>
              <a:ea typeface="Lucida Sans"/>
              <a:cs typeface="Lucida Sans"/>
              <a:sym typeface="Lucida Sans"/>
            </a:endParaRPr>
          </a:p>
        </p:txBody>
      </p:sp>
      <p:pic>
        <p:nvPicPr>
          <p:cNvPr id="1280" name="Google Shape;1280;p174"/>
          <p:cNvPicPr preferRelativeResize="0"/>
          <p:nvPr/>
        </p:nvPicPr>
        <p:blipFill rotWithShape="1">
          <a:blip r:embed="rId4">
            <a:alphaModFix/>
          </a:blip>
          <a:srcRect t="72908" r="1980"/>
          <a:stretch/>
        </p:blipFill>
        <p:spPr>
          <a:xfrm>
            <a:off x="176125" y="1079837"/>
            <a:ext cx="8879949" cy="1280125"/>
          </a:xfrm>
          <a:prstGeom prst="rect">
            <a:avLst/>
          </a:prstGeom>
          <a:noFill/>
          <a:ln>
            <a:noFill/>
          </a:ln>
        </p:spPr>
      </p:pic>
      <p:pic>
        <p:nvPicPr>
          <p:cNvPr id="1281" name="Google Shape;1281;p174"/>
          <p:cNvPicPr preferRelativeResize="0"/>
          <p:nvPr/>
        </p:nvPicPr>
        <p:blipFill rotWithShape="1">
          <a:blip r:embed="rId4">
            <a:alphaModFix/>
          </a:blip>
          <a:srcRect t="13954" r="1980" b="78352"/>
          <a:stretch/>
        </p:blipFill>
        <p:spPr>
          <a:xfrm>
            <a:off x="132025" y="893075"/>
            <a:ext cx="8879949" cy="363475"/>
          </a:xfrm>
          <a:prstGeom prst="rect">
            <a:avLst/>
          </a:prstGeom>
          <a:noFill/>
          <a:ln>
            <a:noFill/>
          </a:ln>
        </p:spPr>
      </p:pic>
      <p:pic>
        <p:nvPicPr>
          <p:cNvPr id="1282" name="Google Shape;1282;p174"/>
          <p:cNvPicPr preferRelativeResize="0"/>
          <p:nvPr/>
        </p:nvPicPr>
        <p:blipFill>
          <a:blip r:embed="rId5">
            <a:alphaModFix/>
          </a:blip>
          <a:stretch>
            <a:fillRect/>
          </a:stretch>
        </p:blipFill>
        <p:spPr>
          <a:xfrm>
            <a:off x="2959875" y="2444100"/>
            <a:ext cx="2814000" cy="19698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pic>
        <p:nvPicPr>
          <p:cNvPr id="1287" name="Google Shape;1287;p175"/>
          <p:cNvPicPr preferRelativeResize="0"/>
          <p:nvPr/>
        </p:nvPicPr>
        <p:blipFill>
          <a:blip r:embed="rId3">
            <a:alphaModFix/>
          </a:blip>
          <a:stretch>
            <a:fillRect/>
          </a:stretch>
        </p:blipFill>
        <p:spPr>
          <a:xfrm>
            <a:off x="5556725" y="4506875"/>
            <a:ext cx="2517837" cy="1846025"/>
          </a:xfrm>
          <a:prstGeom prst="rect">
            <a:avLst/>
          </a:prstGeom>
          <a:noFill/>
          <a:ln>
            <a:noFill/>
          </a:ln>
        </p:spPr>
      </p:pic>
      <p:pic>
        <p:nvPicPr>
          <p:cNvPr id="1288" name="Google Shape;1288;p175"/>
          <p:cNvPicPr preferRelativeResize="0"/>
          <p:nvPr/>
        </p:nvPicPr>
        <p:blipFill>
          <a:blip r:embed="rId4">
            <a:alphaModFix/>
          </a:blip>
          <a:stretch>
            <a:fillRect/>
          </a:stretch>
        </p:blipFill>
        <p:spPr>
          <a:xfrm>
            <a:off x="1759575" y="1978975"/>
            <a:ext cx="7083049" cy="3090500"/>
          </a:xfrm>
          <a:prstGeom prst="rect">
            <a:avLst/>
          </a:prstGeom>
          <a:noFill/>
          <a:ln>
            <a:noFill/>
          </a:ln>
        </p:spPr>
      </p:pic>
      <p:sp>
        <p:nvSpPr>
          <p:cNvPr id="1289" name="Google Shape;1289;p175"/>
          <p:cNvSpPr txBox="1"/>
          <p:nvPr/>
        </p:nvSpPr>
        <p:spPr>
          <a:xfrm>
            <a:off x="220350" y="-1525"/>
            <a:ext cx="8791500" cy="66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a:solidFill>
                  <a:schemeClr val="accent1"/>
                </a:solidFill>
                <a:latin typeface="Lucida Sans"/>
                <a:ea typeface="Lucida Sans"/>
                <a:cs typeface="Lucida Sans"/>
                <a:sym typeface="Lucida Sans"/>
              </a:rPr>
              <a:t>AC3. </a:t>
            </a:r>
            <a:endParaRPr sz="3000">
              <a:solidFill>
                <a:schemeClr val="accent1"/>
              </a:solidFill>
              <a:latin typeface="Lucida Sans"/>
              <a:ea typeface="Lucida Sans"/>
              <a:cs typeface="Lucida Sans"/>
              <a:sym typeface="Lucida Sans"/>
            </a:endParaRPr>
          </a:p>
        </p:txBody>
      </p:sp>
      <p:pic>
        <p:nvPicPr>
          <p:cNvPr id="1290" name="Google Shape;1290;p175"/>
          <p:cNvPicPr preferRelativeResize="0"/>
          <p:nvPr/>
        </p:nvPicPr>
        <p:blipFill rotWithShape="1">
          <a:blip r:embed="rId5">
            <a:alphaModFix/>
          </a:blip>
          <a:srcRect t="72908" r="1980"/>
          <a:stretch/>
        </p:blipFill>
        <p:spPr>
          <a:xfrm>
            <a:off x="99925" y="698837"/>
            <a:ext cx="8879949" cy="1280125"/>
          </a:xfrm>
          <a:prstGeom prst="rect">
            <a:avLst/>
          </a:prstGeom>
          <a:noFill/>
          <a:ln>
            <a:noFill/>
          </a:ln>
        </p:spPr>
      </p:pic>
      <p:pic>
        <p:nvPicPr>
          <p:cNvPr id="1291" name="Google Shape;1291;p175"/>
          <p:cNvPicPr preferRelativeResize="0"/>
          <p:nvPr/>
        </p:nvPicPr>
        <p:blipFill rotWithShape="1">
          <a:blip r:embed="rId5">
            <a:alphaModFix/>
          </a:blip>
          <a:srcRect t="13954" r="1980" b="78352"/>
          <a:stretch/>
        </p:blipFill>
        <p:spPr>
          <a:xfrm>
            <a:off x="132025" y="512075"/>
            <a:ext cx="8879949" cy="363475"/>
          </a:xfrm>
          <a:prstGeom prst="rect">
            <a:avLst/>
          </a:prstGeom>
          <a:noFill/>
          <a:ln>
            <a:noFill/>
          </a:ln>
        </p:spPr>
      </p:pic>
      <p:sp>
        <p:nvSpPr>
          <p:cNvPr id="1292" name="Google Shape;1292;p175"/>
          <p:cNvSpPr txBox="1"/>
          <p:nvPr/>
        </p:nvSpPr>
        <p:spPr>
          <a:xfrm>
            <a:off x="2049025" y="2089750"/>
            <a:ext cx="6408000" cy="328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a:latin typeface="Lucida Sans"/>
                <a:ea typeface="Lucida Sans"/>
                <a:cs typeface="Lucida Sans"/>
                <a:sym typeface="Lucida Sans"/>
              </a:rPr>
              <a:t>Ok - it’s riddle time! The answer to the riddle will begin with our new sound /t/. When you think you know the answer, whisper it to your partner and then stand up! Ready?</a:t>
            </a:r>
            <a:endParaRPr sz="2000">
              <a:latin typeface="Lucida Sans"/>
              <a:ea typeface="Lucida Sans"/>
              <a:cs typeface="Lucida Sans"/>
              <a:sym typeface="Lucida Sans"/>
            </a:endParaRPr>
          </a:p>
          <a:p>
            <a:pPr marL="0" lvl="0" indent="0" algn="ctr" rtl="0">
              <a:spcBef>
                <a:spcPts val="0"/>
              </a:spcBef>
              <a:spcAft>
                <a:spcPts val="0"/>
              </a:spcAft>
              <a:buNone/>
            </a:pPr>
            <a:endParaRPr sz="1000">
              <a:latin typeface="Lucida Sans"/>
              <a:ea typeface="Lucida Sans"/>
              <a:cs typeface="Lucida Sans"/>
              <a:sym typeface="Lucida Sans"/>
            </a:endParaRPr>
          </a:p>
          <a:p>
            <a:pPr marL="0" lvl="0" indent="0" algn="ctr" rtl="0">
              <a:spcBef>
                <a:spcPts val="0"/>
              </a:spcBef>
              <a:spcAft>
                <a:spcPts val="0"/>
              </a:spcAft>
              <a:buNone/>
            </a:pPr>
            <a:r>
              <a:rPr lang="en-US" sz="2000" i="1">
                <a:latin typeface="Lucida Sans"/>
                <a:ea typeface="Lucida Sans"/>
                <a:cs typeface="Lucida Sans"/>
                <a:sym typeface="Lucida Sans"/>
              </a:rPr>
              <a:t>I’m thinking of something inside your mouth that you use to chew.   </a:t>
            </a:r>
            <a:endParaRPr sz="2000" i="1">
              <a:latin typeface="Lucida Sans"/>
              <a:ea typeface="Lucida Sans"/>
              <a:cs typeface="Lucida Sans"/>
              <a:sym typeface="Lucida Sans"/>
            </a:endParaRPr>
          </a:p>
          <a:p>
            <a:pPr marL="0" lvl="0" indent="0" algn="l" rtl="0">
              <a:spcBef>
                <a:spcPts val="0"/>
              </a:spcBef>
              <a:spcAft>
                <a:spcPts val="0"/>
              </a:spcAft>
              <a:buNone/>
            </a:pPr>
            <a:endParaRPr sz="2000">
              <a:latin typeface="Lucida Sans"/>
              <a:ea typeface="Lucida Sans"/>
              <a:cs typeface="Lucida Sans"/>
              <a:sym typeface="Lucida Sans"/>
            </a:endParaRPr>
          </a:p>
          <a:p>
            <a:pPr marL="0" lvl="0" indent="0" algn="l" rtl="0">
              <a:spcBef>
                <a:spcPts val="0"/>
              </a:spcBef>
              <a:spcAft>
                <a:spcPts val="0"/>
              </a:spcAft>
              <a:buNone/>
            </a:pPr>
            <a:endParaRPr sz="2000">
              <a:latin typeface="Lucida Sans"/>
              <a:ea typeface="Lucida Sans"/>
              <a:cs typeface="Lucida Sans"/>
              <a:sym typeface="Lucida Sans"/>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1293" name="Google Shape;1293;p175"/>
          <p:cNvPicPr preferRelativeResize="0"/>
          <p:nvPr/>
        </p:nvPicPr>
        <p:blipFill>
          <a:blip r:embed="rId6">
            <a:alphaModFix/>
          </a:blip>
          <a:stretch>
            <a:fillRect/>
          </a:stretch>
        </p:blipFill>
        <p:spPr>
          <a:xfrm>
            <a:off x="594250" y="4506863"/>
            <a:ext cx="1454775" cy="1656340"/>
          </a:xfrm>
          <a:prstGeom prst="rect">
            <a:avLst/>
          </a:prstGeom>
          <a:noFill/>
          <a:ln>
            <a:noFill/>
          </a:ln>
        </p:spPr>
      </p:pic>
      <p:sp>
        <p:nvSpPr>
          <p:cNvPr id="1294" name="Google Shape;1294;p175"/>
          <p:cNvSpPr txBox="1"/>
          <p:nvPr/>
        </p:nvSpPr>
        <p:spPr>
          <a:xfrm>
            <a:off x="6757925" y="4288475"/>
            <a:ext cx="2084700" cy="14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t>Core Knowledge Language Arts Materials</a:t>
            </a:r>
            <a:endParaRPr sz="8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Google Shape;1030;p145"/>
          <p:cNvSpPr txBox="1">
            <a:spLocks noGrp="1"/>
          </p:cNvSpPr>
          <p:nvPr>
            <p:ph type="title"/>
          </p:nvPr>
        </p:nvSpPr>
        <p:spPr>
          <a:xfrm>
            <a:off x="457200" y="1222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595959"/>
                </a:solidFill>
                <a:latin typeface="Lucida Sans"/>
                <a:ea typeface="Lucida Sans"/>
                <a:cs typeface="Lucida Sans"/>
                <a:sym typeface="Lucida Sans"/>
              </a:rPr>
              <a:t>Who </a:t>
            </a:r>
            <a:r>
              <a:rPr lang="en-US" sz="2800"/>
              <a:t>A</a:t>
            </a:r>
            <a:r>
              <a:rPr lang="en-US" sz="2800" b="0" i="0" u="none" strike="noStrike" cap="none">
                <a:solidFill>
                  <a:srgbClr val="595959"/>
                </a:solidFill>
                <a:latin typeface="Lucida Sans"/>
                <a:ea typeface="Lucida Sans"/>
                <a:cs typeface="Lucida Sans"/>
                <a:sym typeface="Lucida Sans"/>
              </a:rPr>
              <a:t>re Core Advocates?</a:t>
            </a:r>
            <a:endParaRPr/>
          </a:p>
        </p:txBody>
      </p:sp>
      <p:pic>
        <p:nvPicPr>
          <p:cNvPr id="1031" name="Google Shape;1031;p145"/>
          <p:cNvPicPr preferRelativeResize="0"/>
          <p:nvPr/>
        </p:nvPicPr>
        <p:blipFill>
          <a:blip r:embed="rId3">
            <a:alphaModFix/>
          </a:blip>
          <a:stretch>
            <a:fillRect/>
          </a:stretch>
        </p:blipFill>
        <p:spPr>
          <a:xfrm>
            <a:off x="304799" y="1417650"/>
            <a:ext cx="3897400" cy="2282625"/>
          </a:xfrm>
          <a:prstGeom prst="rect">
            <a:avLst/>
          </a:prstGeom>
          <a:noFill/>
          <a:ln>
            <a:noFill/>
          </a:ln>
        </p:spPr>
      </p:pic>
      <p:pic>
        <p:nvPicPr>
          <p:cNvPr id="1032" name="Google Shape;1032;p145"/>
          <p:cNvPicPr preferRelativeResize="0"/>
          <p:nvPr/>
        </p:nvPicPr>
        <p:blipFill rotWithShape="1">
          <a:blip r:embed="rId4">
            <a:alphaModFix/>
          </a:blip>
          <a:srcRect t="4808" b="3608"/>
          <a:stretch/>
        </p:blipFill>
        <p:spPr>
          <a:xfrm>
            <a:off x="304925" y="3859675"/>
            <a:ext cx="3897400" cy="2282625"/>
          </a:xfrm>
          <a:prstGeom prst="rect">
            <a:avLst/>
          </a:prstGeom>
          <a:noFill/>
          <a:ln>
            <a:noFill/>
          </a:ln>
        </p:spPr>
      </p:pic>
      <p:sp>
        <p:nvSpPr>
          <p:cNvPr id="1033" name="Google Shape;1033;p145"/>
          <p:cNvSpPr txBox="1">
            <a:spLocks noGrp="1"/>
          </p:cNvSpPr>
          <p:nvPr>
            <p:ph type="body" idx="4294967295"/>
          </p:nvPr>
        </p:nvSpPr>
        <p:spPr>
          <a:xfrm>
            <a:off x="4409550" y="1200350"/>
            <a:ext cx="4634700" cy="5232000"/>
          </a:xfrm>
          <a:prstGeom prst="rect">
            <a:avLst/>
          </a:prstGeom>
        </p:spPr>
        <p:txBody>
          <a:bodyPr spcFirstLastPara="1" wrap="square" lIns="91425" tIns="91425" rIns="91425" bIns="91425" anchor="t" anchorCtr="0">
            <a:noAutofit/>
          </a:bodyPr>
          <a:lstStyle/>
          <a:p>
            <a:pPr marL="0" lvl="0" indent="0" algn="l" rtl="0">
              <a:spcBef>
                <a:spcPts val="440"/>
              </a:spcBef>
              <a:spcAft>
                <a:spcPts val="0"/>
              </a:spcAft>
              <a:buNone/>
            </a:pPr>
            <a:r>
              <a:rPr lang="en-US" sz="2000">
                <a:latin typeface="Lucida Sans"/>
                <a:ea typeface="Lucida Sans"/>
                <a:cs typeface="Lucida Sans"/>
                <a:sym typeface="Lucida Sans"/>
              </a:rPr>
              <a:t>Core Advocates believe in the power of standards to prepare </a:t>
            </a:r>
            <a:r>
              <a:rPr lang="en-US" sz="2000" i="1">
                <a:latin typeface="Lucida Sans"/>
                <a:ea typeface="Lucida Sans"/>
                <a:cs typeface="Lucida Sans"/>
                <a:sym typeface="Lucida Sans"/>
              </a:rPr>
              <a:t>all </a:t>
            </a:r>
            <a:r>
              <a:rPr lang="en-US" sz="2000">
                <a:latin typeface="Lucida Sans"/>
                <a:ea typeface="Lucida Sans"/>
                <a:cs typeface="Lucida Sans"/>
                <a:sym typeface="Lucida Sans"/>
              </a:rPr>
              <a:t>students for college and/or careers.</a:t>
            </a:r>
            <a:endParaRPr sz="2000">
              <a:latin typeface="Lucida Sans"/>
              <a:ea typeface="Lucida Sans"/>
              <a:cs typeface="Lucida Sans"/>
              <a:sym typeface="Lucida Sans"/>
            </a:endParaRPr>
          </a:p>
          <a:p>
            <a:pPr marL="0" lvl="0" indent="0" algn="l" rtl="0">
              <a:spcBef>
                <a:spcPts val="440"/>
              </a:spcBef>
              <a:spcAft>
                <a:spcPts val="0"/>
              </a:spcAft>
              <a:buNone/>
            </a:pPr>
            <a:endParaRPr sz="2000">
              <a:latin typeface="Lucida Sans"/>
              <a:ea typeface="Lucida Sans"/>
              <a:cs typeface="Lucida Sans"/>
              <a:sym typeface="Lucida Sans"/>
            </a:endParaRPr>
          </a:p>
          <a:p>
            <a:pPr marL="0" lvl="0" indent="0" algn="l" rtl="0">
              <a:spcBef>
                <a:spcPts val="440"/>
              </a:spcBef>
              <a:spcAft>
                <a:spcPts val="0"/>
              </a:spcAft>
              <a:buNone/>
            </a:pPr>
            <a:r>
              <a:rPr lang="en-US" sz="2000">
                <a:latin typeface="Lucida Sans"/>
                <a:ea typeface="Lucida Sans"/>
                <a:cs typeface="Lucida Sans"/>
                <a:sym typeface="Lucida Sans"/>
              </a:rPr>
              <a:t>They are eager to support and collaborate with their colleagues and communities in understanding and translating the Shifts into instructional practice.</a:t>
            </a:r>
            <a:endParaRPr sz="2000">
              <a:latin typeface="Lucida Sans"/>
              <a:ea typeface="Lucida Sans"/>
              <a:cs typeface="Lucida Sans"/>
              <a:sym typeface="Lucida Sans"/>
            </a:endParaRPr>
          </a:p>
          <a:p>
            <a:pPr marL="0" lvl="0" indent="0" algn="l" rtl="0">
              <a:spcBef>
                <a:spcPts val="440"/>
              </a:spcBef>
              <a:spcAft>
                <a:spcPts val="0"/>
              </a:spcAft>
              <a:buNone/>
            </a:pPr>
            <a:endParaRPr sz="2000">
              <a:latin typeface="Lucida Sans"/>
              <a:ea typeface="Lucida Sans"/>
              <a:cs typeface="Lucida Sans"/>
              <a:sym typeface="Lucida Sans"/>
            </a:endParaRPr>
          </a:p>
          <a:p>
            <a:pPr marL="0" lvl="0" indent="0" algn="l" rtl="0">
              <a:spcBef>
                <a:spcPts val="340"/>
              </a:spcBef>
              <a:spcAft>
                <a:spcPts val="0"/>
              </a:spcAft>
              <a:buNone/>
            </a:pPr>
            <a:r>
              <a:rPr lang="en-US" sz="2000">
                <a:latin typeface="Lucida Sans"/>
                <a:ea typeface="Lucida Sans"/>
                <a:cs typeface="Lucida Sans"/>
                <a:sym typeface="Lucida Sans"/>
              </a:rPr>
              <a:t>Core Advocates have the tools and knowledge to advocate for high-quality instruction, instructional resources, and professional learning in their communities.</a:t>
            </a:r>
            <a:endParaRPr sz="2000">
              <a:latin typeface="Lucida Sans"/>
              <a:ea typeface="Lucida Sans"/>
              <a:cs typeface="Lucida Sans"/>
              <a:sym typeface="Lucida Sans"/>
            </a:endParaRPr>
          </a:p>
        </p:txBody>
      </p:sp>
      <p:sp>
        <p:nvSpPr>
          <p:cNvPr id="1034" name="Google Shape;1034;p145"/>
          <p:cNvSpPr/>
          <p:nvPr/>
        </p:nvSpPr>
        <p:spPr>
          <a:xfrm>
            <a:off x="8328250" y="6434675"/>
            <a:ext cx="326700" cy="326700"/>
          </a:xfrm>
          <a:prstGeom prst="ellipse">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pic>
        <p:nvPicPr>
          <p:cNvPr id="1299" name="Google Shape;1299;p176"/>
          <p:cNvPicPr preferRelativeResize="0"/>
          <p:nvPr/>
        </p:nvPicPr>
        <p:blipFill rotWithShape="1">
          <a:blip r:embed="rId3">
            <a:alphaModFix/>
          </a:blip>
          <a:srcRect/>
          <a:stretch/>
        </p:blipFill>
        <p:spPr>
          <a:xfrm>
            <a:off x="0" y="1363026"/>
            <a:ext cx="9144000" cy="4550685"/>
          </a:xfrm>
          <a:prstGeom prst="rect">
            <a:avLst/>
          </a:prstGeom>
          <a:noFill/>
          <a:ln>
            <a:noFill/>
          </a:ln>
        </p:spPr>
      </p:pic>
      <p:sp>
        <p:nvSpPr>
          <p:cNvPr id="1300" name="Google Shape;1300;p176"/>
          <p:cNvSpPr txBox="1"/>
          <p:nvPr/>
        </p:nvSpPr>
        <p:spPr>
          <a:xfrm>
            <a:off x="220350" y="227075"/>
            <a:ext cx="8791500" cy="66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a:solidFill>
                  <a:schemeClr val="accent1"/>
                </a:solidFill>
                <a:latin typeface="Lucida Sans"/>
                <a:ea typeface="Lucida Sans"/>
                <a:cs typeface="Lucida Sans"/>
                <a:sym typeface="Lucida Sans"/>
              </a:rPr>
              <a:t>TEACHER-DIRECTED INSTRUCTION INDICATORS</a:t>
            </a:r>
            <a:endParaRPr sz="3000">
              <a:solidFill>
                <a:schemeClr val="accent1"/>
              </a:solidFill>
              <a:latin typeface="Lucida Sans"/>
              <a:ea typeface="Lucida Sans"/>
              <a:cs typeface="Lucida Sans"/>
              <a:sym typeface="Lucida Sans"/>
            </a:endParaRPr>
          </a:p>
        </p:txBody>
      </p:sp>
      <p:sp>
        <p:nvSpPr>
          <p:cNvPr id="1301" name="Google Shape;1301;p176"/>
          <p:cNvSpPr txBox="1"/>
          <p:nvPr/>
        </p:nvSpPr>
        <p:spPr>
          <a:xfrm>
            <a:off x="220350" y="6252425"/>
            <a:ext cx="1392900" cy="408900"/>
          </a:xfrm>
          <a:prstGeom prst="rect">
            <a:avLst/>
          </a:prstGeom>
          <a:solidFill>
            <a:schemeClr val="accen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latin typeface="Lucida Sans"/>
                <a:ea typeface="Lucida Sans"/>
                <a:cs typeface="Lucida Sans"/>
                <a:sym typeface="Lucida Sans"/>
              </a:rPr>
              <a:t>FSOT: Page 3</a:t>
            </a:r>
            <a:endParaRPr>
              <a:solidFill>
                <a:srgbClr val="FFFFFF"/>
              </a:solidFill>
              <a:latin typeface="Lucida Sans"/>
              <a:ea typeface="Lucida Sans"/>
              <a:cs typeface="Lucida Sans"/>
              <a:sym typeface="Lucida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sp>
        <p:nvSpPr>
          <p:cNvPr id="1307" name="Google Shape;1307;p177"/>
          <p:cNvSpPr txBox="1"/>
          <p:nvPr/>
        </p:nvSpPr>
        <p:spPr>
          <a:xfrm>
            <a:off x="220350" y="227075"/>
            <a:ext cx="8791500" cy="66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a:solidFill>
                  <a:schemeClr val="accent1"/>
                </a:solidFill>
                <a:latin typeface="Lucida Sans"/>
                <a:ea typeface="Lucida Sans"/>
                <a:cs typeface="Lucida Sans"/>
                <a:sym typeface="Lucida Sans"/>
              </a:rPr>
              <a:t>TD1. </a:t>
            </a:r>
            <a:endParaRPr sz="3000">
              <a:solidFill>
                <a:schemeClr val="accent1"/>
              </a:solidFill>
              <a:latin typeface="Lucida Sans"/>
              <a:ea typeface="Lucida Sans"/>
              <a:cs typeface="Lucida Sans"/>
              <a:sym typeface="Lucida Sans"/>
            </a:endParaRPr>
          </a:p>
        </p:txBody>
      </p:sp>
      <p:pic>
        <p:nvPicPr>
          <p:cNvPr id="1308" name="Google Shape;1308;p177"/>
          <p:cNvPicPr preferRelativeResize="0"/>
          <p:nvPr/>
        </p:nvPicPr>
        <p:blipFill rotWithShape="1">
          <a:blip r:embed="rId3">
            <a:alphaModFix/>
          </a:blip>
          <a:srcRect t="16288" r="1931" b="52106"/>
          <a:stretch/>
        </p:blipFill>
        <p:spPr>
          <a:xfrm>
            <a:off x="44100" y="893075"/>
            <a:ext cx="8967750" cy="1438225"/>
          </a:xfrm>
          <a:prstGeom prst="rect">
            <a:avLst/>
          </a:prstGeom>
          <a:noFill/>
          <a:ln>
            <a:noFill/>
          </a:ln>
        </p:spPr>
      </p:pic>
      <p:pic>
        <p:nvPicPr>
          <p:cNvPr id="1309" name="Google Shape;1309;p177"/>
          <p:cNvPicPr preferRelativeResize="0"/>
          <p:nvPr/>
        </p:nvPicPr>
        <p:blipFill>
          <a:blip r:embed="rId4">
            <a:alphaModFix/>
          </a:blip>
          <a:stretch>
            <a:fillRect/>
          </a:stretch>
        </p:blipFill>
        <p:spPr>
          <a:xfrm>
            <a:off x="386625" y="2460850"/>
            <a:ext cx="5082299" cy="4397151"/>
          </a:xfrm>
          <a:prstGeom prst="rect">
            <a:avLst/>
          </a:prstGeom>
          <a:noFill/>
          <a:ln>
            <a:noFill/>
          </a:ln>
        </p:spPr>
      </p:pic>
      <p:sp>
        <p:nvSpPr>
          <p:cNvPr id="1310" name="Google Shape;1310;p177"/>
          <p:cNvSpPr/>
          <p:nvPr/>
        </p:nvSpPr>
        <p:spPr>
          <a:xfrm>
            <a:off x="2449850" y="2921850"/>
            <a:ext cx="2361900" cy="1332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77"/>
          <p:cNvSpPr txBox="1"/>
          <p:nvPr/>
        </p:nvSpPr>
        <p:spPr>
          <a:xfrm>
            <a:off x="2658050" y="2921400"/>
            <a:ext cx="2074200" cy="86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b="1">
                <a:latin typeface="Lucida Sans"/>
                <a:ea typeface="Lucida Sans"/>
                <a:cs typeface="Lucida Sans"/>
                <a:sym typeface="Lucida Sans"/>
              </a:rPr>
              <a:t>I’m going to show you how to write the /t/ sound. Watch me! </a:t>
            </a:r>
            <a:endParaRPr sz="1600" b="1">
              <a:latin typeface="Lucida Sans"/>
              <a:ea typeface="Lucida Sans"/>
              <a:cs typeface="Lucida Sans"/>
              <a:sym typeface="Lucida Sans"/>
            </a:endParaRPr>
          </a:p>
        </p:txBody>
      </p:sp>
      <p:grpSp>
        <p:nvGrpSpPr>
          <p:cNvPr id="1312" name="Google Shape;1312;p177"/>
          <p:cNvGrpSpPr/>
          <p:nvPr/>
        </p:nvGrpSpPr>
        <p:grpSpPr>
          <a:xfrm>
            <a:off x="6060273" y="3347564"/>
            <a:ext cx="2361892" cy="2102275"/>
            <a:chOff x="5635450" y="3743525"/>
            <a:chExt cx="2074200" cy="1736700"/>
          </a:xfrm>
        </p:grpSpPr>
        <p:sp>
          <p:nvSpPr>
            <p:cNvPr id="1313" name="Google Shape;1313;p177"/>
            <p:cNvSpPr/>
            <p:nvPr/>
          </p:nvSpPr>
          <p:spPr>
            <a:xfrm>
              <a:off x="5635450" y="3743525"/>
              <a:ext cx="2074200" cy="17367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14" name="Google Shape;1314;p177"/>
            <p:cNvPicPr preferRelativeResize="0"/>
            <p:nvPr/>
          </p:nvPicPr>
          <p:blipFill>
            <a:blip r:embed="rId5">
              <a:alphaModFix/>
            </a:blip>
            <a:stretch>
              <a:fillRect/>
            </a:stretch>
          </p:blipFill>
          <p:spPr>
            <a:xfrm>
              <a:off x="5635453" y="3940310"/>
              <a:ext cx="1170738" cy="1438225"/>
            </a:xfrm>
            <a:prstGeom prst="rect">
              <a:avLst/>
            </a:prstGeom>
            <a:noFill/>
            <a:ln>
              <a:noFill/>
            </a:ln>
          </p:spPr>
        </p:pic>
        <p:pic>
          <p:nvPicPr>
            <p:cNvPr id="1315" name="Google Shape;1315;p177"/>
            <p:cNvPicPr preferRelativeResize="0"/>
            <p:nvPr/>
          </p:nvPicPr>
          <p:blipFill>
            <a:blip r:embed="rId6">
              <a:alphaModFix/>
            </a:blip>
            <a:stretch>
              <a:fillRect/>
            </a:stretch>
          </p:blipFill>
          <p:spPr>
            <a:xfrm>
              <a:off x="6729278" y="4228026"/>
              <a:ext cx="828370" cy="666000"/>
            </a:xfrm>
            <a:prstGeom prst="rect">
              <a:avLst/>
            </a:prstGeom>
            <a:noFill/>
            <a:ln>
              <a:noFill/>
            </a:ln>
          </p:spPr>
        </p:pic>
      </p:grpSp>
      <p:sp>
        <p:nvSpPr>
          <p:cNvPr id="1316" name="Google Shape;1316;p177"/>
          <p:cNvSpPr/>
          <p:nvPr/>
        </p:nvSpPr>
        <p:spPr>
          <a:xfrm>
            <a:off x="5281875" y="6243375"/>
            <a:ext cx="2037900" cy="533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sp>
        <p:nvSpPr>
          <p:cNvPr id="1322" name="Google Shape;1322;p178"/>
          <p:cNvSpPr txBox="1"/>
          <p:nvPr/>
        </p:nvSpPr>
        <p:spPr>
          <a:xfrm>
            <a:off x="220350" y="227075"/>
            <a:ext cx="8791500" cy="66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a:solidFill>
                  <a:schemeClr val="accent1"/>
                </a:solidFill>
                <a:latin typeface="Lucida Sans"/>
                <a:ea typeface="Lucida Sans"/>
                <a:cs typeface="Lucida Sans"/>
                <a:sym typeface="Lucida Sans"/>
              </a:rPr>
              <a:t>TD2. </a:t>
            </a:r>
            <a:endParaRPr sz="3000">
              <a:solidFill>
                <a:schemeClr val="accent1"/>
              </a:solidFill>
              <a:latin typeface="Lucida Sans"/>
              <a:ea typeface="Lucida Sans"/>
              <a:cs typeface="Lucida Sans"/>
              <a:sym typeface="Lucida Sans"/>
            </a:endParaRPr>
          </a:p>
        </p:txBody>
      </p:sp>
      <p:pic>
        <p:nvPicPr>
          <p:cNvPr id="1323" name="Google Shape;1323;p178"/>
          <p:cNvPicPr preferRelativeResize="0"/>
          <p:nvPr/>
        </p:nvPicPr>
        <p:blipFill rotWithShape="1">
          <a:blip r:embed="rId3">
            <a:alphaModFix/>
          </a:blip>
          <a:srcRect t="16288" r="1931" b="77387"/>
          <a:stretch/>
        </p:blipFill>
        <p:spPr>
          <a:xfrm>
            <a:off x="44100" y="893075"/>
            <a:ext cx="8967750" cy="287775"/>
          </a:xfrm>
          <a:prstGeom prst="rect">
            <a:avLst/>
          </a:prstGeom>
          <a:noFill/>
          <a:ln>
            <a:noFill/>
          </a:ln>
        </p:spPr>
      </p:pic>
      <p:pic>
        <p:nvPicPr>
          <p:cNvPr id="1324" name="Google Shape;1324;p178"/>
          <p:cNvPicPr preferRelativeResize="0"/>
          <p:nvPr/>
        </p:nvPicPr>
        <p:blipFill>
          <a:blip r:embed="rId4">
            <a:alphaModFix/>
          </a:blip>
          <a:stretch>
            <a:fillRect/>
          </a:stretch>
        </p:blipFill>
        <p:spPr>
          <a:xfrm>
            <a:off x="386625" y="2460850"/>
            <a:ext cx="5082299" cy="4397151"/>
          </a:xfrm>
          <a:prstGeom prst="rect">
            <a:avLst/>
          </a:prstGeom>
          <a:noFill/>
          <a:ln>
            <a:noFill/>
          </a:ln>
        </p:spPr>
      </p:pic>
      <p:sp>
        <p:nvSpPr>
          <p:cNvPr id="1325" name="Google Shape;1325;p178"/>
          <p:cNvSpPr/>
          <p:nvPr/>
        </p:nvSpPr>
        <p:spPr>
          <a:xfrm>
            <a:off x="2449850" y="2921850"/>
            <a:ext cx="2361900" cy="1332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78"/>
          <p:cNvSpPr txBox="1"/>
          <p:nvPr/>
        </p:nvSpPr>
        <p:spPr>
          <a:xfrm>
            <a:off x="2593700" y="2850775"/>
            <a:ext cx="2217900" cy="86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latin typeface="Lucida Sans"/>
                <a:ea typeface="Lucida Sans"/>
                <a:cs typeface="Lucida Sans"/>
                <a:sym typeface="Lucida Sans"/>
              </a:rPr>
              <a:t>Top can also mean a small toy that spins on its pointy bottom. </a:t>
            </a:r>
            <a:endParaRPr sz="1800" b="1">
              <a:latin typeface="Lucida Sans"/>
              <a:ea typeface="Lucida Sans"/>
              <a:cs typeface="Lucida Sans"/>
              <a:sym typeface="Lucida Sans"/>
            </a:endParaRPr>
          </a:p>
        </p:txBody>
      </p:sp>
      <p:grpSp>
        <p:nvGrpSpPr>
          <p:cNvPr id="1327" name="Google Shape;1327;p178"/>
          <p:cNvGrpSpPr/>
          <p:nvPr/>
        </p:nvGrpSpPr>
        <p:grpSpPr>
          <a:xfrm>
            <a:off x="6060273" y="3347564"/>
            <a:ext cx="2361892" cy="2102275"/>
            <a:chOff x="5635450" y="3743525"/>
            <a:chExt cx="2074200" cy="1736700"/>
          </a:xfrm>
        </p:grpSpPr>
        <p:sp>
          <p:nvSpPr>
            <p:cNvPr id="1328" name="Google Shape;1328;p178"/>
            <p:cNvSpPr/>
            <p:nvPr/>
          </p:nvSpPr>
          <p:spPr>
            <a:xfrm>
              <a:off x="5635450" y="3743525"/>
              <a:ext cx="2074200" cy="17367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29" name="Google Shape;1329;p178"/>
            <p:cNvPicPr preferRelativeResize="0"/>
            <p:nvPr/>
          </p:nvPicPr>
          <p:blipFill>
            <a:blip r:embed="rId5">
              <a:alphaModFix/>
            </a:blip>
            <a:stretch>
              <a:fillRect/>
            </a:stretch>
          </p:blipFill>
          <p:spPr>
            <a:xfrm>
              <a:off x="5715237" y="3892768"/>
              <a:ext cx="1170738" cy="1438225"/>
            </a:xfrm>
            <a:prstGeom prst="rect">
              <a:avLst/>
            </a:prstGeom>
            <a:noFill/>
            <a:ln>
              <a:noFill/>
            </a:ln>
          </p:spPr>
        </p:pic>
        <p:pic>
          <p:nvPicPr>
            <p:cNvPr id="1330" name="Google Shape;1330;p178"/>
            <p:cNvPicPr preferRelativeResize="0"/>
            <p:nvPr/>
          </p:nvPicPr>
          <p:blipFill>
            <a:blip r:embed="rId6">
              <a:alphaModFix/>
            </a:blip>
            <a:stretch>
              <a:fillRect/>
            </a:stretch>
          </p:blipFill>
          <p:spPr>
            <a:xfrm>
              <a:off x="6729278" y="4228026"/>
              <a:ext cx="828370" cy="666000"/>
            </a:xfrm>
            <a:prstGeom prst="rect">
              <a:avLst/>
            </a:prstGeom>
            <a:noFill/>
            <a:ln>
              <a:noFill/>
            </a:ln>
          </p:spPr>
        </p:pic>
      </p:grpSp>
      <p:pic>
        <p:nvPicPr>
          <p:cNvPr id="1331" name="Google Shape;1331;p178"/>
          <p:cNvPicPr preferRelativeResize="0"/>
          <p:nvPr/>
        </p:nvPicPr>
        <p:blipFill rotWithShape="1">
          <a:blip r:embed="rId3">
            <a:alphaModFix/>
          </a:blip>
          <a:srcRect t="47275" r="1931" b="23447"/>
          <a:stretch/>
        </p:blipFill>
        <p:spPr>
          <a:xfrm>
            <a:off x="75200" y="1173800"/>
            <a:ext cx="8967750" cy="1332300"/>
          </a:xfrm>
          <a:prstGeom prst="rect">
            <a:avLst/>
          </a:prstGeom>
          <a:noFill/>
          <a:ln>
            <a:noFill/>
          </a:ln>
        </p:spPr>
      </p:pic>
      <p:sp>
        <p:nvSpPr>
          <p:cNvPr id="1332" name="Google Shape;1332;p178"/>
          <p:cNvSpPr/>
          <p:nvPr/>
        </p:nvSpPr>
        <p:spPr>
          <a:xfrm>
            <a:off x="5281875" y="6243375"/>
            <a:ext cx="2037900" cy="533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sp>
        <p:nvSpPr>
          <p:cNvPr id="1338" name="Google Shape;1338;p179"/>
          <p:cNvSpPr txBox="1"/>
          <p:nvPr/>
        </p:nvSpPr>
        <p:spPr>
          <a:xfrm>
            <a:off x="220350" y="227075"/>
            <a:ext cx="8791500" cy="66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a:solidFill>
                  <a:schemeClr val="accent1"/>
                </a:solidFill>
                <a:latin typeface="Lucida Sans"/>
                <a:ea typeface="Lucida Sans"/>
                <a:cs typeface="Lucida Sans"/>
                <a:sym typeface="Lucida Sans"/>
              </a:rPr>
              <a:t>TD3. </a:t>
            </a:r>
            <a:endParaRPr sz="3000">
              <a:solidFill>
                <a:schemeClr val="accent1"/>
              </a:solidFill>
              <a:latin typeface="Lucida Sans"/>
              <a:ea typeface="Lucida Sans"/>
              <a:cs typeface="Lucida Sans"/>
              <a:sym typeface="Lucida Sans"/>
            </a:endParaRPr>
          </a:p>
        </p:txBody>
      </p:sp>
      <p:pic>
        <p:nvPicPr>
          <p:cNvPr id="1339" name="Google Shape;1339;p179"/>
          <p:cNvPicPr preferRelativeResize="0"/>
          <p:nvPr/>
        </p:nvPicPr>
        <p:blipFill rotWithShape="1">
          <a:blip r:embed="rId3">
            <a:alphaModFix/>
          </a:blip>
          <a:srcRect t="16288" r="1931" b="77387"/>
          <a:stretch/>
        </p:blipFill>
        <p:spPr>
          <a:xfrm>
            <a:off x="44100" y="893075"/>
            <a:ext cx="8967750" cy="287775"/>
          </a:xfrm>
          <a:prstGeom prst="rect">
            <a:avLst/>
          </a:prstGeom>
          <a:noFill/>
          <a:ln>
            <a:noFill/>
          </a:ln>
        </p:spPr>
      </p:pic>
      <p:pic>
        <p:nvPicPr>
          <p:cNvPr id="1340" name="Google Shape;1340;p179"/>
          <p:cNvPicPr preferRelativeResize="0"/>
          <p:nvPr/>
        </p:nvPicPr>
        <p:blipFill>
          <a:blip r:embed="rId4">
            <a:alphaModFix/>
          </a:blip>
          <a:stretch>
            <a:fillRect/>
          </a:stretch>
        </p:blipFill>
        <p:spPr>
          <a:xfrm>
            <a:off x="386625" y="2460850"/>
            <a:ext cx="5082299" cy="4397151"/>
          </a:xfrm>
          <a:prstGeom prst="rect">
            <a:avLst/>
          </a:prstGeom>
          <a:noFill/>
          <a:ln>
            <a:noFill/>
          </a:ln>
        </p:spPr>
      </p:pic>
      <p:sp>
        <p:nvSpPr>
          <p:cNvPr id="1341" name="Google Shape;1341;p179"/>
          <p:cNvSpPr/>
          <p:nvPr/>
        </p:nvSpPr>
        <p:spPr>
          <a:xfrm>
            <a:off x="2449850" y="2921850"/>
            <a:ext cx="2361900" cy="1332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79"/>
          <p:cNvSpPr txBox="1"/>
          <p:nvPr/>
        </p:nvSpPr>
        <p:spPr>
          <a:xfrm>
            <a:off x="2501875" y="2921850"/>
            <a:ext cx="2361900" cy="86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latin typeface="Lucida Sans"/>
                <a:ea typeface="Lucida Sans"/>
                <a:cs typeface="Lucida Sans"/>
                <a:sym typeface="Lucida Sans"/>
              </a:rPr>
              <a:t>Let’s write the /t/ sound in the air together three times. Then you’ll have a chance to practice with a partner!</a:t>
            </a:r>
            <a:endParaRPr b="1">
              <a:latin typeface="Lucida Sans"/>
              <a:ea typeface="Lucida Sans"/>
              <a:cs typeface="Lucida Sans"/>
              <a:sym typeface="Lucida Sans"/>
            </a:endParaRPr>
          </a:p>
        </p:txBody>
      </p:sp>
      <p:pic>
        <p:nvPicPr>
          <p:cNvPr id="1343" name="Google Shape;1343;p179"/>
          <p:cNvPicPr preferRelativeResize="0"/>
          <p:nvPr/>
        </p:nvPicPr>
        <p:blipFill rotWithShape="1">
          <a:blip r:embed="rId3">
            <a:alphaModFix/>
          </a:blip>
          <a:srcRect t="77702" r="1931" b="1295"/>
          <a:stretch/>
        </p:blipFill>
        <p:spPr>
          <a:xfrm>
            <a:off x="76200" y="1199087"/>
            <a:ext cx="8967750" cy="955750"/>
          </a:xfrm>
          <a:prstGeom prst="rect">
            <a:avLst/>
          </a:prstGeom>
          <a:noFill/>
          <a:ln>
            <a:noFill/>
          </a:ln>
        </p:spPr>
      </p:pic>
      <p:pic>
        <p:nvPicPr>
          <p:cNvPr id="1344" name="Google Shape;1344;p179"/>
          <p:cNvPicPr preferRelativeResize="0"/>
          <p:nvPr/>
        </p:nvPicPr>
        <p:blipFill>
          <a:blip r:embed="rId5">
            <a:alphaModFix/>
          </a:blip>
          <a:stretch>
            <a:fillRect/>
          </a:stretch>
        </p:blipFill>
        <p:spPr>
          <a:xfrm>
            <a:off x="5468925" y="2173051"/>
            <a:ext cx="2969200" cy="3884650"/>
          </a:xfrm>
          <a:prstGeom prst="rect">
            <a:avLst/>
          </a:prstGeom>
          <a:noFill/>
          <a:ln w="9525" cap="flat" cmpd="sng">
            <a:solidFill>
              <a:schemeClr val="dk2"/>
            </a:solidFill>
            <a:prstDash val="solid"/>
            <a:round/>
            <a:headEnd type="none" w="sm" len="sm"/>
            <a:tailEnd type="none" w="sm" len="sm"/>
          </a:ln>
        </p:spPr>
      </p:pic>
      <p:sp>
        <p:nvSpPr>
          <p:cNvPr id="1345" name="Google Shape;1345;p179"/>
          <p:cNvSpPr txBox="1"/>
          <p:nvPr/>
        </p:nvSpPr>
        <p:spPr>
          <a:xfrm>
            <a:off x="6769850" y="6010600"/>
            <a:ext cx="2084700" cy="14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t>Core Knowledge Language Arts Materials</a:t>
            </a:r>
            <a:endParaRPr sz="800"/>
          </a:p>
        </p:txBody>
      </p:sp>
      <p:sp>
        <p:nvSpPr>
          <p:cNvPr id="1346" name="Google Shape;1346;p179"/>
          <p:cNvSpPr/>
          <p:nvPr/>
        </p:nvSpPr>
        <p:spPr>
          <a:xfrm>
            <a:off x="5281875" y="6243375"/>
            <a:ext cx="2037900" cy="533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50"/>
        <p:cNvGrpSpPr/>
        <p:nvPr/>
      </p:nvGrpSpPr>
      <p:grpSpPr>
        <a:xfrm>
          <a:off x="0" y="0"/>
          <a:ext cx="0" cy="0"/>
          <a:chOff x="0" y="0"/>
          <a:chExt cx="0" cy="0"/>
        </a:xfrm>
      </p:grpSpPr>
      <p:sp>
        <p:nvSpPr>
          <p:cNvPr id="1351" name="Google Shape;1351;p180"/>
          <p:cNvSpPr/>
          <p:nvPr/>
        </p:nvSpPr>
        <p:spPr>
          <a:xfrm>
            <a:off x="2121150" y="6388700"/>
            <a:ext cx="5359200" cy="393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52" name="Google Shape;1352;p180"/>
          <p:cNvPicPr preferRelativeResize="0"/>
          <p:nvPr/>
        </p:nvPicPr>
        <p:blipFill rotWithShape="1">
          <a:blip r:embed="rId3">
            <a:alphaModFix/>
          </a:blip>
          <a:srcRect/>
          <a:stretch/>
        </p:blipFill>
        <p:spPr>
          <a:xfrm>
            <a:off x="423900" y="0"/>
            <a:ext cx="8107800" cy="4034999"/>
          </a:xfrm>
          <a:prstGeom prst="rect">
            <a:avLst/>
          </a:prstGeom>
          <a:noFill/>
          <a:ln>
            <a:noFill/>
          </a:ln>
        </p:spPr>
      </p:pic>
      <p:sp>
        <p:nvSpPr>
          <p:cNvPr id="1353" name="Google Shape;1353;p180"/>
          <p:cNvSpPr txBox="1"/>
          <p:nvPr/>
        </p:nvSpPr>
        <p:spPr>
          <a:xfrm>
            <a:off x="1337275" y="5712475"/>
            <a:ext cx="35124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solidFill>
                  <a:schemeClr val="accent4"/>
                </a:solidFill>
                <a:latin typeface="Lucida Sans"/>
                <a:ea typeface="Lucida Sans"/>
                <a:cs typeface="Lucida Sans"/>
                <a:sym typeface="Lucida Sans"/>
              </a:rPr>
              <a:t>Reread TD1. </a:t>
            </a:r>
            <a:endParaRPr sz="2000" b="1">
              <a:solidFill>
                <a:schemeClr val="accent4"/>
              </a:solidFill>
              <a:latin typeface="Lucida Sans"/>
              <a:ea typeface="Lucida Sans"/>
              <a:cs typeface="Lucida Sans"/>
              <a:sym typeface="Lucida Sans"/>
            </a:endParaRPr>
          </a:p>
          <a:p>
            <a:pPr marL="0" lvl="0" indent="0" algn="l" rtl="0">
              <a:spcBef>
                <a:spcPts val="0"/>
              </a:spcBef>
              <a:spcAft>
                <a:spcPts val="0"/>
              </a:spcAft>
              <a:buNone/>
            </a:pPr>
            <a:r>
              <a:rPr lang="en-US" sz="2000" b="1">
                <a:solidFill>
                  <a:schemeClr val="accent4"/>
                </a:solidFill>
                <a:latin typeface="Lucida Sans"/>
                <a:ea typeface="Lucida Sans"/>
                <a:cs typeface="Lucida Sans"/>
                <a:sym typeface="Lucida Sans"/>
              </a:rPr>
              <a:t>When might you select N/O for this indicator? </a:t>
            </a:r>
            <a:endParaRPr sz="2000" b="1">
              <a:solidFill>
                <a:schemeClr val="accent4"/>
              </a:solidFill>
              <a:latin typeface="Lucida Sans"/>
              <a:ea typeface="Lucida Sans"/>
              <a:cs typeface="Lucida Sans"/>
              <a:sym typeface="Lucida Sans"/>
            </a:endParaRPr>
          </a:p>
        </p:txBody>
      </p:sp>
      <p:pic>
        <p:nvPicPr>
          <p:cNvPr id="1354" name="Google Shape;1354;p180"/>
          <p:cNvPicPr preferRelativeResize="0"/>
          <p:nvPr/>
        </p:nvPicPr>
        <p:blipFill>
          <a:blip r:embed="rId4">
            <a:alphaModFix/>
          </a:blip>
          <a:stretch>
            <a:fillRect/>
          </a:stretch>
        </p:blipFill>
        <p:spPr>
          <a:xfrm>
            <a:off x="423897" y="5783728"/>
            <a:ext cx="817500" cy="870247"/>
          </a:xfrm>
          <a:prstGeom prst="rect">
            <a:avLst/>
          </a:prstGeom>
          <a:noFill/>
          <a:ln>
            <a:noFill/>
          </a:ln>
        </p:spPr>
      </p:pic>
      <p:sp>
        <p:nvSpPr>
          <p:cNvPr id="1355" name="Google Shape;1355;p180"/>
          <p:cNvSpPr/>
          <p:nvPr/>
        </p:nvSpPr>
        <p:spPr>
          <a:xfrm>
            <a:off x="2778850" y="1453350"/>
            <a:ext cx="817500" cy="393600"/>
          </a:xfrm>
          <a:prstGeom prst="rect">
            <a:avLst/>
          </a:prstGeom>
          <a:solidFill>
            <a:srgbClr val="20C1FF">
              <a:alpha val="2654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80"/>
          <p:cNvSpPr/>
          <p:nvPr/>
        </p:nvSpPr>
        <p:spPr>
          <a:xfrm>
            <a:off x="1894525" y="2665500"/>
            <a:ext cx="817500" cy="393600"/>
          </a:xfrm>
          <a:prstGeom prst="rect">
            <a:avLst/>
          </a:prstGeom>
          <a:solidFill>
            <a:srgbClr val="20C1FF">
              <a:alpha val="2654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80"/>
          <p:cNvSpPr txBox="1"/>
          <p:nvPr/>
        </p:nvSpPr>
        <p:spPr>
          <a:xfrm>
            <a:off x="750225" y="4179025"/>
            <a:ext cx="7978200" cy="160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500" b="1">
                <a:latin typeface="Lucida Sans"/>
                <a:ea typeface="Lucida Sans"/>
                <a:cs typeface="Lucida Sans"/>
                <a:sym typeface="Lucida Sans"/>
              </a:rPr>
              <a:t>N/O</a:t>
            </a:r>
            <a:r>
              <a:rPr lang="en-US" sz="2500">
                <a:latin typeface="Lucida Sans"/>
                <a:ea typeface="Lucida Sans"/>
                <a:cs typeface="Lucida Sans"/>
                <a:sym typeface="Lucida Sans"/>
              </a:rPr>
              <a:t> = Not Observed 		</a:t>
            </a:r>
            <a:r>
              <a:rPr lang="en-US" sz="2500" i="1">
                <a:latin typeface="Lucida Sans"/>
                <a:ea typeface="Lucida Sans"/>
                <a:cs typeface="Lucida Sans"/>
                <a:sym typeface="Lucida Sans"/>
              </a:rPr>
              <a:t>“I didn’t see it!” </a:t>
            </a:r>
            <a:endParaRPr sz="2500" i="1">
              <a:latin typeface="Lucida Sans"/>
              <a:ea typeface="Lucida Sans"/>
              <a:cs typeface="Lucida Sans"/>
              <a:sym typeface="Lucida Sans"/>
            </a:endParaRPr>
          </a:p>
          <a:p>
            <a:pPr marL="0" lvl="0" indent="0" algn="l" rtl="0">
              <a:spcBef>
                <a:spcPts val="0"/>
              </a:spcBef>
              <a:spcAft>
                <a:spcPts val="0"/>
              </a:spcAft>
              <a:buNone/>
            </a:pPr>
            <a:endParaRPr sz="2500">
              <a:latin typeface="Lucida Sans"/>
              <a:ea typeface="Lucida Sans"/>
              <a:cs typeface="Lucida Sans"/>
              <a:sym typeface="Lucida Sans"/>
            </a:endParaRPr>
          </a:p>
          <a:p>
            <a:pPr marL="4114800" lvl="0" indent="0" algn="l" rtl="0">
              <a:spcBef>
                <a:spcPts val="0"/>
              </a:spcBef>
              <a:spcAft>
                <a:spcPts val="0"/>
              </a:spcAft>
              <a:buNone/>
            </a:pPr>
            <a:endParaRPr sz="2500" i="1">
              <a:latin typeface="Lucida Sans"/>
              <a:ea typeface="Lucida Sans"/>
              <a:cs typeface="Lucida Sans"/>
              <a:sym typeface="Lucida Sans"/>
            </a:endParaRPr>
          </a:p>
        </p:txBody>
      </p:sp>
      <p:sp>
        <p:nvSpPr>
          <p:cNvPr id="1358" name="Google Shape;1358;p180"/>
          <p:cNvSpPr txBox="1"/>
          <p:nvPr/>
        </p:nvSpPr>
        <p:spPr>
          <a:xfrm>
            <a:off x="743500" y="4304375"/>
            <a:ext cx="12006300" cy="234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500" b="1">
                <a:solidFill>
                  <a:schemeClr val="dk1"/>
                </a:solidFill>
                <a:latin typeface="Lucida Sans"/>
                <a:ea typeface="Lucida Sans"/>
                <a:cs typeface="Lucida Sans"/>
                <a:sym typeface="Lucida Sans"/>
              </a:rPr>
              <a:t>N/A</a:t>
            </a:r>
            <a:r>
              <a:rPr lang="en-US" sz="2500">
                <a:solidFill>
                  <a:schemeClr val="dk1"/>
                </a:solidFill>
                <a:latin typeface="Lucida Sans"/>
                <a:ea typeface="Lucida Sans"/>
                <a:cs typeface="Lucida Sans"/>
                <a:sym typeface="Lucida Sans"/>
              </a:rPr>
              <a:t> = Not Applicable 		</a:t>
            </a:r>
            <a:r>
              <a:rPr lang="en-US" sz="2500" i="1">
                <a:solidFill>
                  <a:schemeClr val="dk1"/>
                </a:solidFill>
                <a:latin typeface="Lucida Sans"/>
                <a:ea typeface="Lucida Sans"/>
                <a:cs typeface="Lucida Sans"/>
                <a:sym typeface="Lucida Sans"/>
              </a:rPr>
              <a:t>“Doesn’t apply to this</a:t>
            </a:r>
            <a:endParaRPr sz="2500" i="1">
              <a:solidFill>
                <a:schemeClr val="dk1"/>
              </a:solidFill>
              <a:latin typeface="Lucida Sans"/>
              <a:ea typeface="Lucida Sans"/>
              <a:cs typeface="Lucida Sans"/>
              <a:sym typeface="Lucida Sans"/>
            </a:endParaRPr>
          </a:p>
          <a:p>
            <a:pPr marL="4114800" lvl="0" indent="0" algn="l" rtl="0">
              <a:spcBef>
                <a:spcPts val="0"/>
              </a:spcBef>
              <a:spcAft>
                <a:spcPts val="0"/>
              </a:spcAft>
              <a:buNone/>
            </a:pPr>
            <a:r>
              <a:rPr lang="en-US" sz="2500" i="1">
                <a:solidFill>
                  <a:schemeClr val="dk1"/>
                </a:solidFill>
                <a:latin typeface="Lucida Sans"/>
                <a:ea typeface="Lucida Sans"/>
                <a:cs typeface="Lucida Sans"/>
                <a:sym typeface="Lucida Sans"/>
              </a:rPr>
              <a:t> lesson (or part of the   </a:t>
            </a:r>
            <a:endParaRPr sz="2500" i="1">
              <a:solidFill>
                <a:schemeClr val="dk1"/>
              </a:solidFill>
              <a:latin typeface="Lucida Sans"/>
              <a:ea typeface="Lucida Sans"/>
              <a:cs typeface="Lucida Sans"/>
              <a:sym typeface="Lucida Sans"/>
            </a:endParaRPr>
          </a:p>
          <a:p>
            <a:pPr marL="4114800" lvl="0" indent="0" algn="l" rtl="0">
              <a:spcBef>
                <a:spcPts val="0"/>
              </a:spcBef>
              <a:spcAft>
                <a:spcPts val="0"/>
              </a:spcAft>
              <a:buNone/>
            </a:pPr>
            <a:r>
              <a:rPr lang="en-US" sz="2500" i="1">
                <a:solidFill>
                  <a:schemeClr val="dk1"/>
                </a:solidFill>
                <a:latin typeface="Lucida Sans"/>
                <a:ea typeface="Lucida Sans"/>
                <a:cs typeface="Lucida Sans"/>
                <a:sym typeface="Lucida Sans"/>
              </a:rPr>
              <a:t> lesson).” </a:t>
            </a:r>
            <a:endParaRPr sz="2500" i="1">
              <a:solidFill>
                <a:schemeClr val="dk1"/>
              </a:solidFill>
              <a:latin typeface="Lucida Sans"/>
              <a:ea typeface="Lucida Sans"/>
              <a:cs typeface="Lucida Sans"/>
              <a:sym typeface="Lucida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57"/>
                                        </p:tgtEl>
                                        <p:attrNameLst>
                                          <p:attrName>style.visibility</p:attrName>
                                        </p:attrNameLst>
                                      </p:cBhvr>
                                      <p:to>
                                        <p:strVal val="visible"/>
                                      </p:to>
                                    </p:set>
                                    <p:animEffect transition="in" filter="fade">
                                      <p:cBhvr>
                                        <p:cTn id="7" dur="1000"/>
                                        <p:tgtEl>
                                          <p:spTgt spid="1357"/>
                                        </p:tgtEl>
                                      </p:cBhvr>
                                    </p:animEffect>
                                  </p:childTnLst>
                                </p:cTn>
                              </p:par>
                              <p:par>
                                <p:cTn id="8" presetID="10" presetClass="entr" presetSubtype="0" fill="hold" nodeType="withEffect">
                                  <p:stCondLst>
                                    <p:cond delay="0"/>
                                  </p:stCondLst>
                                  <p:childTnLst>
                                    <p:set>
                                      <p:cBhvr>
                                        <p:cTn id="9" dur="1" fill="hold">
                                          <p:stCondLst>
                                            <p:cond delay="0"/>
                                          </p:stCondLst>
                                        </p:cTn>
                                        <p:tgtEl>
                                          <p:spTgt spid="1355"/>
                                        </p:tgtEl>
                                        <p:attrNameLst>
                                          <p:attrName>style.visibility</p:attrName>
                                        </p:attrNameLst>
                                      </p:cBhvr>
                                      <p:to>
                                        <p:strVal val="visible"/>
                                      </p:to>
                                    </p:set>
                                    <p:animEffect transition="in" filter="fade">
                                      <p:cBhvr>
                                        <p:cTn id="10" dur="1000"/>
                                        <p:tgtEl>
                                          <p:spTgt spid="135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56"/>
                                        </p:tgtEl>
                                        <p:attrNameLst>
                                          <p:attrName>style.visibility</p:attrName>
                                        </p:attrNameLst>
                                      </p:cBhvr>
                                      <p:to>
                                        <p:strVal val="visible"/>
                                      </p:to>
                                    </p:set>
                                    <p:animEffect transition="in" filter="fade">
                                      <p:cBhvr>
                                        <p:cTn id="15" dur="1000"/>
                                        <p:tgtEl>
                                          <p:spTgt spid="1356"/>
                                        </p:tgtEl>
                                      </p:cBhvr>
                                    </p:animEffect>
                                  </p:childTnLst>
                                </p:cTn>
                              </p:par>
                              <p:par>
                                <p:cTn id="16" presetID="10" presetClass="entr" presetSubtype="0" fill="hold" nodeType="withEffect">
                                  <p:stCondLst>
                                    <p:cond delay="0"/>
                                  </p:stCondLst>
                                  <p:childTnLst>
                                    <p:set>
                                      <p:cBhvr>
                                        <p:cTn id="17" dur="1" fill="hold">
                                          <p:stCondLst>
                                            <p:cond delay="0"/>
                                          </p:stCondLst>
                                        </p:cTn>
                                        <p:tgtEl>
                                          <p:spTgt spid="1358"/>
                                        </p:tgtEl>
                                        <p:attrNameLst>
                                          <p:attrName>style.visibility</p:attrName>
                                        </p:attrNameLst>
                                      </p:cBhvr>
                                      <p:to>
                                        <p:strVal val="visible"/>
                                      </p:to>
                                    </p:set>
                                    <p:animEffect transition="in" filter="fade">
                                      <p:cBhvr>
                                        <p:cTn id="18" dur="1000"/>
                                        <p:tgtEl>
                                          <p:spTgt spid="135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53"/>
                                        </p:tgtEl>
                                        <p:attrNameLst>
                                          <p:attrName>style.visibility</p:attrName>
                                        </p:attrNameLst>
                                      </p:cBhvr>
                                      <p:to>
                                        <p:strVal val="visible"/>
                                      </p:to>
                                    </p:set>
                                    <p:animEffect transition="in" filter="fade">
                                      <p:cBhvr>
                                        <p:cTn id="23" dur="1000"/>
                                        <p:tgtEl>
                                          <p:spTgt spid="1353"/>
                                        </p:tgtEl>
                                      </p:cBhvr>
                                    </p:animEffect>
                                  </p:childTnLst>
                                </p:cTn>
                              </p:par>
                              <p:par>
                                <p:cTn id="24" presetID="10" presetClass="entr" presetSubtype="0" fill="hold" nodeType="withEffect">
                                  <p:stCondLst>
                                    <p:cond delay="0"/>
                                  </p:stCondLst>
                                  <p:childTnLst>
                                    <p:set>
                                      <p:cBhvr>
                                        <p:cTn id="25" dur="1" fill="hold">
                                          <p:stCondLst>
                                            <p:cond delay="0"/>
                                          </p:stCondLst>
                                        </p:cTn>
                                        <p:tgtEl>
                                          <p:spTgt spid="1354"/>
                                        </p:tgtEl>
                                        <p:attrNameLst>
                                          <p:attrName>style.visibility</p:attrName>
                                        </p:attrNameLst>
                                      </p:cBhvr>
                                      <p:to>
                                        <p:strVal val="visible"/>
                                      </p:to>
                                    </p:set>
                                    <p:animEffect transition="in" filter="fade">
                                      <p:cBhvr>
                                        <p:cTn id="26" dur="1000"/>
                                        <p:tgtEl>
                                          <p:spTgt spid="1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1363" name="Google Shape;1363;p181"/>
          <p:cNvSpPr txBox="1"/>
          <p:nvPr/>
        </p:nvSpPr>
        <p:spPr>
          <a:xfrm>
            <a:off x="220350" y="227075"/>
            <a:ext cx="8791500" cy="66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a:solidFill>
                  <a:schemeClr val="accent1"/>
                </a:solidFill>
                <a:latin typeface="Lucida Sans"/>
                <a:ea typeface="Lucida Sans"/>
                <a:cs typeface="Lucida Sans"/>
                <a:sym typeface="Lucida Sans"/>
              </a:rPr>
              <a:t>STUDENT PRACTICE INDICATORS</a:t>
            </a:r>
            <a:endParaRPr sz="3000">
              <a:solidFill>
                <a:schemeClr val="accent1"/>
              </a:solidFill>
              <a:latin typeface="Lucida Sans"/>
              <a:ea typeface="Lucida Sans"/>
              <a:cs typeface="Lucida Sans"/>
              <a:sym typeface="Lucida Sans"/>
            </a:endParaRPr>
          </a:p>
        </p:txBody>
      </p:sp>
      <p:pic>
        <p:nvPicPr>
          <p:cNvPr id="1364" name="Google Shape;1364;p181"/>
          <p:cNvPicPr preferRelativeResize="0"/>
          <p:nvPr/>
        </p:nvPicPr>
        <p:blipFill rotWithShape="1">
          <a:blip r:embed="rId3">
            <a:alphaModFix/>
          </a:blip>
          <a:srcRect/>
          <a:stretch/>
        </p:blipFill>
        <p:spPr>
          <a:xfrm>
            <a:off x="363349" y="974251"/>
            <a:ext cx="8148050" cy="5353874"/>
          </a:xfrm>
          <a:prstGeom prst="rect">
            <a:avLst/>
          </a:prstGeom>
          <a:noFill/>
          <a:ln>
            <a:noFill/>
          </a:ln>
        </p:spPr>
      </p:pic>
      <p:sp>
        <p:nvSpPr>
          <p:cNvPr id="1365" name="Google Shape;1365;p181"/>
          <p:cNvSpPr txBox="1"/>
          <p:nvPr/>
        </p:nvSpPr>
        <p:spPr>
          <a:xfrm>
            <a:off x="220350" y="6252425"/>
            <a:ext cx="1392900" cy="408900"/>
          </a:xfrm>
          <a:prstGeom prst="rect">
            <a:avLst/>
          </a:prstGeom>
          <a:solidFill>
            <a:schemeClr val="accen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latin typeface="Lucida Sans"/>
                <a:ea typeface="Lucida Sans"/>
                <a:cs typeface="Lucida Sans"/>
                <a:sym typeface="Lucida Sans"/>
              </a:rPr>
              <a:t>FSOT: Page 4</a:t>
            </a:r>
            <a:endParaRPr>
              <a:solidFill>
                <a:srgbClr val="FFFFFF"/>
              </a:solidFill>
              <a:latin typeface="Lucida Sans"/>
              <a:ea typeface="Lucida Sans"/>
              <a:cs typeface="Lucida Sans"/>
              <a:sym typeface="Lucida San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70"/>
        <p:cNvGrpSpPr/>
        <p:nvPr/>
      </p:nvGrpSpPr>
      <p:grpSpPr>
        <a:xfrm>
          <a:off x="0" y="0"/>
          <a:ext cx="0" cy="0"/>
          <a:chOff x="0" y="0"/>
          <a:chExt cx="0" cy="0"/>
        </a:xfrm>
      </p:grpSpPr>
      <p:sp>
        <p:nvSpPr>
          <p:cNvPr id="1371" name="Google Shape;1371;p182"/>
          <p:cNvSpPr txBox="1"/>
          <p:nvPr/>
        </p:nvSpPr>
        <p:spPr>
          <a:xfrm>
            <a:off x="220350" y="227075"/>
            <a:ext cx="8791500" cy="66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a:solidFill>
                  <a:schemeClr val="accent1"/>
                </a:solidFill>
                <a:latin typeface="Lucida Sans"/>
                <a:ea typeface="Lucida Sans"/>
                <a:cs typeface="Lucida Sans"/>
                <a:sym typeface="Lucida Sans"/>
              </a:rPr>
              <a:t>SP1. </a:t>
            </a:r>
            <a:endParaRPr sz="3000">
              <a:solidFill>
                <a:schemeClr val="accent1"/>
              </a:solidFill>
              <a:latin typeface="Lucida Sans"/>
              <a:ea typeface="Lucida Sans"/>
              <a:cs typeface="Lucida Sans"/>
              <a:sym typeface="Lucida Sans"/>
            </a:endParaRPr>
          </a:p>
        </p:txBody>
      </p:sp>
      <p:pic>
        <p:nvPicPr>
          <p:cNvPr id="1372" name="Google Shape;1372;p182"/>
          <p:cNvPicPr preferRelativeResize="0"/>
          <p:nvPr/>
        </p:nvPicPr>
        <p:blipFill rotWithShape="1">
          <a:blip r:embed="rId3">
            <a:alphaModFix/>
          </a:blip>
          <a:srcRect l="1075" t="15451" r="2909" b="61644"/>
          <a:stretch/>
        </p:blipFill>
        <p:spPr>
          <a:xfrm>
            <a:off x="68975" y="740675"/>
            <a:ext cx="9042925" cy="1417400"/>
          </a:xfrm>
          <a:prstGeom prst="rect">
            <a:avLst/>
          </a:prstGeom>
          <a:noFill/>
          <a:ln>
            <a:noFill/>
          </a:ln>
        </p:spPr>
      </p:pic>
      <p:pic>
        <p:nvPicPr>
          <p:cNvPr id="1373" name="Google Shape;1373;p182"/>
          <p:cNvPicPr preferRelativeResize="0"/>
          <p:nvPr/>
        </p:nvPicPr>
        <p:blipFill>
          <a:blip r:embed="rId4">
            <a:alphaModFix/>
          </a:blip>
          <a:stretch>
            <a:fillRect/>
          </a:stretch>
        </p:blipFill>
        <p:spPr>
          <a:xfrm>
            <a:off x="270050" y="2378723"/>
            <a:ext cx="2179800" cy="2851882"/>
          </a:xfrm>
          <a:prstGeom prst="rect">
            <a:avLst/>
          </a:prstGeom>
          <a:noFill/>
          <a:ln w="19050" cap="flat" cmpd="sng">
            <a:solidFill>
              <a:schemeClr val="dk2"/>
            </a:solidFill>
            <a:prstDash val="solid"/>
            <a:round/>
            <a:headEnd type="none" w="sm" len="sm"/>
            <a:tailEnd type="none" w="sm" len="sm"/>
          </a:ln>
        </p:spPr>
      </p:pic>
      <p:sp>
        <p:nvSpPr>
          <p:cNvPr id="1374" name="Google Shape;1374;p182"/>
          <p:cNvSpPr txBox="1"/>
          <p:nvPr/>
        </p:nvSpPr>
        <p:spPr>
          <a:xfrm>
            <a:off x="5958463" y="5591275"/>
            <a:ext cx="2906700" cy="54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a:solidFill>
                  <a:schemeClr val="accent4"/>
                </a:solidFill>
                <a:latin typeface="Lucida Sans"/>
                <a:ea typeface="Lucida Sans"/>
                <a:cs typeface="Lucida Sans"/>
                <a:sym typeface="Lucida Sans"/>
              </a:rPr>
              <a:t>Not aligned</a:t>
            </a:r>
            <a:endParaRPr sz="3000">
              <a:solidFill>
                <a:schemeClr val="accent4"/>
              </a:solidFill>
              <a:latin typeface="Lucida Sans"/>
              <a:ea typeface="Lucida Sans"/>
              <a:cs typeface="Lucida Sans"/>
              <a:sym typeface="Lucida Sans"/>
            </a:endParaRPr>
          </a:p>
        </p:txBody>
      </p:sp>
      <p:sp>
        <p:nvSpPr>
          <p:cNvPr id="1375" name="Google Shape;1375;p182"/>
          <p:cNvSpPr txBox="1"/>
          <p:nvPr/>
        </p:nvSpPr>
        <p:spPr>
          <a:xfrm>
            <a:off x="782750" y="5696350"/>
            <a:ext cx="1793700" cy="54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a:solidFill>
                  <a:schemeClr val="accent4"/>
                </a:solidFill>
                <a:latin typeface="Lucida Sans"/>
                <a:ea typeface="Lucida Sans"/>
                <a:cs typeface="Lucida Sans"/>
                <a:sym typeface="Lucida Sans"/>
              </a:rPr>
              <a:t>Aligned</a:t>
            </a:r>
            <a:endParaRPr sz="3000">
              <a:solidFill>
                <a:schemeClr val="accent4"/>
              </a:solidFill>
              <a:latin typeface="Lucida Sans"/>
              <a:ea typeface="Lucida Sans"/>
              <a:cs typeface="Lucida Sans"/>
              <a:sym typeface="Lucida Sans"/>
            </a:endParaRPr>
          </a:p>
        </p:txBody>
      </p:sp>
      <p:pic>
        <p:nvPicPr>
          <p:cNvPr id="1376" name="Google Shape;1376;p182"/>
          <p:cNvPicPr preferRelativeResize="0"/>
          <p:nvPr/>
        </p:nvPicPr>
        <p:blipFill>
          <a:blip r:embed="rId5">
            <a:alphaModFix/>
          </a:blip>
          <a:stretch>
            <a:fillRect/>
          </a:stretch>
        </p:blipFill>
        <p:spPr>
          <a:xfrm>
            <a:off x="6368350" y="2395012"/>
            <a:ext cx="2086935" cy="3035550"/>
          </a:xfrm>
          <a:prstGeom prst="rect">
            <a:avLst/>
          </a:prstGeom>
          <a:noFill/>
          <a:ln w="19050" cap="flat" cmpd="sng">
            <a:solidFill>
              <a:schemeClr val="dk2"/>
            </a:solidFill>
            <a:prstDash val="solid"/>
            <a:round/>
            <a:headEnd type="none" w="sm" len="sm"/>
            <a:tailEnd type="none" w="sm" len="sm"/>
          </a:ln>
        </p:spPr>
      </p:pic>
      <p:grpSp>
        <p:nvGrpSpPr>
          <p:cNvPr id="1377" name="Google Shape;1377;p182"/>
          <p:cNvGrpSpPr/>
          <p:nvPr/>
        </p:nvGrpSpPr>
        <p:grpSpPr>
          <a:xfrm>
            <a:off x="1675200" y="3291225"/>
            <a:ext cx="1993300" cy="2291400"/>
            <a:chOff x="2706725" y="3607775"/>
            <a:chExt cx="1993300" cy="2291400"/>
          </a:xfrm>
        </p:grpSpPr>
        <p:sp>
          <p:nvSpPr>
            <p:cNvPr id="1378" name="Google Shape;1378;p182"/>
            <p:cNvSpPr/>
            <p:nvPr/>
          </p:nvSpPr>
          <p:spPr>
            <a:xfrm>
              <a:off x="2706725" y="3607775"/>
              <a:ext cx="1993200" cy="2291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82"/>
            <p:cNvSpPr txBox="1"/>
            <p:nvPr/>
          </p:nvSpPr>
          <p:spPr>
            <a:xfrm>
              <a:off x="2706825" y="3700550"/>
              <a:ext cx="1993200" cy="902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500" b="1">
                  <a:latin typeface="Lucida Sans"/>
                  <a:ea typeface="Lucida Sans"/>
                  <a:cs typeface="Lucida Sans"/>
                  <a:sym typeface="Lucida Sans"/>
                </a:rPr>
                <a:t>Sound Hunt Center </a:t>
              </a:r>
              <a:endParaRPr sz="1500" b="1">
                <a:latin typeface="Lucida Sans"/>
                <a:ea typeface="Lucida Sans"/>
                <a:cs typeface="Lucida Sans"/>
                <a:sym typeface="Lucida Sans"/>
              </a:endParaRPr>
            </a:p>
            <a:p>
              <a:pPr marL="0" lvl="0" indent="0" algn="l" rtl="0">
                <a:spcBef>
                  <a:spcPts val="0"/>
                </a:spcBef>
                <a:spcAft>
                  <a:spcPts val="0"/>
                </a:spcAft>
                <a:buNone/>
              </a:pPr>
              <a:endParaRPr sz="1500" b="1">
                <a:latin typeface="Lucida Sans"/>
                <a:ea typeface="Lucida Sans"/>
                <a:cs typeface="Lucida Sans"/>
                <a:sym typeface="Lucida Sans"/>
              </a:endParaRPr>
            </a:p>
            <a:p>
              <a:pPr marL="0" lvl="0" indent="0" algn="l" rtl="0">
                <a:spcBef>
                  <a:spcPts val="0"/>
                </a:spcBef>
                <a:spcAft>
                  <a:spcPts val="0"/>
                </a:spcAft>
                <a:buNone/>
              </a:pPr>
              <a:endParaRPr sz="1500">
                <a:latin typeface="Lucida Sans"/>
                <a:ea typeface="Lucida Sans"/>
                <a:cs typeface="Lucida Sans"/>
                <a:sym typeface="Lucida Sans"/>
              </a:endParaRPr>
            </a:p>
            <a:p>
              <a:pPr marL="0" lvl="0" indent="0" algn="ctr" rtl="0">
                <a:spcBef>
                  <a:spcPts val="0"/>
                </a:spcBef>
                <a:spcAft>
                  <a:spcPts val="0"/>
                </a:spcAft>
                <a:buNone/>
              </a:pPr>
              <a:r>
                <a:rPr lang="en-US" sz="1500">
                  <a:latin typeface="Lucida Sans"/>
                  <a:ea typeface="Lucida Sans"/>
                  <a:cs typeface="Lucida Sans"/>
                  <a:sym typeface="Lucida Sans"/>
                </a:rPr>
                <a:t>How many things in the room can you find with the /t/, /m/, or /a/  sounds? </a:t>
              </a:r>
              <a:endParaRPr sz="1500">
                <a:latin typeface="Lucida Sans"/>
                <a:ea typeface="Lucida Sans"/>
                <a:cs typeface="Lucida Sans"/>
                <a:sym typeface="Lucida Sans"/>
              </a:endParaRPr>
            </a:p>
          </p:txBody>
        </p:sp>
        <p:pic>
          <p:nvPicPr>
            <p:cNvPr id="1380" name="Google Shape;1380;p182"/>
            <p:cNvPicPr preferRelativeResize="0"/>
            <p:nvPr/>
          </p:nvPicPr>
          <p:blipFill>
            <a:blip r:embed="rId6">
              <a:alphaModFix/>
            </a:blip>
            <a:stretch>
              <a:fillRect/>
            </a:stretch>
          </p:blipFill>
          <p:spPr>
            <a:xfrm>
              <a:off x="2858850" y="3772775"/>
              <a:ext cx="985449" cy="985449"/>
            </a:xfrm>
            <a:prstGeom prst="rect">
              <a:avLst/>
            </a:prstGeom>
            <a:noFill/>
            <a:ln>
              <a:noFill/>
            </a:ln>
          </p:spPr>
        </p:pic>
      </p:grpSp>
      <p:pic>
        <p:nvPicPr>
          <p:cNvPr id="1381" name="Google Shape;1381;p182"/>
          <p:cNvPicPr preferRelativeResize="0"/>
          <p:nvPr/>
        </p:nvPicPr>
        <p:blipFill>
          <a:blip r:embed="rId7">
            <a:alphaModFix/>
          </a:blip>
          <a:stretch>
            <a:fillRect/>
          </a:stretch>
        </p:blipFill>
        <p:spPr>
          <a:xfrm>
            <a:off x="3928529" y="2578862"/>
            <a:ext cx="2179800" cy="2667809"/>
          </a:xfrm>
          <a:prstGeom prst="rect">
            <a:avLst/>
          </a:prstGeom>
          <a:noFill/>
          <a:ln w="9525" cap="flat" cmpd="sng">
            <a:solidFill>
              <a:schemeClr val="dk2"/>
            </a:solidFill>
            <a:prstDash val="solid"/>
            <a:round/>
            <a:headEnd type="none" w="sm" len="sm"/>
            <a:tailEnd type="none" w="sm" len="sm"/>
          </a:ln>
        </p:spPr>
      </p:pic>
      <p:pic>
        <p:nvPicPr>
          <p:cNvPr id="1382" name="Google Shape;1382;p182"/>
          <p:cNvPicPr preferRelativeResize="0"/>
          <p:nvPr/>
        </p:nvPicPr>
        <p:blipFill>
          <a:blip r:embed="rId8">
            <a:alphaModFix/>
          </a:blip>
          <a:stretch>
            <a:fillRect/>
          </a:stretch>
        </p:blipFill>
        <p:spPr>
          <a:xfrm>
            <a:off x="4811075" y="4974150"/>
            <a:ext cx="862675" cy="8626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73"/>
                                        </p:tgtEl>
                                        <p:attrNameLst>
                                          <p:attrName>style.visibility</p:attrName>
                                        </p:attrNameLst>
                                      </p:cBhvr>
                                      <p:to>
                                        <p:strVal val="visible"/>
                                      </p:to>
                                    </p:set>
                                    <p:animEffect transition="in" filter="fade">
                                      <p:cBhvr>
                                        <p:cTn id="7" dur="1000"/>
                                        <p:tgtEl>
                                          <p:spTgt spid="13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77"/>
                                        </p:tgtEl>
                                        <p:attrNameLst>
                                          <p:attrName>style.visibility</p:attrName>
                                        </p:attrNameLst>
                                      </p:cBhvr>
                                      <p:to>
                                        <p:strVal val="visible"/>
                                      </p:to>
                                    </p:set>
                                    <p:animEffect transition="in" filter="fade">
                                      <p:cBhvr>
                                        <p:cTn id="12" dur="1000"/>
                                        <p:tgtEl>
                                          <p:spTgt spid="137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76"/>
                                        </p:tgtEl>
                                        <p:attrNameLst>
                                          <p:attrName>style.visibility</p:attrName>
                                        </p:attrNameLst>
                                      </p:cBhvr>
                                      <p:to>
                                        <p:strVal val="visible"/>
                                      </p:to>
                                    </p:set>
                                    <p:animEffect transition="in" filter="fade">
                                      <p:cBhvr>
                                        <p:cTn id="17" dur="1000"/>
                                        <p:tgtEl>
                                          <p:spTgt spid="137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81"/>
                                        </p:tgtEl>
                                        <p:attrNameLst>
                                          <p:attrName>style.visibility</p:attrName>
                                        </p:attrNameLst>
                                      </p:cBhvr>
                                      <p:to>
                                        <p:strVal val="visible"/>
                                      </p:to>
                                    </p:set>
                                    <p:animEffect transition="in" filter="fade">
                                      <p:cBhvr>
                                        <p:cTn id="22" dur="1000"/>
                                        <p:tgtEl>
                                          <p:spTgt spid="1381"/>
                                        </p:tgtEl>
                                      </p:cBhvr>
                                    </p:animEffect>
                                  </p:childTnLst>
                                </p:cTn>
                              </p:par>
                              <p:par>
                                <p:cTn id="23" presetID="10" presetClass="entr" presetSubtype="0" fill="hold" nodeType="withEffect">
                                  <p:stCondLst>
                                    <p:cond delay="0"/>
                                  </p:stCondLst>
                                  <p:childTnLst>
                                    <p:set>
                                      <p:cBhvr>
                                        <p:cTn id="24" dur="1" fill="hold">
                                          <p:stCondLst>
                                            <p:cond delay="0"/>
                                          </p:stCondLst>
                                        </p:cTn>
                                        <p:tgtEl>
                                          <p:spTgt spid="1382"/>
                                        </p:tgtEl>
                                        <p:attrNameLst>
                                          <p:attrName>style.visibility</p:attrName>
                                        </p:attrNameLst>
                                      </p:cBhvr>
                                      <p:to>
                                        <p:strVal val="visible"/>
                                      </p:to>
                                    </p:set>
                                    <p:animEffect transition="in" filter="fade">
                                      <p:cBhvr>
                                        <p:cTn id="25" dur="1000"/>
                                        <p:tgtEl>
                                          <p:spTgt spid="138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82"/>
                                        </p:tgtEl>
                                        <p:attrNameLst>
                                          <p:attrName>style.visibility</p:attrName>
                                        </p:attrNameLst>
                                      </p:cBhvr>
                                      <p:to>
                                        <p:strVal val="visible"/>
                                      </p:to>
                                    </p:set>
                                    <p:animEffect transition="in" filter="fade">
                                      <p:cBhvr>
                                        <p:cTn id="30" dur="1000"/>
                                        <p:tgtEl>
                                          <p:spTgt spid="1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1388" name="Google Shape;1388;p183"/>
          <p:cNvSpPr txBox="1"/>
          <p:nvPr/>
        </p:nvSpPr>
        <p:spPr>
          <a:xfrm>
            <a:off x="220350" y="227075"/>
            <a:ext cx="8791500" cy="66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a:solidFill>
                  <a:schemeClr val="accent1"/>
                </a:solidFill>
                <a:latin typeface="Lucida Sans"/>
                <a:ea typeface="Lucida Sans"/>
                <a:cs typeface="Lucida Sans"/>
                <a:sym typeface="Lucida Sans"/>
              </a:rPr>
              <a:t>SP2. &amp; SP3. </a:t>
            </a:r>
            <a:endParaRPr sz="3000">
              <a:solidFill>
                <a:schemeClr val="accent1"/>
              </a:solidFill>
              <a:latin typeface="Lucida Sans"/>
              <a:ea typeface="Lucida Sans"/>
              <a:cs typeface="Lucida Sans"/>
              <a:sym typeface="Lucida Sans"/>
            </a:endParaRPr>
          </a:p>
        </p:txBody>
      </p:sp>
      <p:pic>
        <p:nvPicPr>
          <p:cNvPr id="1389" name="Google Shape;1389;p183"/>
          <p:cNvPicPr preferRelativeResize="0"/>
          <p:nvPr/>
        </p:nvPicPr>
        <p:blipFill rotWithShape="1">
          <a:blip r:embed="rId3">
            <a:alphaModFix/>
          </a:blip>
          <a:srcRect l="1075" t="15451" r="2909" b="79882"/>
          <a:stretch/>
        </p:blipFill>
        <p:spPr>
          <a:xfrm>
            <a:off x="68975" y="740675"/>
            <a:ext cx="9042925" cy="288775"/>
          </a:xfrm>
          <a:prstGeom prst="rect">
            <a:avLst/>
          </a:prstGeom>
          <a:noFill/>
          <a:ln>
            <a:noFill/>
          </a:ln>
        </p:spPr>
      </p:pic>
      <p:pic>
        <p:nvPicPr>
          <p:cNvPr id="1390" name="Google Shape;1390;p183"/>
          <p:cNvPicPr preferRelativeResize="0"/>
          <p:nvPr/>
        </p:nvPicPr>
        <p:blipFill rotWithShape="1">
          <a:blip r:embed="rId3">
            <a:alphaModFix/>
          </a:blip>
          <a:srcRect l="1075" t="37603" r="2909" b="26604"/>
          <a:stretch/>
        </p:blipFill>
        <p:spPr>
          <a:xfrm>
            <a:off x="94650" y="1029450"/>
            <a:ext cx="9042901" cy="2214950"/>
          </a:xfrm>
          <a:prstGeom prst="rect">
            <a:avLst/>
          </a:prstGeom>
          <a:noFill/>
          <a:ln>
            <a:noFill/>
          </a:ln>
        </p:spPr>
      </p:pic>
      <p:grpSp>
        <p:nvGrpSpPr>
          <p:cNvPr id="1391" name="Google Shape;1391;p183"/>
          <p:cNvGrpSpPr/>
          <p:nvPr/>
        </p:nvGrpSpPr>
        <p:grpSpPr>
          <a:xfrm>
            <a:off x="535376" y="4194895"/>
            <a:ext cx="4018833" cy="2032304"/>
            <a:chOff x="2449850" y="2820000"/>
            <a:chExt cx="6408600" cy="3372000"/>
          </a:xfrm>
        </p:grpSpPr>
        <p:sp>
          <p:nvSpPr>
            <p:cNvPr id="1392" name="Google Shape;1392;p183"/>
            <p:cNvSpPr/>
            <p:nvPr/>
          </p:nvSpPr>
          <p:spPr>
            <a:xfrm>
              <a:off x="2449850" y="2820000"/>
              <a:ext cx="6408600" cy="3372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93" name="Google Shape;1393;p183"/>
            <p:cNvPicPr preferRelativeResize="0"/>
            <p:nvPr/>
          </p:nvPicPr>
          <p:blipFill rotWithShape="1">
            <a:blip r:embed="rId4">
              <a:alphaModFix/>
            </a:blip>
            <a:srcRect t="19080"/>
            <a:stretch/>
          </p:blipFill>
          <p:spPr>
            <a:xfrm>
              <a:off x="4811750" y="3088526"/>
              <a:ext cx="4027451" cy="2889700"/>
            </a:xfrm>
            <a:prstGeom prst="rect">
              <a:avLst/>
            </a:prstGeom>
            <a:noFill/>
            <a:ln>
              <a:noFill/>
            </a:ln>
          </p:spPr>
        </p:pic>
        <p:pic>
          <p:nvPicPr>
            <p:cNvPr id="1394" name="Google Shape;1394;p183"/>
            <p:cNvPicPr preferRelativeResize="0"/>
            <p:nvPr/>
          </p:nvPicPr>
          <p:blipFill>
            <a:blip r:embed="rId5">
              <a:alphaModFix/>
            </a:blip>
            <a:stretch>
              <a:fillRect/>
            </a:stretch>
          </p:blipFill>
          <p:spPr>
            <a:xfrm>
              <a:off x="2666700" y="3106976"/>
              <a:ext cx="2013600" cy="2835825"/>
            </a:xfrm>
            <a:prstGeom prst="rect">
              <a:avLst/>
            </a:prstGeom>
            <a:noFill/>
            <a:ln>
              <a:noFill/>
            </a:ln>
          </p:spPr>
        </p:pic>
      </p:grpSp>
      <p:sp>
        <p:nvSpPr>
          <p:cNvPr id="1395" name="Google Shape;1395;p183"/>
          <p:cNvSpPr/>
          <p:nvPr/>
        </p:nvSpPr>
        <p:spPr>
          <a:xfrm>
            <a:off x="4186600" y="1718238"/>
            <a:ext cx="4698000" cy="545100"/>
          </a:xfrm>
          <a:prstGeom prst="rect">
            <a:avLst/>
          </a:prstGeom>
          <a:solidFill>
            <a:srgbClr val="20C1FF">
              <a:alpha val="2654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83"/>
          <p:cNvSpPr txBox="1"/>
          <p:nvPr/>
        </p:nvSpPr>
        <p:spPr>
          <a:xfrm>
            <a:off x="419500" y="3635050"/>
            <a:ext cx="4390200" cy="77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Lucida Sans"/>
                <a:ea typeface="Lucida Sans"/>
                <a:cs typeface="Lucida Sans"/>
                <a:sym typeface="Lucida Sans"/>
              </a:rPr>
              <a:t>These early-K students might not be reading decodable text </a:t>
            </a:r>
            <a:r>
              <a:rPr lang="en-US" sz="1200" b="1">
                <a:latin typeface="Lucida Sans"/>
                <a:ea typeface="Lucida Sans"/>
                <a:cs typeface="Lucida Sans"/>
                <a:sym typeface="Lucida Sans"/>
              </a:rPr>
              <a:t>yet,</a:t>
            </a:r>
            <a:r>
              <a:rPr lang="en-US" sz="1200">
                <a:latin typeface="Lucida Sans"/>
                <a:ea typeface="Lucida Sans"/>
                <a:cs typeface="Lucida Sans"/>
                <a:sym typeface="Lucida Sans"/>
              </a:rPr>
              <a:t> but later in the year we expect to see… </a:t>
            </a:r>
            <a:endParaRPr sz="1200">
              <a:latin typeface="Lucida Sans"/>
              <a:ea typeface="Lucida Sans"/>
              <a:cs typeface="Lucida Sans"/>
              <a:sym typeface="Lucida Sans"/>
            </a:endParaRPr>
          </a:p>
        </p:txBody>
      </p:sp>
      <p:sp>
        <p:nvSpPr>
          <p:cNvPr id="1397" name="Google Shape;1397;p183"/>
          <p:cNvSpPr txBox="1"/>
          <p:nvPr/>
        </p:nvSpPr>
        <p:spPr>
          <a:xfrm>
            <a:off x="947025" y="3363250"/>
            <a:ext cx="2815800" cy="42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b="1">
                <a:solidFill>
                  <a:schemeClr val="accent4"/>
                </a:solidFill>
              </a:rPr>
              <a:t>IN CONTEXT </a:t>
            </a:r>
            <a:endParaRPr sz="2000" b="1">
              <a:solidFill>
                <a:schemeClr val="accent4"/>
              </a:solidFill>
            </a:endParaRPr>
          </a:p>
        </p:txBody>
      </p:sp>
      <p:sp>
        <p:nvSpPr>
          <p:cNvPr id="1398" name="Google Shape;1398;p183"/>
          <p:cNvSpPr txBox="1"/>
          <p:nvPr/>
        </p:nvSpPr>
        <p:spPr>
          <a:xfrm>
            <a:off x="5489750" y="3363250"/>
            <a:ext cx="2815800" cy="42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b="1">
                <a:solidFill>
                  <a:schemeClr val="accent4"/>
                </a:solidFill>
              </a:rPr>
              <a:t>OUT OF CONTEXT </a:t>
            </a:r>
            <a:endParaRPr sz="2000" b="1">
              <a:solidFill>
                <a:schemeClr val="accent4"/>
              </a:solidFill>
            </a:endParaRPr>
          </a:p>
        </p:txBody>
      </p:sp>
      <p:pic>
        <p:nvPicPr>
          <p:cNvPr id="1399" name="Google Shape;1399;p183"/>
          <p:cNvPicPr preferRelativeResize="0"/>
          <p:nvPr/>
        </p:nvPicPr>
        <p:blipFill>
          <a:blip r:embed="rId6">
            <a:alphaModFix/>
          </a:blip>
          <a:stretch>
            <a:fillRect/>
          </a:stretch>
        </p:blipFill>
        <p:spPr>
          <a:xfrm>
            <a:off x="5200650" y="3726853"/>
            <a:ext cx="2469048" cy="2556551"/>
          </a:xfrm>
          <a:prstGeom prst="rect">
            <a:avLst/>
          </a:prstGeom>
          <a:noFill/>
          <a:ln>
            <a:noFill/>
          </a:ln>
        </p:spPr>
      </p:pic>
      <p:sp>
        <p:nvSpPr>
          <p:cNvPr id="1400" name="Google Shape;1400;p183"/>
          <p:cNvSpPr txBox="1"/>
          <p:nvPr/>
        </p:nvSpPr>
        <p:spPr>
          <a:xfrm>
            <a:off x="7411425" y="3937675"/>
            <a:ext cx="1473300" cy="116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Lucida Sans"/>
                <a:ea typeface="Lucida Sans"/>
                <a:cs typeface="Lucida Sans"/>
                <a:sym typeface="Lucida Sans"/>
              </a:rPr>
              <a:t>Sort the pictures by their initial sound! </a:t>
            </a:r>
            <a:endParaRPr>
              <a:latin typeface="Lucida Sans"/>
              <a:ea typeface="Lucida Sans"/>
              <a:cs typeface="Lucida Sans"/>
              <a:sym typeface="Lucida Sans"/>
            </a:endParaRPr>
          </a:p>
        </p:txBody>
      </p:sp>
      <p:sp>
        <p:nvSpPr>
          <p:cNvPr id="1401" name="Google Shape;1401;p183"/>
          <p:cNvSpPr txBox="1"/>
          <p:nvPr/>
        </p:nvSpPr>
        <p:spPr>
          <a:xfrm>
            <a:off x="6769850" y="6163000"/>
            <a:ext cx="2084700" cy="14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t>Core Knowledge Language Arts Materials</a:t>
            </a:r>
            <a:endParaRPr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91"/>
                                        </p:tgtEl>
                                        <p:attrNameLst>
                                          <p:attrName>style.visibility</p:attrName>
                                        </p:attrNameLst>
                                      </p:cBhvr>
                                      <p:to>
                                        <p:strVal val="visible"/>
                                      </p:to>
                                    </p:set>
                                    <p:animEffect transition="in" filter="fade">
                                      <p:cBhvr>
                                        <p:cTn id="7" dur="1000"/>
                                        <p:tgtEl>
                                          <p:spTgt spid="13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96"/>
                                        </p:tgtEl>
                                        <p:attrNameLst>
                                          <p:attrName>style.visibility</p:attrName>
                                        </p:attrNameLst>
                                      </p:cBhvr>
                                      <p:to>
                                        <p:strVal val="visible"/>
                                      </p:to>
                                    </p:set>
                                    <p:animEffect transition="in" filter="fade">
                                      <p:cBhvr>
                                        <p:cTn id="12" dur="1000"/>
                                        <p:tgtEl>
                                          <p:spTgt spid="1396"/>
                                        </p:tgtEl>
                                      </p:cBhvr>
                                    </p:animEffect>
                                  </p:childTnLst>
                                </p:cTn>
                              </p:par>
                              <p:par>
                                <p:cTn id="13" presetID="10" presetClass="entr" presetSubtype="0" fill="hold" nodeType="withEffect">
                                  <p:stCondLst>
                                    <p:cond delay="0"/>
                                  </p:stCondLst>
                                  <p:childTnLst>
                                    <p:set>
                                      <p:cBhvr>
                                        <p:cTn id="14" dur="1" fill="hold">
                                          <p:stCondLst>
                                            <p:cond delay="0"/>
                                          </p:stCondLst>
                                        </p:cTn>
                                        <p:tgtEl>
                                          <p:spTgt spid="1395"/>
                                        </p:tgtEl>
                                        <p:attrNameLst>
                                          <p:attrName>style.visibility</p:attrName>
                                        </p:attrNameLst>
                                      </p:cBhvr>
                                      <p:to>
                                        <p:strVal val="visible"/>
                                      </p:to>
                                    </p:set>
                                    <p:animEffect transition="in" filter="fade">
                                      <p:cBhvr>
                                        <p:cTn id="15" dur="1000"/>
                                        <p:tgtEl>
                                          <p:spTgt spid="139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99"/>
                                        </p:tgtEl>
                                        <p:attrNameLst>
                                          <p:attrName>style.visibility</p:attrName>
                                        </p:attrNameLst>
                                      </p:cBhvr>
                                      <p:to>
                                        <p:strVal val="visible"/>
                                      </p:to>
                                    </p:set>
                                    <p:animEffect transition="in" filter="fade">
                                      <p:cBhvr>
                                        <p:cTn id="20" dur="1000"/>
                                        <p:tgtEl>
                                          <p:spTgt spid="1399"/>
                                        </p:tgtEl>
                                      </p:cBhvr>
                                    </p:animEffect>
                                  </p:childTnLst>
                                </p:cTn>
                              </p:par>
                              <p:par>
                                <p:cTn id="21" presetID="10" presetClass="entr" presetSubtype="0" fill="hold" nodeType="withEffect">
                                  <p:stCondLst>
                                    <p:cond delay="0"/>
                                  </p:stCondLst>
                                  <p:childTnLst>
                                    <p:set>
                                      <p:cBhvr>
                                        <p:cTn id="22" dur="1" fill="hold">
                                          <p:stCondLst>
                                            <p:cond delay="0"/>
                                          </p:stCondLst>
                                        </p:cTn>
                                        <p:tgtEl>
                                          <p:spTgt spid="1400"/>
                                        </p:tgtEl>
                                        <p:attrNameLst>
                                          <p:attrName>style.visibility</p:attrName>
                                        </p:attrNameLst>
                                      </p:cBhvr>
                                      <p:to>
                                        <p:strVal val="visible"/>
                                      </p:to>
                                    </p:set>
                                    <p:animEffect transition="in" filter="fade">
                                      <p:cBhvr>
                                        <p:cTn id="23" dur="1000"/>
                                        <p:tgtEl>
                                          <p:spTgt spid="1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06"/>
        <p:cNvGrpSpPr/>
        <p:nvPr/>
      </p:nvGrpSpPr>
      <p:grpSpPr>
        <a:xfrm>
          <a:off x="0" y="0"/>
          <a:ext cx="0" cy="0"/>
          <a:chOff x="0" y="0"/>
          <a:chExt cx="0" cy="0"/>
        </a:xfrm>
      </p:grpSpPr>
      <p:sp>
        <p:nvSpPr>
          <p:cNvPr id="1407" name="Google Shape;1407;p184"/>
          <p:cNvSpPr txBox="1"/>
          <p:nvPr/>
        </p:nvSpPr>
        <p:spPr>
          <a:xfrm>
            <a:off x="220350" y="150875"/>
            <a:ext cx="8791500" cy="66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a:solidFill>
                  <a:schemeClr val="accent1"/>
                </a:solidFill>
                <a:latin typeface="Lucida Sans"/>
                <a:ea typeface="Lucida Sans"/>
                <a:cs typeface="Lucida Sans"/>
                <a:sym typeface="Lucida Sans"/>
              </a:rPr>
              <a:t>SP4. </a:t>
            </a:r>
            <a:endParaRPr sz="3000">
              <a:solidFill>
                <a:schemeClr val="accent1"/>
              </a:solidFill>
              <a:latin typeface="Lucida Sans"/>
              <a:ea typeface="Lucida Sans"/>
              <a:cs typeface="Lucida Sans"/>
              <a:sym typeface="Lucida Sans"/>
            </a:endParaRPr>
          </a:p>
        </p:txBody>
      </p:sp>
      <p:pic>
        <p:nvPicPr>
          <p:cNvPr id="1408" name="Google Shape;1408;p184"/>
          <p:cNvPicPr preferRelativeResize="0"/>
          <p:nvPr/>
        </p:nvPicPr>
        <p:blipFill rotWithShape="1">
          <a:blip r:embed="rId3">
            <a:alphaModFix/>
          </a:blip>
          <a:srcRect l="1075" t="15451" r="2909" b="79882"/>
          <a:stretch/>
        </p:blipFill>
        <p:spPr>
          <a:xfrm>
            <a:off x="68975" y="740675"/>
            <a:ext cx="9042925" cy="288775"/>
          </a:xfrm>
          <a:prstGeom prst="rect">
            <a:avLst/>
          </a:prstGeom>
          <a:noFill/>
          <a:ln>
            <a:noFill/>
          </a:ln>
        </p:spPr>
      </p:pic>
      <p:pic>
        <p:nvPicPr>
          <p:cNvPr id="1409" name="Google Shape;1409;p184"/>
          <p:cNvPicPr preferRelativeResize="0"/>
          <p:nvPr/>
        </p:nvPicPr>
        <p:blipFill rotWithShape="1">
          <a:blip r:embed="rId3">
            <a:alphaModFix/>
          </a:blip>
          <a:srcRect l="1075" t="76256" r="2909" b="3437"/>
          <a:stretch/>
        </p:blipFill>
        <p:spPr>
          <a:xfrm>
            <a:off x="50550" y="1029975"/>
            <a:ext cx="9042901" cy="1256550"/>
          </a:xfrm>
          <a:prstGeom prst="rect">
            <a:avLst/>
          </a:prstGeom>
          <a:noFill/>
          <a:ln>
            <a:noFill/>
          </a:ln>
        </p:spPr>
      </p:pic>
      <p:pic>
        <p:nvPicPr>
          <p:cNvPr id="1410" name="Google Shape;1410;p184"/>
          <p:cNvPicPr preferRelativeResize="0"/>
          <p:nvPr/>
        </p:nvPicPr>
        <p:blipFill>
          <a:blip r:embed="rId4">
            <a:alphaModFix/>
          </a:blip>
          <a:stretch>
            <a:fillRect/>
          </a:stretch>
        </p:blipFill>
        <p:spPr>
          <a:xfrm>
            <a:off x="295525" y="2721600"/>
            <a:ext cx="4233350" cy="2294105"/>
          </a:xfrm>
          <a:prstGeom prst="rect">
            <a:avLst/>
          </a:prstGeom>
          <a:noFill/>
          <a:ln>
            <a:noFill/>
          </a:ln>
        </p:spPr>
      </p:pic>
      <p:grpSp>
        <p:nvGrpSpPr>
          <p:cNvPr id="1411" name="Google Shape;1411;p184"/>
          <p:cNvGrpSpPr/>
          <p:nvPr/>
        </p:nvGrpSpPr>
        <p:grpSpPr>
          <a:xfrm>
            <a:off x="4682050" y="2312725"/>
            <a:ext cx="4253075" cy="2725000"/>
            <a:chOff x="4682050" y="2312725"/>
            <a:chExt cx="4253075" cy="2725000"/>
          </a:xfrm>
        </p:grpSpPr>
        <p:pic>
          <p:nvPicPr>
            <p:cNvPr id="1412" name="Google Shape;1412;p184"/>
            <p:cNvPicPr preferRelativeResize="0"/>
            <p:nvPr/>
          </p:nvPicPr>
          <p:blipFill rotWithShape="1">
            <a:blip r:embed="rId5">
              <a:alphaModFix/>
            </a:blip>
            <a:srcRect r="4516"/>
            <a:stretch/>
          </p:blipFill>
          <p:spPr>
            <a:xfrm>
              <a:off x="4682050" y="2540850"/>
              <a:ext cx="4233350" cy="2496875"/>
            </a:xfrm>
            <a:prstGeom prst="rect">
              <a:avLst/>
            </a:prstGeom>
            <a:noFill/>
            <a:ln>
              <a:noFill/>
            </a:ln>
          </p:spPr>
        </p:pic>
        <p:sp>
          <p:nvSpPr>
            <p:cNvPr id="1413" name="Google Shape;1413;p184"/>
            <p:cNvSpPr txBox="1"/>
            <p:nvPr/>
          </p:nvSpPr>
          <p:spPr>
            <a:xfrm>
              <a:off x="5189000" y="2874000"/>
              <a:ext cx="635700" cy="6660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5500" b="1">
                  <a:latin typeface="Century Gothic"/>
                  <a:ea typeface="Century Gothic"/>
                  <a:cs typeface="Century Gothic"/>
                  <a:sym typeface="Century Gothic"/>
                </a:rPr>
                <a:t>c</a:t>
              </a:r>
              <a:endParaRPr sz="5500" b="1">
                <a:latin typeface="Century Gothic"/>
                <a:ea typeface="Century Gothic"/>
                <a:cs typeface="Century Gothic"/>
                <a:sym typeface="Century Gothic"/>
              </a:endParaRPr>
            </a:p>
          </p:txBody>
        </p:sp>
        <p:sp>
          <p:nvSpPr>
            <p:cNvPr id="1414" name="Google Shape;1414;p184"/>
            <p:cNvSpPr txBox="1"/>
            <p:nvPr/>
          </p:nvSpPr>
          <p:spPr>
            <a:xfrm>
              <a:off x="6581025" y="2874000"/>
              <a:ext cx="635700" cy="6660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5500" b="1">
                  <a:latin typeface="Century Gothic"/>
                  <a:ea typeface="Century Gothic"/>
                  <a:cs typeface="Century Gothic"/>
                  <a:sym typeface="Century Gothic"/>
                </a:rPr>
                <a:t>a</a:t>
              </a:r>
              <a:endParaRPr sz="5500" b="1">
                <a:latin typeface="Century Gothic"/>
                <a:ea typeface="Century Gothic"/>
                <a:cs typeface="Century Gothic"/>
                <a:sym typeface="Century Gothic"/>
              </a:endParaRPr>
            </a:p>
          </p:txBody>
        </p:sp>
        <p:sp>
          <p:nvSpPr>
            <p:cNvPr id="1415" name="Google Shape;1415;p184"/>
            <p:cNvSpPr txBox="1"/>
            <p:nvPr/>
          </p:nvSpPr>
          <p:spPr>
            <a:xfrm>
              <a:off x="7973050" y="2874000"/>
              <a:ext cx="635700" cy="6660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5500" b="1">
                  <a:latin typeface="Century Gothic"/>
                  <a:ea typeface="Century Gothic"/>
                  <a:cs typeface="Century Gothic"/>
                  <a:sym typeface="Century Gothic"/>
                </a:rPr>
                <a:t>t</a:t>
              </a:r>
              <a:endParaRPr sz="5500" b="1">
                <a:latin typeface="Century Gothic"/>
                <a:ea typeface="Century Gothic"/>
                <a:cs typeface="Century Gothic"/>
                <a:sym typeface="Century Gothic"/>
              </a:endParaRPr>
            </a:p>
          </p:txBody>
        </p:sp>
        <p:sp>
          <p:nvSpPr>
            <p:cNvPr id="1416" name="Google Shape;1416;p184"/>
            <p:cNvSpPr txBox="1"/>
            <p:nvPr/>
          </p:nvSpPr>
          <p:spPr>
            <a:xfrm>
              <a:off x="4862625" y="2312725"/>
              <a:ext cx="4072500" cy="48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solidFill>
                    <a:schemeClr val="accent2"/>
                  </a:solidFill>
                  <a:latin typeface="Lucida Sans"/>
                  <a:ea typeface="Lucida Sans"/>
                  <a:cs typeface="Lucida Sans"/>
                  <a:sym typeface="Lucida Sans"/>
                </a:rPr>
                <a:t>All students </a:t>
              </a:r>
              <a:endParaRPr sz="2000" b="1">
                <a:solidFill>
                  <a:schemeClr val="accent2"/>
                </a:solidFill>
                <a:latin typeface="Lucida Sans"/>
                <a:ea typeface="Lucida Sans"/>
                <a:cs typeface="Lucida Sans"/>
                <a:sym typeface="Lucida Sans"/>
              </a:endParaRPr>
            </a:p>
          </p:txBody>
        </p:sp>
      </p:grpSp>
      <p:sp>
        <p:nvSpPr>
          <p:cNvPr id="1417" name="Google Shape;1417;p184"/>
          <p:cNvSpPr/>
          <p:nvPr/>
        </p:nvSpPr>
        <p:spPr>
          <a:xfrm>
            <a:off x="2204575" y="3068200"/>
            <a:ext cx="1816800" cy="1105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84"/>
          <p:cNvSpPr txBox="1"/>
          <p:nvPr/>
        </p:nvSpPr>
        <p:spPr>
          <a:xfrm>
            <a:off x="1403389" y="5145975"/>
            <a:ext cx="73821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solidFill>
                  <a:schemeClr val="accent4"/>
                </a:solidFill>
                <a:latin typeface="Lucida Sans"/>
                <a:ea typeface="Lucida Sans"/>
                <a:cs typeface="Lucida Sans"/>
                <a:sym typeface="Lucida Sans"/>
              </a:rPr>
              <a:t>What other instructional strategies would be strong evidence for this indicator? </a:t>
            </a:r>
            <a:endParaRPr sz="2000" b="1">
              <a:solidFill>
                <a:schemeClr val="accent4"/>
              </a:solidFill>
              <a:latin typeface="Lucida Sans"/>
              <a:ea typeface="Lucida Sans"/>
              <a:cs typeface="Lucida Sans"/>
              <a:sym typeface="Lucida Sans"/>
            </a:endParaRPr>
          </a:p>
        </p:txBody>
      </p:sp>
      <p:pic>
        <p:nvPicPr>
          <p:cNvPr id="1419" name="Google Shape;1419;p184"/>
          <p:cNvPicPr preferRelativeResize="0"/>
          <p:nvPr/>
        </p:nvPicPr>
        <p:blipFill>
          <a:blip r:embed="rId6">
            <a:alphaModFix/>
          </a:blip>
          <a:stretch>
            <a:fillRect/>
          </a:stretch>
        </p:blipFill>
        <p:spPr>
          <a:xfrm>
            <a:off x="489984" y="5217228"/>
            <a:ext cx="817500" cy="870247"/>
          </a:xfrm>
          <a:prstGeom prst="rect">
            <a:avLst/>
          </a:prstGeom>
          <a:noFill/>
          <a:ln>
            <a:noFill/>
          </a:ln>
        </p:spPr>
      </p:pic>
      <p:grpSp>
        <p:nvGrpSpPr>
          <p:cNvPr id="1420" name="Google Shape;1420;p184"/>
          <p:cNvGrpSpPr/>
          <p:nvPr/>
        </p:nvGrpSpPr>
        <p:grpSpPr>
          <a:xfrm>
            <a:off x="489975" y="2388000"/>
            <a:ext cx="4072500" cy="1527975"/>
            <a:chOff x="489975" y="2388000"/>
            <a:chExt cx="4072500" cy="1527975"/>
          </a:xfrm>
        </p:grpSpPr>
        <p:sp>
          <p:nvSpPr>
            <p:cNvPr id="1421" name="Google Shape;1421;p184"/>
            <p:cNvSpPr txBox="1"/>
            <p:nvPr/>
          </p:nvSpPr>
          <p:spPr>
            <a:xfrm>
              <a:off x="489975" y="2388000"/>
              <a:ext cx="4072500" cy="48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solidFill>
                    <a:schemeClr val="accent2"/>
                  </a:solidFill>
                  <a:latin typeface="Lucida Sans"/>
                  <a:ea typeface="Lucida Sans"/>
                  <a:cs typeface="Lucida Sans"/>
                  <a:sym typeface="Lucida Sans"/>
                </a:rPr>
                <a:t>Few students</a:t>
              </a:r>
              <a:r>
                <a:rPr lang="en-US" sz="1800" b="1">
                  <a:solidFill>
                    <a:schemeClr val="accent1"/>
                  </a:solidFill>
                  <a:latin typeface="Lucida Sans"/>
                  <a:ea typeface="Lucida Sans"/>
                  <a:cs typeface="Lucida Sans"/>
                  <a:sym typeface="Lucida Sans"/>
                </a:rPr>
                <a:t> </a:t>
              </a:r>
              <a:endParaRPr sz="2000" b="1">
                <a:solidFill>
                  <a:schemeClr val="accent1"/>
                </a:solidFill>
                <a:latin typeface="Lucida Sans"/>
                <a:ea typeface="Lucida Sans"/>
                <a:cs typeface="Lucida Sans"/>
                <a:sym typeface="Lucida Sans"/>
              </a:endParaRPr>
            </a:p>
          </p:txBody>
        </p:sp>
        <p:sp>
          <p:nvSpPr>
            <p:cNvPr id="1422" name="Google Shape;1422;p184"/>
            <p:cNvSpPr txBox="1"/>
            <p:nvPr/>
          </p:nvSpPr>
          <p:spPr>
            <a:xfrm>
              <a:off x="2204575" y="3128775"/>
              <a:ext cx="1982100" cy="78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500" b="1">
                  <a:latin typeface="Lucida Sans"/>
                  <a:ea typeface="Lucida Sans"/>
                  <a:cs typeface="Lucida Sans"/>
                  <a:sym typeface="Lucida Sans"/>
                </a:rPr>
                <a:t>Could someone come up to write the word ‘cat’ on the board? </a:t>
              </a:r>
              <a:endParaRPr sz="1500" b="1">
                <a:latin typeface="Lucida Sans"/>
                <a:ea typeface="Lucida Sans"/>
                <a:cs typeface="Lucida Sans"/>
                <a:sym typeface="Lucida San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0"/>
                                        </p:tgtEl>
                                        <p:attrNameLst>
                                          <p:attrName>style.visibility</p:attrName>
                                        </p:attrNameLst>
                                      </p:cBhvr>
                                      <p:to>
                                        <p:strVal val="visible"/>
                                      </p:to>
                                    </p:set>
                                    <p:animEffect transition="in" filter="fade">
                                      <p:cBhvr>
                                        <p:cTn id="7" dur="1000"/>
                                        <p:tgtEl>
                                          <p:spTgt spid="1420"/>
                                        </p:tgtEl>
                                      </p:cBhvr>
                                    </p:animEffect>
                                  </p:childTnLst>
                                </p:cTn>
                              </p:par>
                              <p:par>
                                <p:cTn id="8" presetID="10" presetClass="entr" presetSubtype="0" fill="hold" nodeType="withEffect">
                                  <p:stCondLst>
                                    <p:cond delay="0"/>
                                  </p:stCondLst>
                                  <p:childTnLst>
                                    <p:set>
                                      <p:cBhvr>
                                        <p:cTn id="9" dur="1" fill="hold">
                                          <p:stCondLst>
                                            <p:cond delay="0"/>
                                          </p:stCondLst>
                                        </p:cTn>
                                        <p:tgtEl>
                                          <p:spTgt spid="1410"/>
                                        </p:tgtEl>
                                        <p:attrNameLst>
                                          <p:attrName>style.visibility</p:attrName>
                                        </p:attrNameLst>
                                      </p:cBhvr>
                                      <p:to>
                                        <p:strVal val="visible"/>
                                      </p:to>
                                    </p:set>
                                    <p:animEffect transition="in" filter="fade">
                                      <p:cBhvr>
                                        <p:cTn id="10" dur="1000"/>
                                        <p:tgtEl>
                                          <p:spTgt spid="14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11"/>
                                        </p:tgtEl>
                                        <p:attrNameLst>
                                          <p:attrName>style.visibility</p:attrName>
                                        </p:attrNameLst>
                                      </p:cBhvr>
                                      <p:to>
                                        <p:strVal val="visible"/>
                                      </p:to>
                                    </p:set>
                                    <p:animEffect transition="in" filter="fade">
                                      <p:cBhvr>
                                        <p:cTn id="15" dur="1000"/>
                                        <p:tgtEl>
                                          <p:spTgt spid="14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19"/>
                                        </p:tgtEl>
                                        <p:attrNameLst>
                                          <p:attrName>style.visibility</p:attrName>
                                        </p:attrNameLst>
                                      </p:cBhvr>
                                      <p:to>
                                        <p:strVal val="visible"/>
                                      </p:to>
                                    </p:set>
                                    <p:animEffect transition="in" filter="fade">
                                      <p:cBhvr>
                                        <p:cTn id="20" dur="1000"/>
                                        <p:tgtEl>
                                          <p:spTgt spid="1419"/>
                                        </p:tgtEl>
                                      </p:cBhvr>
                                    </p:animEffect>
                                  </p:childTnLst>
                                </p:cTn>
                              </p:par>
                              <p:par>
                                <p:cTn id="21" presetID="10" presetClass="entr" presetSubtype="0" fill="hold" nodeType="withEffect">
                                  <p:stCondLst>
                                    <p:cond delay="0"/>
                                  </p:stCondLst>
                                  <p:childTnLst>
                                    <p:set>
                                      <p:cBhvr>
                                        <p:cTn id="22" dur="1" fill="hold">
                                          <p:stCondLst>
                                            <p:cond delay="0"/>
                                          </p:stCondLst>
                                        </p:cTn>
                                        <p:tgtEl>
                                          <p:spTgt spid="1418"/>
                                        </p:tgtEl>
                                        <p:attrNameLst>
                                          <p:attrName>style.visibility</p:attrName>
                                        </p:attrNameLst>
                                      </p:cBhvr>
                                      <p:to>
                                        <p:strVal val="visible"/>
                                      </p:to>
                                    </p:set>
                                    <p:animEffect transition="in" filter="fade">
                                      <p:cBhvr>
                                        <p:cTn id="23" dur="1000"/>
                                        <p:tgtEl>
                                          <p:spTgt spid="1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26"/>
        <p:cNvGrpSpPr/>
        <p:nvPr/>
      </p:nvGrpSpPr>
      <p:grpSpPr>
        <a:xfrm>
          <a:off x="0" y="0"/>
          <a:ext cx="0" cy="0"/>
          <a:chOff x="0" y="0"/>
          <a:chExt cx="0" cy="0"/>
        </a:xfrm>
      </p:grpSpPr>
      <p:pic>
        <p:nvPicPr>
          <p:cNvPr id="1427" name="Google Shape;1427;p185"/>
          <p:cNvPicPr preferRelativeResize="0"/>
          <p:nvPr/>
        </p:nvPicPr>
        <p:blipFill rotWithShape="1">
          <a:blip r:embed="rId3">
            <a:alphaModFix/>
          </a:blip>
          <a:srcRect/>
          <a:stretch/>
        </p:blipFill>
        <p:spPr>
          <a:xfrm>
            <a:off x="140488" y="1009775"/>
            <a:ext cx="8951225" cy="3496243"/>
          </a:xfrm>
          <a:prstGeom prst="rect">
            <a:avLst/>
          </a:prstGeom>
          <a:noFill/>
          <a:ln>
            <a:noFill/>
          </a:ln>
        </p:spPr>
      </p:pic>
      <p:sp>
        <p:nvSpPr>
          <p:cNvPr id="1428" name="Google Shape;1428;p185"/>
          <p:cNvSpPr txBox="1"/>
          <p:nvPr/>
        </p:nvSpPr>
        <p:spPr>
          <a:xfrm>
            <a:off x="1807300" y="4622725"/>
            <a:ext cx="3860700" cy="2742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r>
              <a:rPr lang="en-US" sz="1800" b="1">
                <a:solidFill>
                  <a:schemeClr val="accent2"/>
                </a:solidFill>
                <a:latin typeface="Lucida Sans"/>
                <a:ea typeface="Lucida Sans"/>
                <a:cs typeface="Lucida Sans"/>
                <a:sym typeface="Lucida Sans"/>
              </a:rPr>
              <a:t>AD1. Teacher uses a checklist to note which students are accurately sorting /t/ and non-/t/ words </a:t>
            </a:r>
            <a:endParaRPr sz="1800" b="1">
              <a:solidFill>
                <a:schemeClr val="accent2"/>
              </a:solidFill>
              <a:latin typeface="Lucida Sans"/>
              <a:ea typeface="Lucida Sans"/>
              <a:cs typeface="Lucida Sans"/>
              <a:sym typeface="Lucida Sans"/>
            </a:endParaRPr>
          </a:p>
          <a:p>
            <a:pPr marL="457200" lvl="0" indent="0" algn="l" rtl="0">
              <a:spcBef>
                <a:spcPts val="0"/>
              </a:spcBef>
              <a:spcAft>
                <a:spcPts val="0"/>
              </a:spcAft>
              <a:buNone/>
            </a:pPr>
            <a:endParaRPr sz="1800" b="1">
              <a:solidFill>
                <a:schemeClr val="accent2"/>
              </a:solidFill>
              <a:latin typeface="Lucida Sans"/>
              <a:ea typeface="Lucida Sans"/>
              <a:cs typeface="Lucida Sans"/>
              <a:sym typeface="Lucida Sans"/>
            </a:endParaRPr>
          </a:p>
          <a:p>
            <a:pPr marL="457200" lvl="0" indent="0" algn="l" rtl="0">
              <a:spcBef>
                <a:spcPts val="0"/>
              </a:spcBef>
              <a:spcAft>
                <a:spcPts val="0"/>
              </a:spcAft>
              <a:buNone/>
            </a:pPr>
            <a:endParaRPr sz="2000" b="1">
              <a:solidFill>
                <a:schemeClr val="accent2"/>
              </a:solidFill>
              <a:latin typeface="Lucida Sans"/>
              <a:ea typeface="Lucida Sans"/>
              <a:cs typeface="Lucida Sans"/>
              <a:sym typeface="Lucida Sans"/>
            </a:endParaRPr>
          </a:p>
        </p:txBody>
      </p:sp>
      <p:sp>
        <p:nvSpPr>
          <p:cNvPr id="1429" name="Google Shape;1429;p185"/>
          <p:cNvSpPr txBox="1"/>
          <p:nvPr/>
        </p:nvSpPr>
        <p:spPr>
          <a:xfrm>
            <a:off x="220350" y="6252425"/>
            <a:ext cx="1392900" cy="408900"/>
          </a:xfrm>
          <a:prstGeom prst="rect">
            <a:avLst/>
          </a:prstGeom>
          <a:solidFill>
            <a:schemeClr val="accen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latin typeface="Lucida Sans"/>
                <a:ea typeface="Lucida Sans"/>
                <a:cs typeface="Lucida Sans"/>
                <a:sym typeface="Lucida Sans"/>
              </a:rPr>
              <a:t>FSOT: Page 4</a:t>
            </a:r>
            <a:endParaRPr>
              <a:solidFill>
                <a:srgbClr val="FFFFFF"/>
              </a:solidFill>
              <a:latin typeface="Lucida Sans"/>
              <a:ea typeface="Lucida Sans"/>
              <a:cs typeface="Lucida Sans"/>
              <a:sym typeface="Lucida Sans"/>
            </a:endParaRPr>
          </a:p>
        </p:txBody>
      </p:sp>
      <p:sp>
        <p:nvSpPr>
          <p:cNvPr id="1430" name="Google Shape;1430;p185"/>
          <p:cNvSpPr txBox="1"/>
          <p:nvPr/>
        </p:nvSpPr>
        <p:spPr>
          <a:xfrm>
            <a:off x="220350" y="227075"/>
            <a:ext cx="8791500" cy="66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a:solidFill>
                  <a:schemeClr val="accent1"/>
                </a:solidFill>
                <a:latin typeface="Lucida Sans"/>
                <a:ea typeface="Lucida Sans"/>
                <a:cs typeface="Lucida Sans"/>
                <a:sym typeface="Lucida Sans"/>
              </a:rPr>
              <a:t>ASSESSMENT &amp; DIFFERENTIATION INDICATORS</a:t>
            </a:r>
            <a:endParaRPr sz="3000">
              <a:solidFill>
                <a:schemeClr val="accent1"/>
              </a:solidFill>
              <a:latin typeface="Lucida Sans"/>
              <a:ea typeface="Lucida Sans"/>
              <a:cs typeface="Lucida Sans"/>
              <a:sym typeface="Lucida Sans"/>
            </a:endParaRPr>
          </a:p>
        </p:txBody>
      </p:sp>
      <p:pic>
        <p:nvPicPr>
          <p:cNvPr id="1431" name="Google Shape;1431;p185"/>
          <p:cNvPicPr preferRelativeResize="0"/>
          <p:nvPr/>
        </p:nvPicPr>
        <p:blipFill>
          <a:blip r:embed="rId4">
            <a:alphaModFix/>
          </a:blip>
          <a:stretch>
            <a:fillRect/>
          </a:stretch>
        </p:blipFill>
        <p:spPr>
          <a:xfrm>
            <a:off x="352525" y="4376963"/>
            <a:ext cx="1454775" cy="1656340"/>
          </a:xfrm>
          <a:prstGeom prst="rect">
            <a:avLst/>
          </a:prstGeom>
          <a:noFill/>
          <a:ln>
            <a:noFill/>
          </a:ln>
        </p:spPr>
      </p:pic>
      <p:pic>
        <p:nvPicPr>
          <p:cNvPr id="1432" name="Google Shape;1432;p185"/>
          <p:cNvPicPr preferRelativeResize="0"/>
          <p:nvPr/>
        </p:nvPicPr>
        <p:blipFill>
          <a:blip r:embed="rId5">
            <a:alphaModFix/>
          </a:blip>
          <a:stretch>
            <a:fillRect/>
          </a:stretch>
        </p:blipFill>
        <p:spPr>
          <a:xfrm>
            <a:off x="6334825" y="4140600"/>
            <a:ext cx="2111825" cy="2111825"/>
          </a:xfrm>
          <a:prstGeom prst="rect">
            <a:avLst/>
          </a:prstGeom>
          <a:noFill/>
          <a:ln>
            <a:noFill/>
          </a:ln>
        </p:spPr>
      </p:pic>
      <p:graphicFrame>
        <p:nvGraphicFramePr>
          <p:cNvPr id="1433" name="Google Shape;1433;p185"/>
          <p:cNvGraphicFramePr/>
          <p:nvPr/>
        </p:nvGraphicFramePr>
        <p:xfrm>
          <a:off x="6856050" y="4622725"/>
          <a:ext cx="1069350" cy="1584840"/>
        </p:xfrm>
        <a:graphic>
          <a:graphicData uri="http://schemas.openxmlformats.org/drawingml/2006/table">
            <a:tbl>
              <a:tblPr>
                <a:noFill/>
                <a:tableStyleId>{F30B204F-DA71-460D-95EB-B9E96D5D86CD}</a:tableStyleId>
              </a:tblPr>
              <a:tblGrid>
                <a:gridCol w="68650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tblGrid>
              <a:tr h="337250">
                <a:tc>
                  <a:txBody>
                    <a:bodyPr/>
                    <a:lstStyle/>
                    <a:p>
                      <a:pPr marL="0" lvl="0" indent="0" algn="l" rtl="0">
                        <a:spcBef>
                          <a:spcPts val="0"/>
                        </a:spcBef>
                        <a:spcAft>
                          <a:spcPts val="0"/>
                        </a:spcAft>
                        <a:buNone/>
                      </a:pPr>
                      <a:r>
                        <a:rPr lang="en-US" sz="800"/>
                        <a:t>Adrian</a:t>
                      </a:r>
                      <a:endParaRPr sz="800"/>
                    </a:p>
                  </a:txBody>
                  <a:tcPr marL="91425" marR="91425" marT="91425" marB="91425">
                    <a:solidFill>
                      <a:srgbClr val="FFFFFF"/>
                    </a:solidFill>
                  </a:tcPr>
                </a:tc>
                <a:tc>
                  <a:txBody>
                    <a:bodyPr/>
                    <a:lstStyle/>
                    <a:p>
                      <a:pPr marL="0" lvl="0" indent="0" algn="l" rtl="0">
                        <a:spcBef>
                          <a:spcPts val="0"/>
                        </a:spcBef>
                        <a:spcAft>
                          <a:spcPts val="0"/>
                        </a:spcAft>
                        <a:buNone/>
                      </a:pPr>
                      <a:r>
                        <a:rPr lang="en-US"/>
                        <a:t>✅</a:t>
                      </a:r>
                      <a:endParaRPr/>
                    </a:p>
                  </a:txBody>
                  <a:tcPr marL="91425" marR="91425" marT="91425" marB="91425">
                    <a:solidFill>
                      <a:srgbClr val="FFFFFF"/>
                    </a:solidFill>
                  </a:tcPr>
                </a:tc>
                <a:extLst>
                  <a:ext uri="{0D108BD9-81ED-4DB2-BD59-A6C34878D82A}">
                    <a16:rowId xmlns:a16="http://schemas.microsoft.com/office/drawing/2014/main" val="10000"/>
                  </a:ext>
                </a:extLst>
              </a:tr>
              <a:tr h="337250">
                <a:tc>
                  <a:txBody>
                    <a:bodyPr/>
                    <a:lstStyle/>
                    <a:p>
                      <a:pPr marL="0" lvl="0" indent="0" algn="l" rtl="0">
                        <a:spcBef>
                          <a:spcPts val="0"/>
                        </a:spcBef>
                        <a:spcAft>
                          <a:spcPts val="0"/>
                        </a:spcAft>
                        <a:buNone/>
                      </a:pPr>
                      <a:r>
                        <a:rPr lang="en-US" sz="800"/>
                        <a:t>David </a:t>
                      </a:r>
                      <a:endParaRPr sz="800"/>
                    </a:p>
                  </a:txBody>
                  <a:tcPr marL="91425" marR="91425" marT="91425" marB="91425">
                    <a:solidFill>
                      <a:srgbClr val="FFFFFF"/>
                    </a:solidFill>
                  </a:tcPr>
                </a:tc>
                <a:tc>
                  <a:txBody>
                    <a:bodyPr/>
                    <a:lstStyle/>
                    <a:p>
                      <a:pPr marL="0" lvl="0" indent="0" algn="l" rtl="0">
                        <a:spcBef>
                          <a:spcPts val="0"/>
                        </a:spcBef>
                        <a:spcAft>
                          <a:spcPts val="0"/>
                        </a:spcAft>
                        <a:buNone/>
                      </a:pPr>
                      <a:r>
                        <a:rPr lang="en-US"/>
                        <a:t>?</a:t>
                      </a:r>
                      <a:endParaRPr/>
                    </a:p>
                  </a:txBody>
                  <a:tcPr marL="91425" marR="91425" marT="91425" marB="91425">
                    <a:solidFill>
                      <a:srgbClr val="FFFFFF"/>
                    </a:solidFill>
                  </a:tcPr>
                </a:tc>
                <a:extLst>
                  <a:ext uri="{0D108BD9-81ED-4DB2-BD59-A6C34878D82A}">
                    <a16:rowId xmlns:a16="http://schemas.microsoft.com/office/drawing/2014/main" val="10001"/>
                  </a:ext>
                </a:extLst>
              </a:tr>
              <a:tr h="337250">
                <a:tc>
                  <a:txBody>
                    <a:bodyPr/>
                    <a:lstStyle/>
                    <a:p>
                      <a:pPr marL="0" lvl="0" indent="0" algn="l" rtl="0">
                        <a:spcBef>
                          <a:spcPts val="0"/>
                        </a:spcBef>
                        <a:spcAft>
                          <a:spcPts val="0"/>
                        </a:spcAft>
                        <a:buNone/>
                      </a:pPr>
                      <a:r>
                        <a:rPr lang="en-US" sz="800"/>
                        <a:t>Hanley </a:t>
                      </a:r>
                      <a:endParaRPr sz="800"/>
                    </a:p>
                  </a:txBody>
                  <a:tcPr marL="91425" marR="91425" marT="91425" marB="91425">
                    <a:solidFill>
                      <a:srgbClr val="FFFFFF"/>
                    </a:solidFill>
                  </a:tcPr>
                </a:tc>
                <a:tc>
                  <a:txBody>
                    <a:bodyPr/>
                    <a:lstStyle/>
                    <a:p>
                      <a:pPr marL="0" lvl="0" indent="0" algn="l" rtl="0">
                        <a:spcBef>
                          <a:spcPts val="0"/>
                        </a:spcBef>
                        <a:spcAft>
                          <a:spcPts val="0"/>
                        </a:spcAft>
                        <a:buNone/>
                      </a:pPr>
                      <a:r>
                        <a:rPr lang="en-US"/>
                        <a:t>✅</a:t>
                      </a:r>
                      <a:endParaRPr/>
                    </a:p>
                  </a:txBody>
                  <a:tcPr marL="91425" marR="91425" marT="91425" marB="91425">
                    <a:solidFill>
                      <a:srgbClr val="FFFFFF"/>
                    </a:solidFill>
                  </a:tcPr>
                </a:tc>
                <a:extLst>
                  <a:ext uri="{0D108BD9-81ED-4DB2-BD59-A6C34878D82A}">
                    <a16:rowId xmlns:a16="http://schemas.microsoft.com/office/drawing/2014/main" val="10002"/>
                  </a:ext>
                </a:extLst>
              </a:tr>
              <a:tr h="337250">
                <a:tc>
                  <a:txBody>
                    <a:bodyPr/>
                    <a:lstStyle/>
                    <a:p>
                      <a:pPr marL="0" lvl="0" indent="0" algn="l" rtl="0">
                        <a:spcBef>
                          <a:spcPts val="0"/>
                        </a:spcBef>
                        <a:spcAft>
                          <a:spcPts val="0"/>
                        </a:spcAft>
                        <a:buClr>
                          <a:schemeClr val="dk1"/>
                        </a:buClr>
                        <a:buSzPts val="1100"/>
                        <a:buFont typeface="Arial"/>
                        <a:buNone/>
                      </a:pPr>
                      <a:r>
                        <a:rPr lang="en-US" sz="800">
                          <a:solidFill>
                            <a:schemeClr val="dk1"/>
                          </a:solidFill>
                        </a:rPr>
                        <a:t>Samiah</a:t>
                      </a:r>
                      <a:endParaRPr sz="800"/>
                    </a:p>
                  </a:txBody>
                  <a:tcPr marL="91425" marR="91425" marT="91425" marB="91425">
                    <a:solidFill>
                      <a:srgbClr val="FFFFFF"/>
                    </a:solidFill>
                  </a:tcPr>
                </a:tc>
                <a:tc>
                  <a:txBody>
                    <a:bodyPr/>
                    <a:lstStyle/>
                    <a:p>
                      <a:pPr marL="0" lvl="0" indent="0" algn="l" rtl="0">
                        <a:spcBef>
                          <a:spcPts val="0"/>
                        </a:spcBef>
                        <a:spcAft>
                          <a:spcPts val="0"/>
                        </a:spcAft>
                        <a:buNone/>
                      </a:pPr>
                      <a:r>
                        <a:rPr lang="en-US"/>
                        <a:t>✅</a:t>
                      </a:r>
                      <a:endParaRPr/>
                    </a:p>
                  </a:txBody>
                  <a:tcPr marL="91425" marR="91425" marT="91425" marB="91425">
                    <a:solidFill>
                      <a:srgbClr val="FFFFFF"/>
                    </a:solidFill>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8"/>
                                        </p:tgtEl>
                                        <p:attrNameLst>
                                          <p:attrName>style.visibility</p:attrName>
                                        </p:attrNameLst>
                                      </p:cBhvr>
                                      <p:to>
                                        <p:strVal val="visible"/>
                                      </p:to>
                                    </p:set>
                                    <p:animEffect transition="in" filter="fade">
                                      <p:cBhvr>
                                        <p:cTn id="7" dur="1000"/>
                                        <p:tgtEl>
                                          <p:spTgt spid="1428"/>
                                        </p:tgtEl>
                                      </p:cBhvr>
                                    </p:animEffect>
                                  </p:childTnLst>
                                </p:cTn>
                              </p:par>
                              <p:par>
                                <p:cTn id="8" presetID="10" presetClass="entr" presetSubtype="0" fill="hold" nodeType="withEffect">
                                  <p:stCondLst>
                                    <p:cond delay="0"/>
                                  </p:stCondLst>
                                  <p:childTnLst>
                                    <p:set>
                                      <p:cBhvr>
                                        <p:cTn id="9" dur="1" fill="hold">
                                          <p:stCondLst>
                                            <p:cond delay="0"/>
                                          </p:stCondLst>
                                        </p:cTn>
                                        <p:tgtEl>
                                          <p:spTgt spid="1431"/>
                                        </p:tgtEl>
                                        <p:attrNameLst>
                                          <p:attrName>style.visibility</p:attrName>
                                        </p:attrNameLst>
                                      </p:cBhvr>
                                      <p:to>
                                        <p:strVal val="visible"/>
                                      </p:to>
                                    </p:set>
                                    <p:animEffect transition="in" filter="fade">
                                      <p:cBhvr>
                                        <p:cTn id="10" dur="1000"/>
                                        <p:tgtEl>
                                          <p:spTgt spid="1431"/>
                                        </p:tgtEl>
                                      </p:cBhvr>
                                    </p:animEffect>
                                  </p:childTnLst>
                                </p:cTn>
                              </p:par>
                              <p:par>
                                <p:cTn id="11" presetID="10" presetClass="entr" presetSubtype="0" fill="hold" nodeType="withEffect">
                                  <p:stCondLst>
                                    <p:cond delay="0"/>
                                  </p:stCondLst>
                                  <p:childTnLst>
                                    <p:set>
                                      <p:cBhvr>
                                        <p:cTn id="12" dur="1" fill="hold">
                                          <p:stCondLst>
                                            <p:cond delay="0"/>
                                          </p:stCondLst>
                                        </p:cTn>
                                        <p:tgtEl>
                                          <p:spTgt spid="1433"/>
                                        </p:tgtEl>
                                        <p:attrNameLst>
                                          <p:attrName>style.visibility</p:attrName>
                                        </p:attrNameLst>
                                      </p:cBhvr>
                                      <p:to>
                                        <p:strVal val="visible"/>
                                      </p:to>
                                    </p:set>
                                    <p:animEffect transition="in" filter="fade">
                                      <p:cBhvr>
                                        <p:cTn id="13" dur="1000"/>
                                        <p:tgtEl>
                                          <p:spTgt spid="1433"/>
                                        </p:tgtEl>
                                      </p:cBhvr>
                                    </p:animEffect>
                                  </p:childTnLst>
                                </p:cTn>
                              </p:par>
                              <p:par>
                                <p:cTn id="14" presetID="10" presetClass="entr" presetSubtype="0" fill="hold" nodeType="withEffect">
                                  <p:stCondLst>
                                    <p:cond delay="0"/>
                                  </p:stCondLst>
                                  <p:childTnLst>
                                    <p:set>
                                      <p:cBhvr>
                                        <p:cTn id="15" dur="1" fill="hold">
                                          <p:stCondLst>
                                            <p:cond delay="0"/>
                                          </p:stCondLst>
                                        </p:cTn>
                                        <p:tgtEl>
                                          <p:spTgt spid="1432"/>
                                        </p:tgtEl>
                                        <p:attrNameLst>
                                          <p:attrName>style.visibility</p:attrName>
                                        </p:attrNameLst>
                                      </p:cBhvr>
                                      <p:to>
                                        <p:strVal val="visible"/>
                                      </p:to>
                                    </p:set>
                                    <p:animEffect transition="in" filter="fade">
                                      <p:cBhvr>
                                        <p:cTn id="16" dur="1000"/>
                                        <p:tgtEl>
                                          <p:spTgt spid="1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p147"/>
          <p:cNvSpPr txBox="1">
            <a:spLocks noGrp="1"/>
          </p:cNvSpPr>
          <p:nvPr>
            <p:ph type="title"/>
          </p:nvPr>
        </p:nvSpPr>
        <p:spPr>
          <a:xfrm>
            <a:off x="216575" y="2599575"/>
            <a:ext cx="8620500" cy="1350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a:t>Tori Filler</a:t>
            </a:r>
            <a:endParaRPr/>
          </a:p>
          <a:p>
            <a:pPr marL="0" marR="0" lvl="0" indent="0" algn="l" rtl="0">
              <a:lnSpc>
                <a:spcPct val="100000"/>
              </a:lnSpc>
              <a:spcBef>
                <a:spcPts val="0"/>
              </a:spcBef>
              <a:spcAft>
                <a:spcPts val="0"/>
              </a:spcAft>
              <a:buClr>
                <a:schemeClr val="lt1"/>
              </a:buClr>
              <a:buSzPts val="2800"/>
              <a:buFont typeface="Allerta"/>
              <a:buNone/>
            </a:pPr>
            <a:r>
              <a:rPr lang="en-US" i="1"/>
              <a:t>Literacy Specialist </a:t>
            </a:r>
            <a:endParaRPr i="1"/>
          </a:p>
          <a:p>
            <a:pPr marL="0" marR="0" lvl="0" indent="0" algn="l" rtl="0">
              <a:lnSpc>
                <a:spcPct val="100000"/>
              </a:lnSpc>
              <a:spcBef>
                <a:spcPts val="0"/>
              </a:spcBef>
              <a:spcAft>
                <a:spcPts val="0"/>
              </a:spcAft>
              <a:buClr>
                <a:schemeClr val="lt1"/>
              </a:buClr>
              <a:buSzPts val="2800"/>
              <a:buFont typeface="Allerta"/>
              <a:buNone/>
            </a:pPr>
            <a:r>
              <a:rPr lang="en-US" i="1"/>
              <a:t>Professional Learning Team</a:t>
            </a:r>
            <a:endParaRPr i="1"/>
          </a:p>
          <a:p>
            <a:pPr marL="0" marR="0" lvl="0" indent="0" algn="l" rtl="0">
              <a:lnSpc>
                <a:spcPct val="100000"/>
              </a:lnSpc>
              <a:spcBef>
                <a:spcPts val="0"/>
              </a:spcBef>
              <a:spcAft>
                <a:spcPts val="0"/>
              </a:spcAft>
              <a:buClr>
                <a:schemeClr val="lt1"/>
              </a:buClr>
              <a:buSzPts val="2800"/>
              <a:buFont typeface="Allerta"/>
              <a:buNone/>
            </a:pPr>
            <a:r>
              <a:rPr lang="en-US" i="1"/>
              <a:t>Student Achievement Partners</a:t>
            </a:r>
            <a:endParaRPr i="1"/>
          </a:p>
        </p:txBody>
      </p:sp>
      <p:sp>
        <p:nvSpPr>
          <p:cNvPr id="1047" name="Google Shape;1047;p147"/>
          <p:cNvSpPr txBox="1"/>
          <p:nvPr/>
        </p:nvSpPr>
        <p:spPr>
          <a:xfrm>
            <a:off x="6592175" y="2374600"/>
            <a:ext cx="1807500" cy="109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ucida Sans"/>
              <a:ea typeface="Lucida Sans"/>
              <a:cs typeface="Lucida Sans"/>
              <a:sym typeface="Lucida Sans"/>
            </a:endParaRPr>
          </a:p>
        </p:txBody>
      </p:sp>
      <p:pic>
        <p:nvPicPr>
          <p:cNvPr id="1048" name="Google Shape;1048;p147"/>
          <p:cNvPicPr preferRelativeResize="0"/>
          <p:nvPr/>
        </p:nvPicPr>
        <p:blipFill>
          <a:blip r:embed="rId3">
            <a:alphaModFix/>
          </a:blip>
          <a:stretch>
            <a:fillRect/>
          </a:stretch>
        </p:blipFill>
        <p:spPr>
          <a:xfrm>
            <a:off x="5741450" y="2221625"/>
            <a:ext cx="3095625" cy="25717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pic>
        <p:nvPicPr>
          <p:cNvPr id="1438" name="Google Shape;1438;p186"/>
          <p:cNvPicPr preferRelativeResize="0"/>
          <p:nvPr/>
        </p:nvPicPr>
        <p:blipFill rotWithShape="1">
          <a:blip r:embed="rId3">
            <a:alphaModFix/>
          </a:blip>
          <a:srcRect/>
          <a:stretch/>
        </p:blipFill>
        <p:spPr>
          <a:xfrm>
            <a:off x="140488" y="1009775"/>
            <a:ext cx="8951225" cy="3496243"/>
          </a:xfrm>
          <a:prstGeom prst="rect">
            <a:avLst/>
          </a:prstGeom>
          <a:noFill/>
          <a:ln>
            <a:noFill/>
          </a:ln>
        </p:spPr>
      </p:pic>
      <p:sp>
        <p:nvSpPr>
          <p:cNvPr id="1439" name="Google Shape;1439;p186"/>
          <p:cNvSpPr txBox="1"/>
          <p:nvPr/>
        </p:nvSpPr>
        <p:spPr>
          <a:xfrm>
            <a:off x="1971300" y="4506025"/>
            <a:ext cx="4098000" cy="2742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endParaRPr sz="1800" b="1">
              <a:solidFill>
                <a:schemeClr val="accent2"/>
              </a:solidFill>
              <a:latin typeface="Lucida Sans"/>
              <a:ea typeface="Lucida Sans"/>
              <a:cs typeface="Lucida Sans"/>
              <a:sym typeface="Lucida Sans"/>
            </a:endParaRPr>
          </a:p>
          <a:p>
            <a:pPr marL="0" lvl="0" indent="0" algn="l" rtl="0">
              <a:spcBef>
                <a:spcPts val="0"/>
              </a:spcBef>
              <a:spcAft>
                <a:spcPts val="0"/>
              </a:spcAft>
              <a:buNone/>
            </a:pPr>
            <a:r>
              <a:rPr lang="en-US" sz="1800" b="1">
                <a:solidFill>
                  <a:schemeClr val="accent2"/>
                </a:solidFill>
                <a:latin typeface="Lucida Sans"/>
                <a:ea typeface="Lucida Sans"/>
                <a:cs typeface="Lucida Sans"/>
                <a:sym typeface="Lucida Sans"/>
              </a:rPr>
              <a:t>AD2. Teacher pulls an “ad hoc” small group of students who are struggling with /t/ discrimination activity</a:t>
            </a:r>
            <a:r>
              <a:rPr lang="en-US" sz="2000" b="1">
                <a:solidFill>
                  <a:schemeClr val="accent2"/>
                </a:solidFill>
                <a:latin typeface="Lucida Sans"/>
                <a:ea typeface="Lucida Sans"/>
                <a:cs typeface="Lucida Sans"/>
                <a:sym typeface="Lucida Sans"/>
              </a:rPr>
              <a:t> </a:t>
            </a:r>
            <a:endParaRPr sz="2000" b="1">
              <a:solidFill>
                <a:schemeClr val="accent2"/>
              </a:solidFill>
              <a:latin typeface="Lucida Sans"/>
              <a:ea typeface="Lucida Sans"/>
              <a:cs typeface="Lucida Sans"/>
              <a:sym typeface="Lucida Sans"/>
            </a:endParaRPr>
          </a:p>
        </p:txBody>
      </p:sp>
      <p:sp>
        <p:nvSpPr>
          <p:cNvPr id="1440" name="Google Shape;1440;p186"/>
          <p:cNvSpPr txBox="1"/>
          <p:nvPr/>
        </p:nvSpPr>
        <p:spPr>
          <a:xfrm>
            <a:off x="220350" y="6252425"/>
            <a:ext cx="1392900" cy="408900"/>
          </a:xfrm>
          <a:prstGeom prst="rect">
            <a:avLst/>
          </a:prstGeom>
          <a:solidFill>
            <a:schemeClr val="accen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latin typeface="Lucida Sans"/>
                <a:ea typeface="Lucida Sans"/>
                <a:cs typeface="Lucida Sans"/>
                <a:sym typeface="Lucida Sans"/>
              </a:rPr>
              <a:t>FSOT: Page 4</a:t>
            </a:r>
            <a:endParaRPr>
              <a:solidFill>
                <a:srgbClr val="FFFFFF"/>
              </a:solidFill>
              <a:latin typeface="Lucida Sans"/>
              <a:ea typeface="Lucida Sans"/>
              <a:cs typeface="Lucida Sans"/>
              <a:sym typeface="Lucida Sans"/>
            </a:endParaRPr>
          </a:p>
        </p:txBody>
      </p:sp>
      <p:sp>
        <p:nvSpPr>
          <p:cNvPr id="1441" name="Google Shape;1441;p186"/>
          <p:cNvSpPr txBox="1"/>
          <p:nvPr/>
        </p:nvSpPr>
        <p:spPr>
          <a:xfrm>
            <a:off x="220350" y="227075"/>
            <a:ext cx="8791500" cy="66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a:solidFill>
                  <a:schemeClr val="accent1"/>
                </a:solidFill>
                <a:latin typeface="Lucida Sans"/>
                <a:ea typeface="Lucida Sans"/>
                <a:cs typeface="Lucida Sans"/>
                <a:sym typeface="Lucida Sans"/>
              </a:rPr>
              <a:t>ASSESSMENT &amp; DIFFERENTIATION INDICATORS</a:t>
            </a:r>
            <a:endParaRPr sz="3000">
              <a:solidFill>
                <a:schemeClr val="accent1"/>
              </a:solidFill>
              <a:latin typeface="Lucida Sans"/>
              <a:ea typeface="Lucida Sans"/>
              <a:cs typeface="Lucida Sans"/>
              <a:sym typeface="Lucida Sans"/>
            </a:endParaRPr>
          </a:p>
        </p:txBody>
      </p:sp>
      <p:pic>
        <p:nvPicPr>
          <p:cNvPr id="1442" name="Google Shape;1442;p186"/>
          <p:cNvPicPr preferRelativeResize="0"/>
          <p:nvPr/>
        </p:nvPicPr>
        <p:blipFill>
          <a:blip r:embed="rId4">
            <a:alphaModFix/>
          </a:blip>
          <a:stretch>
            <a:fillRect/>
          </a:stretch>
        </p:blipFill>
        <p:spPr>
          <a:xfrm>
            <a:off x="352525" y="4376963"/>
            <a:ext cx="1454775" cy="1656340"/>
          </a:xfrm>
          <a:prstGeom prst="rect">
            <a:avLst/>
          </a:prstGeom>
          <a:noFill/>
          <a:ln>
            <a:noFill/>
          </a:ln>
        </p:spPr>
      </p:pic>
      <p:pic>
        <p:nvPicPr>
          <p:cNvPr id="1443" name="Google Shape;1443;p186"/>
          <p:cNvPicPr preferRelativeResize="0"/>
          <p:nvPr/>
        </p:nvPicPr>
        <p:blipFill>
          <a:blip r:embed="rId5">
            <a:alphaModFix/>
          </a:blip>
          <a:stretch>
            <a:fillRect/>
          </a:stretch>
        </p:blipFill>
        <p:spPr>
          <a:xfrm>
            <a:off x="6341775" y="4134725"/>
            <a:ext cx="2282599" cy="2140825"/>
          </a:xfrm>
          <a:prstGeom prst="rect">
            <a:avLst/>
          </a:prstGeom>
          <a:noFill/>
          <a:ln>
            <a:noFill/>
          </a:ln>
        </p:spPr>
      </p:pic>
      <p:sp>
        <p:nvSpPr>
          <p:cNvPr id="1444" name="Google Shape;1444;p186"/>
          <p:cNvSpPr txBox="1"/>
          <p:nvPr/>
        </p:nvSpPr>
        <p:spPr>
          <a:xfrm>
            <a:off x="7370925" y="4454125"/>
            <a:ext cx="988200" cy="4875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Lucida Sans"/>
                <a:ea typeface="Lucida Sans"/>
                <a:cs typeface="Lucida Sans"/>
                <a:sym typeface="Lucida Sans"/>
              </a:rPr>
              <a:t>Join me on the carpet!</a:t>
            </a:r>
            <a:endParaRPr sz="1200">
              <a:latin typeface="Lucida Sans"/>
              <a:ea typeface="Lucida Sans"/>
              <a:cs typeface="Lucida Sans"/>
              <a:sym typeface="Lucida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9"/>
                                        </p:tgtEl>
                                        <p:attrNameLst>
                                          <p:attrName>style.visibility</p:attrName>
                                        </p:attrNameLst>
                                      </p:cBhvr>
                                      <p:to>
                                        <p:strVal val="visible"/>
                                      </p:to>
                                    </p:set>
                                    <p:animEffect transition="in" filter="fade">
                                      <p:cBhvr>
                                        <p:cTn id="7" dur="1000"/>
                                        <p:tgtEl>
                                          <p:spTgt spid="1439"/>
                                        </p:tgtEl>
                                      </p:cBhvr>
                                    </p:animEffect>
                                  </p:childTnLst>
                                </p:cTn>
                              </p:par>
                              <p:par>
                                <p:cTn id="8" presetID="10" presetClass="entr" presetSubtype="0" fill="hold" nodeType="withEffect">
                                  <p:stCondLst>
                                    <p:cond delay="0"/>
                                  </p:stCondLst>
                                  <p:childTnLst>
                                    <p:set>
                                      <p:cBhvr>
                                        <p:cTn id="9" dur="1" fill="hold">
                                          <p:stCondLst>
                                            <p:cond delay="0"/>
                                          </p:stCondLst>
                                        </p:cTn>
                                        <p:tgtEl>
                                          <p:spTgt spid="1442"/>
                                        </p:tgtEl>
                                        <p:attrNameLst>
                                          <p:attrName>style.visibility</p:attrName>
                                        </p:attrNameLst>
                                      </p:cBhvr>
                                      <p:to>
                                        <p:strVal val="visible"/>
                                      </p:to>
                                    </p:set>
                                    <p:animEffect transition="in" filter="fade">
                                      <p:cBhvr>
                                        <p:cTn id="10" dur="1000"/>
                                        <p:tgtEl>
                                          <p:spTgt spid="1442"/>
                                        </p:tgtEl>
                                      </p:cBhvr>
                                    </p:animEffect>
                                  </p:childTnLst>
                                </p:cTn>
                              </p:par>
                              <p:par>
                                <p:cTn id="11" presetID="10" presetClass="entr" presetSubtype="0" fill="hold" nodeType="withEffect">
                                  <p:stCondLst>
                                    <p:cond delay="0"/>
                                  </p:stCondLst>
                                  <p:childTnLst>
                                    <p:set>
                                      <p:cBhvr>
                                        <p:cTn id="12" dur="1" fill="hold">
                                          <p:stCondLst>
                                            <p:cond delay="0"/>
                                          </p:stCondLst>
                                        </p:cTn>
                                        <p:tgtEl>
                                          <p:spTgt spid="1443"/>
                                        </p:tgtEl>
                                        <p:attrNameLst>
                                          <p:attrName>style.visibility</p:attrName>
                                        </p:attrNameLst>
                                      </p:cBhvr>
                                      <p:to>
                                        <p:strVal val="visible"/>
                                      </p:to>
                                    </p:set>
                                    <p:animEffect transition="in" filter="fade">
                                      <p:cBhvr>
                                        <p:cTn id="13" dur="1000"/>
                                        <p:tgtEl>
                                          <p:spTgt spid="1443"/>
                                        </p:tgtEl>
                                      </p:cBhvr>
                                    </p:animEffect>
                                  </p:childTnLst>
                                </p:cTn>
                              </p:par>
                              <p:par>
                                <p:cTn id="14" presetID="10" presetClass="entr" presetSubtype="0" fill="hold" nodeType="withEffect">
                                  <p:stCondLst>
                                    <p:cond delay="0"/>
                                  </p:stCondLst>
                                  <p:childTnLst>
                                    <p:set>
                                      <p:cBhvr>
                                        <p:cTn id="15" dur="1" fill="hold">
                                          <p:stCondLst>
                                            <p:cond delay="0"/>
                                          </p:stCondLst>
                                        </p:cTn>
                                        <p:tgtEl>
                                          <p:spTgt spid="1444"/>
                                        </p:tgtEl>
                                        <p:attrNameLst>
                                          <p:attrName>style.visibility</p:attrName>
                                        </p:attrNameLst>
                                      </p:cBhvr>
                                      <p:to>
                                        <p:strVal val="visible"/>
                                      </p:to>
                                    </p:set>
                                    <p:animEffect transition="in" filter="fade">
                                      <p:cBhvr>
                                        <p:cTn id="16" dur="1000"/>
                                        <p:tgtEl>
                                          <p:spTgt spid="1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48"/>
        <p:cNvGrpSpPr/>
        <p:nvPr/>
      </p:nvGrpSpPr>
      <p:grpSpPr>
        <a:xfrm>
          <a:off x="0" y="0"/>
          <a:ext cx="0" cy="0"/>
          <a:chOff x="0" y="0"/>
          <a:chExt cx="0" cy="0"/>
        </a:xfrm>
      </p:grpSpPr>
      <p:sp>
        <p:nvSpPr>
          <p:cNvPr id="1449" name="Google Shape;1449;p187"/>
          <p:cNvSpPr txBox="1">
            <a:spLocks noGrp="1"/>
          </p:cNvSpPr>
          <p:nvPr>
            <p:ph type="title"/>
          </p:nvPr>
        </p:nvSpPr>
        <p:spPr>
          <a:xfrm>
            <a:off x="216568" y="2829678"/>
            <a:ext cx="8620500" cy="8685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3200"/>
              <a:buFont typeface="Lucida Sans"/>
              <a:buNone/>
            </a:pPr>
            <a:r>
              <a:rPr lang="en-US" sz="3200" b="0" i="0" u="none" strike="noStrike" cap="none">
                <a:solidFill>
                  <a:schemeClr val="lt1"/>
                </a:solidFill>
                <a:latin typeface="Lucida Sans"/>
                <a:ea typeface="Lucida Sans"/>
                <a:cs typeface="Lucida Sans"/>
                <a:sym typeface="Lucida Sans"/>
              </a:rPr>
              <a:t>Beyond the Lesson: Discussion Guide</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sp>
        <p:nvSpPr>
          <p:cNvPr id="1454" name="Google Shape;1454;p188"/>
          <p:cNvSpPr txBox="1">
            <a:spLocks noGrp="1"/>
          </p:cNvSpPr>
          <p:nvPr>
            <p:ph type="title"/>
          </p:nvPr>
        </p:nvSpPr>
        <p:spPr>
          <a:xfrm>
            <a:off x="231761" y="283805"/>
            <a:ext cx="82296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3F3F39"/>
              </a:buClr>
              <a:buSzPts val="2800"/>
              <a:buFont typeface="Lucida Sans"/>
              <a:buNone/>
            </a:pPr>
            <a:r>
              <a:rPr lang="en-US" sz="2800" b="0" i="0" u="none" strike="noStrike" cap="none">
                <a:solidFill>
                  <a:srgbClr val="3F3F39"/>
                </a:solidFill>
                <a:latin typeface="Lucida Sans"/>
                <a:ea typeface="Lucida Sans"/>
                <a:cs typeface="Lucida Sans"/>
                <a:sym typeface="Lucida Sans"/>
              </a:rPr>
              <a:t>Beyond the Lesson: </a:t>
            </a:r>
            <a:br>
              <a:rPr lang="en-US" sz="2800" b="0" i="0" u="none" strike="noStrike" cap="none">
                <a:solidFill>
                  <a:srgbClr val="3F3F39"/>
                </a:solidFill>
                <a:latin typeface="Lucida Sans"/>
                <a:ea typeface="Lucida Sans"/>
                <a:cs typeface="Lucida Sans"/>
                <a:sym typeface="Lucida Sans"/>
              </a:rPr>
            </a:br>
            <a:r>
              <a:rPr lang="en-US" sz="2800" b="0" i="0" u="none" strike="noStrike" cap="none">
                <a:solidFill>
                  <a:srgbClr val="3F3F39"/>
                </a:solidFill>
                <a:latin typeface="Lucida Sans"/>
                <a:ea typeface="Lucida Sans"/>
                <a:cs typeface="Lucida Sans"/>
                <a:sym typeface="Lucida Sans"/>
              </a:rPr>
              <a:t>Discussion Guide </a:t>
            </a:r>
            <a:endParaRPr/>
          </a:p>
        </p:txBody>
      </p:sp>
      <p:pic>
        <p:nvPicPr>
          <p:cNvPr id="1455" name="Google Shape;1455;p188"/>
          <p:cNvPicPr preferRelativeResize="0"/>
          <p:nvPr/>
        </p:nvPicPr>
        <p:blipFill rotWithShape="1">
          <a:blip r:embed="rId3">
            <a:alphaModFix/>
          </a:blip>
          <a:srcRect/>
          <a:stretch/>
        </p:blipFill>
        <p:spPr>
          <a:xfrm>
            <a:off x="4412539" y="387642"/>
            <a:ext cx="4172612" cy="5436431"/>
          </a:xfrm>
          <a:prstGeom prst="rect">
            <a:avLst/>
          </a:prstGeom>
          <a:noFill/>
          <a:ln w="12700" cap="sq" cmpd="sng">
            <a:solidFill>
              <a:srgbClr val="000000"/>
            </a:solidFill>
            <a:prstDash val="solid"/>
            <a:miter lim="800000"/>
            <a:headEnd type="none" w="sm" len="sm"/>
            <a:tailEnd type="none" w="sm" len="sm"/>
          </a:ln>
          <a:effectLst>
            <a:outerShdw blurRad="50800" dist="38100" dir="2700000" algn="tl" rotWithShape="0">
              <a:srgbClr val="000000">
                <a:alpha val="42750"/>
              </a:srgbClr>
            </a:outerShdw>
          </a:effectLst>
        </p:spPr>
      </p:pic>
      <p:sp>
        <p:nvSpPr>
          <p:cNvPr id="1456" name="Google Shape;1456;p188"/>
          <p:cNvSpPr txBox="1"/>
          <p:nvPr/>
        </p:nvSpPr>
        <p:spPr>
          <a:xfrm>
            <a:off x="312761" y="3306576"/>
            <a:ext cx="3672300" cy="2308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2"/>
                </a:solidFill>
                <a:latin typeface="Lucida Sans"/>
                <a:ea typeface="Lucida Sans"/>
                <a:cs typeface="Lucida Sans"/>
                <a:sym typeface="Lucida Sans"/>
              </a:rPr>
              <a:t>Designed to facilitate a post-observation conversation. Just like the IPG, an essential part of the document. </a:t>
            </a:r>
            <a:endParaRPr/>
          </a:p>
          <a:p>
            <a:pPr marL="0" marR="0" lvl="0" indent="0" algn="l" rtl="0">
              <a:spcBef>
                <a:spcPts val="0"/>
              </a:spcBef>
              <a:spcAft>
                <a:spcPts val="0"/>
              </a:spcAft>
              <a:buNone/>
            </a:pPr>
            <a:endParaRPr sz="1800">
              <a:solidFill>
                <a:schemeClr val="dk2"/>
              </a:solidFill>
              <a:latin typeface="Lucida Sans"/>
              <a:ea typeface="Lucida Sans"/>
              <a:cs typeface="Lucida Sans"/>
              <a:sym typeface="Lucida Sans"/>
            </a:endParaRPr>
          </a:p>
          <a:p>
            <a:pPr marL="0" marR="0" lvl="0" indent="0" algn="l" rtl="0">
              <a:spcBef>
                <a:spcPts val="0"/>
              </a:spcBef>
              <a:spcAft>
                <a:spcPts val="0"/>
              </a:spcAft>
              <a:buNone/>
            </a:pPr>
            <a:r>
              <a:rPr lang="en-US" sz="1800">
                <a:solidFill>
                  <a:schemeClr val="dk2"/>
                </a:solidFill>
                <a:latin typeface="Lucida Sans"/>
                <a:ea typeface="Lucida Sans"/>
                <a:cs typeface="Lucida Sans"/>
                <a:sym typeface="Lucida Sans"/>
              </a:rPr>
              <a:t>Questions grouped by same categories as indicators. </a:t>
            </a:r>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sp>
        <p:nvSpPr>
          <p:cNvPr id="1457" name="Google Shape;1457;p188"/>
          <p:cNvSpPr txBox="1"/>
          <p:nvPr/>
        </p:nvSpPr>
        <p:spPr>
          <a:xfrm>
            <a:off x="220350" y="6252425"/>
            <a:ext cx="1392900" cy="408900"/>
          </a:xfrm>
          <a:prstGeom prst="rect">
            <a:avLst/>
          </a:prstGeom>
          <a:solidFill>
            <a:schemeClr val="accen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latin typeface="Lucida Sans"/>
                <a:ea typeface="Lucida Sans"/>
                <a:cs typeface="Lucida Sans"/>
                <a:sym typeface="Lucida Sans"/>
              </a:rPr>
              <a:t>FSOT: Page 5</a:t>
            </a:r>
            <a:endParaRPr>
              <a:solidFill>
                <a:srgbClr val="FFFFFF"/>
              </a:solidFill>
              <a:latin typeface="Lucida Sans"/>
              <a:ea typeface="Lucida Sans"/>
              <a:cs typeface="Lucida Sans"/>
              <a:sym typeface="Lucida Sans"/>
            </a:endParaRPr>
          </a:p>
        </p:txBody>
      </p:sp>
      <p:pic>
        <p:nvPicPr>
          <p:cNvPr id="1458" name="Google Shape;1458;p188"/>
          <p:cNvPicPr preferRelativeResize="0"/>
          <p:nvPr/>
        </p:nvPicPr>
        <p:blipFill rotWithShape="1">
          <a:blip r:embed="rId4">
            <a:alphaModFix/>
          </a:blip>
          <a:srcRect t="10358" b="19696"/>
          <a:stretch/>
        </p:blipFill>
        <p:spPr>
          <a:xfrm>
            <a:off x="720700" y="1551650"/>
            <a:ext cx="2495750" cy="13616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62"/>
        <p:cNvGrpSpPr/>
        <p:nvPr/>
      </p:nvGrpSpPr>
      <p:grpSpPr>
        <a:xfrm>
          <a:off x="0" y="0"/>
          <a:ext cx="0" cy="0"/>
          <a:chOff x="0" y="0"/>
          <a:chExt cx="0" cy="0"/>
        </a:xfrm>
      </p:grpSpPr>
      <p:sp>
        <p:nvSpPr>
          <p:cNvPr id="1463" name="Google Shape;1463;p189"/>
          <p:cNvSpPr txBox="1">
            <a:spLocks noGrp="1"/>
          </p:cNvSpPr>
          <p:nvPr>
            <p:ph type="title"/>
          </p:nvPr>
        </p:nvSpPr>
        <p:spPr>
          <a:xfrm>
            <a:off x="421900" y="498150"/>
            <a:ext cx="35607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3F3F39"/>
              </a:buClr>
              <a:buSzPts val="2800"/>
              <a:buFont typeface="Lucida Sans"/>
              <a:buNone/>
            </a:pPr>
            <a:r>
              <a:rPr lang="en-US" sz="2800" b="0" i="0" u="none" strike="noStrike" cap="none">
                <a:solidFill>
                  <a:srgbClr val="3F3F39"/>
                </a:solidFill>
                <a:latin typeface="Lucida Sans"/>
                <a:ea typeface="Lucida Sans"/>
                <a:cs typeface="Lucida Sans"/>
                <a:sym typeface="Lucida Sans"/>
              </a:rPr>
              <a:t>Support for Grade Level Foci </a:t>
            </a:r>
            <a:endParaRPr/>
          </a:p>
        </p:txBody>
      </p:sp>
      <p:pic>
        <p:nvPicPr>
          <p:cNvPr id="1464" name="Google Shape;1464;p189"/>
          <p:cNvPicPr preferRelativeResize="0"/>
          <p:nvPr/>
        </p:nvPicPr>
        <p:blipFill rotWithShape="1">
          <a:blip r:embed="rId3">
            <a:alphaModFix/>
          </a:blip>
          <a:srcRect/>
          <a:stretch/>
        </p:blipFill>
        <p:spPr>
          <a:xfrm>
            <a:off x="4706343" y="356995"/>
            <a:ext cx="3675626" cy="2824275"/>
          </a:xfrm>
          <a:prstGeom prst="rect">
            <a:avLst/>
          </a:prstGeom>
          <a:noFill/>
          <a:ln>
            <a:noFill/>
          </a:ln>
        </p:spPr>
      </p:pic>
      <p:pic>
        <p:nvPicPr>
          <p:cNvPr id="1465" name="Google Shape;1465;p189"/>
          <p:cNvPicPr preferRelativeResize="0"/>
          <p:nvPr/>
        </p:nvPicPr>
        <p:blipFill rotWithShape="1">
          <a:blip r:embed="rId4">
            <a:alphaModFix/>
          </a:blip>
          <a:srcRect/>
          <a:stretch/>
        </p:blipFill>
        <p:spPr>
          <a:xfrm>
            <a:off x="1010614" y="2784897"/>
            <a:ext cx="7122775" cy="3214625"/>
          </a:xfrm>
          <a:prstGeom prst="rect">
            <a:avLst/>
          </a:prstGeom>
          <a:noFill/>
          <a:ln>
            <a:noFill/>
          </a:ln>
        </p:spPr>
      </p:pic>
      <p:sp>
        <p:nvSpPr>
          <p:cNvPr id="1466" name="Google Shape;1466;p189"/>
          <p:cNvSpPr/>
          <p:nvPr/>
        </p:nvSpPr>
        <p:spPr>
          <a:xfrm>
            <a:off x="1010625" y="3737175"/>
            <a:ext cx="6991200" cy="2447100"/>
          </a:xfrm>
          <a:prstGeom prst="rect">
            <a:avLst/>
          </a:prstGeom>
          <a:solidFill>
            <a:srgbClr val="454645">
              <a:alpha val="2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Lucida Sans"/>
              <a:ea typeface="Lucida Sans"/>
              <a:cs typeface="Lucida Sans"/>
              <a:sym typeface="Lucida Sans"/>
            </a:endParaRPr>
          </a:p>
        </p:txBody>
      </p:sp>
      <p:sp>
        <p:nvSpPr>
          <p:cNvPr id="1467" name="Google Shape;1467;p189"/>
          <p:cNvSpPr/>
          <p:nvPr/>
        </p:nvSpPr>
        <p:spPr>
          <a:xfrm rot="1268154">
            <a:off x="367148" y="3667988"/>
            <a:ext cx="978420" cy="484644"/>
          </a:xfrm>
          <a:prstGeom prst="rightArrow">
            <a:avLst>
              <a:gd name="adj1" fmla="val 50000"/>
              <a:gd name="adj2" fmla="val 5000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Lucida Sans"/>
              <a:ea typeface="Lucida Sans"/>
              <a:cs typeface="Lucida Sans"/>
              <a:sym typeface="Lucida San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sp>
        <p:nvSpPr>
          <p:cNvPr id="1473" name="Google Shape;1473;p190"/>
          <p:cNvSpPr txBox="1">
            <a:spLocks noGrp="1"/>
          </p:cNvSpPr>
          <p:nvPr>
            <p:ph type="title"/>
          </p:nvPr>
        </p:nvSpPr>
        <p:spPr>
          <a:xfrm>
            <a:off x="216575" y="2829674"/>
            <a:ext cx="8620500" cy="1098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a:t>Joyce Harrison</a:t>
            </a:r>
            <a:endParaRPr/>
          </a:p>
          <a:p>
            <a:pPr marL="0" marR="0" lvl="0" indent="0" algn="l" rtl="0">
              <a:lnSpc>
                <a:spcPct val="100000"/>
              </a:lnSpc>
              <a:spcBef>
                <a:spcPts val="0"/>
              </a:spcBef>
              <a:spcAft>
                <a:spcPts val="0"/>
              </a:spcAft>
              <a:buClr>
                <a:schemeClr val="lt1"/>
              </a:buClr>
              <a:buSzPts val="2800"/>
              <a:buFont typeface="Allerta"/>
              <a:buNone/>
            </a:pPr>
            <a:r>
              <a:rPr lang="en-US" i="1"/>
              <a:t>Literacy Instructional Advisor, </a:t>
            </a:r>
            <a:endParaRPr i="1"/>
          </a:p>
          <a:p>
            <a:pPr marL="0" marR="0" lvl="0" indent="0" algn="l" rtl="0">
              <a:lnSpc>
                <a:spcPct val="100000"/>
              </a:lnSpc>
              <a:spcBef>
                <a:spcPts val="0"/>
              </a:spcBef>
              <a:spcAft>
                <a:spcPts val="0"/>
              </a:spcAft>
              <a:buClr>
                <a:schemeClr val="lt1"/>
              </a:buClr>
              <a:buSzPts val="2800"/>
              <a:buFont typeface="Allerta"/>
              <a:buNone/>
            </a:pPr>
            <a:r>
              <a:rPr lang="en-US" i="1"/>
              <a:t>Curriculum &amp; Instruction</a:t>
            </a:r>
            <a:endParaRPr i="1"/>
          </a:p>
          <a:p>
            <a:pPr marL="0" marR="0" lvl="0" indent="0" algn="l" rtl="0">
              <a:lnSpc>
                <a:spcPct val="100000"/>
              </a:lnSpc>
              <a:spcBef>
                <a:spcPts val="0"/>
              </a:spcBef>
              <a:spcAft>
                <a:spcPts val="0"/>
              </a:spcAft>
              <a:buClr>
                <a:schemeClr val="lt1"/>
              </a:buClr>
              <a:buSzPts val="2800"/>
              <a:buFont typeface="Allerta"/>
              <a:buNone/>
            </a:pPr>
            <a:r>
              <a:rPr lang="en-US" i="1"/>
              <a:t>Shelby County Schools</a:t>
            </a:r>
            <a:endParaRPr i="1"/>
          </a:p>
        </p:txBody>
      </p:sp>
      <p:sp>
        <p:nvSpPr>
          <p:cNvPr id="1474" name="Google Shape;1474;p190"/>
          <p:cNvSpPr txBox="1"/>
          <p:nvPr/>
        </p:nvSpPr>
        <p:spPr>
          <a:xfrm>
            <a:off x="6592175" y="2374600"/>
            <a:ext cx="1807500" cy="109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ucida Sans"/>
              <a:ea typeface="Lucida Sans"/>
              <a:cs typeface="Lucida Sans"/>
              <a:sym typeface="Lucida Sans"/>
            </a:endParaRPr>
          </a:p>
        </p:txBody>
      </p:sp>
      <p:sp>
        <p:nvSpPr>
          <p:cNvPr id="1475" name="Google Shape;1475;p190"/>
          <p:cNvSpPr txBox="1"/>
          <p:nvPr/>
        </p:nvSpPr>
        <p:spPr>
          <a:xfrm>
            <a:off x="6154875" y="2780250"/>
            <a:ext cx="1807500" cy="75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rPr>
              <a:t>please enter a head shot here</a:t>
            </a:r>
            <a:endParaRPr>
              <a:solidFill>
                <a:srgbClr val="FFFFFF"/>
              </a:solidFill>
            </a:endParaRPr>
          </a:p>
        </p:txBody>
      </p:sp>
      <p:pic>
        <p:nvPicPr>
          <p:cNvPr id="1476" name="Google Shape;1476;p190"/>
          <p:cNvPicPr preferRelativeResize="0"/>
          <p:nvPr/>
        </p:nvPicPr>
        <p:blipFill>
          <a:blip r:embed="rId3">
            <a:alphaModFix/>
          </a:blip>
          <a:stretch>
            <a:fillRect/>
          </a:stretch>
        </p:blipFill>
        <p:spPr>
          <a:xfrm>
            <a:off x="5579925" y="825713"/>
            <a:ext cx="3257150" cy="2548725"/>
          </a:xfrm>
          <a:prstGeom prst="rect">
            <a:avLst/>
          </a:prstGeom>
          <a:noFill/>
          <a:ln w="1905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pic>
      <p:pic>
        <p:nvPicPr>
          <p:cNvPr id="1477" name="Google Shape;1477;p190"/>
          <p:cNvPicPr preferRelativeResize="0"/>
          <p:nvPr/>
        </p:nvPicPr>
        <p:blipFill>
          <a:blip r:embed="rId4">
            <a:alphaModFix/>
          </a:blip>
          <a:stretch>
            <a:fillRect/>
          </a:stretch>
        </p:blipFill>
        <p:spPr>
          <a:xfrm>
            <a:off x="6154875" y="3807049"/>
            <a:ext cx="2270742" cy="2624925"/>
          </a:xfrm>
          <a:prstGeom prst="rect">
            <a:avLst/>
          </a:prstGeom>
          <a:noFill/>
          <a:ln w="38100" cap="flat" cmpd="sng">
            <a:solidFill>
              <a:srgbClr val="FFFFFF"/>
            </a:solidFill>
            <a:prstDash val="solid"/>
            <a:round/>
            <a:headEnd type="none" w="sm" len="sm"/>
            <a:tailEnd type="none" w="sm" len="sm"/>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82"/>
        <p:cNvGrpSpPr/>
        <p:nvPr/>
      </p:nvGrpSpPr>
      <p:grpSpPr>
        <a:xfrm>
          <a:off x="0" y="0"/>
          <a:ext cx="0" cy="0"/>
          <a:chOff x="0" y="0"/>
          <a:chExt cx="0" cy="0"/>
        </a:xfrm>
      </p:grpSpPr>
      <p:sp>
        <p:nvSpPr>
          <p:cNvPr id="1483" name="Google Shape;1483;p191"/>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Using the FSOT in Shelby County  </a:t>
            </a:r>
            <a:endParaRPr sz="2400" b="0" i="0" u="none" strike="noStrike" cap="none">
              <a:solidFill>
                <a:srgbClr val="595959"/>
              </a:solidFill>
              <a:latin typeface="Lucida Sans"/>
              <a:ea typeface="Lucida Sans"/>
              <a:cs typeface="Lucida Sans"/>
              <a:sym typeface="Lucida Sans"/>
            </a:endParaRPr>
          </a:p>
        </p:txBody>
      </p:sp>
      <p:sp>
        <p:nvSpPr>
          <p:cNvPr id="1484" name="Google Shape;1484;p191"/>
          <p:cNvSpPr txBox="1">
            <a:spLocks noGrp="1"/>
          </p:cNvSpPr>
          <p:nvPr>
            <p:ph type="body" idx="1"/>
          </p:nvPr>
        </p:nvSpPr>
        <p:spPr>
          <a:xfrm>
            <a:off x="115300" y="4761524"/>
            <a:ext cx="8572500" cy="1335600"/>
          </a:xfrm>
          <a:prstGeom prst="rect">
            <a:avLst/>
          </a:prstGeom>
          <a:noFill/>
          <a:ln>
            <a:noFill/>
          </a:ln>
        </p:spPr>
        <p:txBody>
          <a:bodyPr spcFirstLastPara="1" wrap="square" lIns="91425" tIns="91425" rIns="91425" bIns="91425" anchor="t" anchorCtr="0">
            <a:noAutofit/>
          </a:bodyPr>
          <a:lstStyle/>
          <a:p>
            <a:pPr marL="800100" lvl="0" indent="-355600" algn="l" rtl="0">
              <a:lnSpc>
                <a:spcPct val="115000"/>
              </a:lnSpc>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Beginning stages of tool use </a:t>
            </a:r>
            <a:endParaRPr sz="2400">
              <a:latin typeface="Lucida Sans"/>
              <a:ea typeface="Lucida Sans"/>
              <a:cs typeface="Lucida Sans"/>
              <a:sym typeface="Lucida Sans"/>
            </a:endParaRPr>
          </a:p>
          <a:p>
            <a:pPr marL="800100" marR="0" lvl="0" indent="-355600" algn="l" rtl="0">
              <a:lnSpc>
                <a:spcPct val="115000"/>
              </a:lnSpc>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Teacher observations of foundational skills lessons</a:t>
            </a:r>
            <a:endParaRPr sz="2400">
              <a:latin typeface="Lucida Sans"/>
              <a:ea typeface="Lucida Sans"/>
              <a:cs typeface="Lucida Sans"/>
              <a:sym typeface="Lucida Sans"/>
            </a:endParaRPr>
          </a:p>
          <a:p>
            <a:pPr marL="800100" marR="0" lvl="0" indent="0" algn="l" rtl="0">
              <a:lnSpc>
                <a:spcPct val="115000"/>
              </a:lnSpc>
              <a:spcBef>
                <a:spcPts val="0"/>
              </a:spcBef>
              <a:spcAft>
                <a:spcPts val="0"/>
              </a:spcAft>
              <a:buNone/>
            </a:pPr>
            <a:endParaRPr sz="2400">
              <a:latin typeface="Lucida Sans"/>
              <a:ea typeface="Lucida Sans"/>
              <a:cs typeface="Lucida Sans"/>
              <a:sym typeface="Lucida Sans"/>
            </a:endParaRPr>
          </a:p>
        </p:txBody>
      </p:sp>
      <p:pic>
        <p:nvPicPr>
          <p:cNvPr id="1485" name="Google Shape;1485;p191"/>
          <p:cNvPicPr preferRelativeResize="0"/>
          <p:nvPr/>
        </p:nvPicPr>
        <p:blipFill>
          <a:blip r:embed="rId3">
            <a:alphaModFix/>
          </a:blip>
          <a:stretch>
            <a:fillRect/>
          </a:stretch>
        </p:blipFill>
        <p:spPr>
          <a:xfrm>
            <a:off x="600902" y="2075025"/>
            <a:ext cx="2236125" cy="1679725"/>
          </a:xfrm>
          <a:prstGeom prst="rect">
            <a:avLst/>
          </a:prstGeom>
          <a:noFill/>
          <a:ln>
            <a:noFill/>
          </a:ln>
        </p:spPr>
      </p:pic>
      <p:pic>
        <p:nvPicPr>
          <p:cNvPr id="1486" name="Google Shape;1486;p191"/>
          <p:cNvPicPr preferRelativeResize="0"/>
          <p:nvPr/>
        </p:nvPicPr>
        <p:blipFill>
          <a:blip r:embed="rId4">
            <a:alphaModFix/>
          </a:blip>
          <a:stretch>
            <a:fillRect/>
          </a:stretch>
        </p:blipFill>
        <p:spPr>
          <a:xfrm>
            <a:off x="3045050" y="2421775"/>
            <a:ext cx="5457741" cy="13356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sp>
        <p:nvSpPr>
          <p:cNvPr id="1492" name="Google Shape;1492;p192"/>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Reflections </a:t>
            </a:r>
            <a:endParaRPr sz="2400" b="0" i="0" u="none" strike="noStrike" cap="none">
              <a:solidFill>
                <a:srgbClr val="595959"/>
              </a:solidFill>
              <a:latin typeface="Lucida Sans"/>
              <a:ea typeface="Lucida Sans"/>
              <a:cs typeface="Lucida Sans"/>
              <a:sym typeface="Lucida Sans"/>
            </a:endParaRPr>
          </a:p>
        </p:txBody>
      </p:sp>
      <p:graphicFrame>
        <p:nvGraphicFramePr>
          <p:cNvPr id="1493" name="Google Shape;1493;p192"/>
          <p:cNvGraphicFramePr/>
          <p:nvPr/>
        </p:nvGraphicFramePr>
        <p:xfrm>
          <a:off x="1047275" y="2331625"/>
          <a:ext cx="7239000" cy="3684800"/>
        </p:xfrm>
        <a:graphic>
          <a:graphicData uri="http://schemas.openxmlformats.org/drawingml/2006/table">
            <a:tbl>
              <a:tblPr>
                <a:noFill/>
                <a:tableStyleId>{F30B204F-DA71-460D-95EB-B9E96D5D86CD}</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460950">
                <a:tc>
                  <a:txBody>
                    <a:bodyPr/>
                    <a:lstStyle/>
                    <a:p>
                      <a:pPr marL="0" lvl="0" indent="0" algn="ctr" rtl="0">
                        <a:spcBef>
                          <a:spcPts val="0"/>
                        </a:spcBef>
                        <a:spcAft>
                          <a:spcPts val="0"/>
                        </a:spcAft>
                        <a:buNone/>
                      </a:pPr>
                      <a:r>
                        <a:rPr lang="en-US" sz="2000" b="1">
                          <a:solidFill>
                            <a:srgbClr val="FFFFFF"/>
                          </a:solidFill>
                          <a:latin typeface="Lucida Sans"/>
                          <a:ea typeface="Lucida Sans"/>
                          <a:cs typeface="Lucida Sans"/>
                          <a:sym typeface="Lucida Sans"/>
                        </a:rPr>
                        <a:t>Success</a:t>
                      </a:r>
                      <a:endParaRPr sz="2000" b="1">
                        <a:solidFill>
                          <a:srgbClr val="FFFFFF"/>
                        </a:solidFill>
                        <a:latin typeface="Lucida Sans"/>
                        <a:ea typeface="Lucida Sans"/>
                        <a:cs typeface="Lucida Sans"/>
                        <a:sym typeface="Lucida Sans"/>
                      </a:endParaRPr>
                    </a:p>
                  </a:txBody>
                  <a:tcPr marL="91425" marR="91425" marT="91425" marB="91425">
                    <a:solidFill>
                      <a:srgbClr val="2A7251"/>
                    </a:solidFill>
                  </a:tcPr>
                </a:tc>
                <a:tc>
                  <a:txBody>
                    <a:bodyPr/>
                    <a:lstStyle/>
                    <a:p>
                      <a:pPr marL="0" lvl="0" indent="0" algn="ctr" rtl="0">
                        <a:spcBef>
                          <a:spcPts val="0"/>
                        </a:spcBef>
                        <a:spcAft>
                          <a:spcPts val="0"/>
                        </a:spcAft>
                        <a:buNone/>
                      </a:pPr>
                      <a:r>
                        <a:rPr lang="en-US" sz="2000" b="1" dirty="0">
                          <a:solidFill>
                            <a:srgbClr val="FFFFFF"/>
                          </a:solidFill>
                          <a:latin typeface="Lucida Sans"/>
                          <a:ea typeface="Lucida Sans"/>
                          <a:cs typeface="Lucida Sans"/>
                          <a:sym typeface="Lucida Sans"/>
                        </a:rPr>
                        <a:t>Challenge</a:t>
                      </a:r>
                      <a:endParaRPr sz="2000" b="1" dirty="0">
                        <a:solidFill>
                          <a:srgbClr val="FFFFFF"/>
                        </a:solidFill>
                        <a:latin typeface="Lucida Sans"/>
                        <a:ea typeface="Lucida Sans"/>
                        <a:cs typeface="Lucida Sans"/>
                        <a:sym typeface="Lucida Sans"/>
                      </a:endParaRPr>
                    </a:p>
                  </a:txBody>
                  <a:tcPr marL="91425" marR="91425" marT="91425" marB="91425">
                    <a:solidFill>
                      <a:srgbClr val="2A7251"/>
                    </a:solidFill>
                  </a:tcPr>
                </a:tc>
                <a:extLst>
                  <a:ext uri="{0D108BD9-81ED-4DB2-BD59-A6C34878D82A}">
                    <a16:rowId xmlns:a16="http://schemas.microsoft.com/office/drawing/2014/main" val="10000"/>
                  </a:ext>
                </a:extLst>
              </a:tr>
              <a:tr h="3197150">
                <a:tc>
                  <a:txBody>
                    <a:bodyPr/>
                    <a:lstStyle/>
                    <a:p>
                      <a:pPr marL="0" lvl="0" indent="0" algn="l" rtl="0">
                        <a:lnSpc>
                          <a:spcPct val="115000"/>
                        </a:lnSpc>
                        <a:spcBef>
                          <a:spcPts val="0"/>
                        </a:spcBef>
                        <a:spcAft>
                          <a:spcPts val="0"/>
                        </a:spcAft>
                        <a:buNone/>
                      </a:pPr>
                      <a:endParaRPr sz="2400">
                        <a:solidFill>
                          <a:srgbClr val="595959"/>
                        </a:solidFill>
                        <a:latin typeface="Lucida Sans"/>
                        <a:ea typeface="Lucida Sans"/>
                        <a:cs typeface="Lucida Sans"/>
                        <a:sym typeface="Lucida Sans"/>
                      </a:endParaRPr>
                    </a:p>
                    <a:p>
                      <a:pPr marL="1371600" lvl="0" indent="0" algn="l" rtl="0">
                        <a:lnSpc>
                          <a:spcPct val="115000"/>
                        </a:lnSpc>
                        <a:spcBef>
                          <a:spcPts val="0"/>
                        </a:spcBef>
                        <a:spcAft>
                          <a:spcPts val="0"/>
                        </a:spcAft>
                        <a:buNone/>
                      </a:pPr>
                      <a:endParaRPr sz="2400">
                        <a:solidFill>
                          <a:srgbClr val="595959"/>
                        </a:solidFill>
                        <a:latin typeface="Lucida Sans"/>
                        <a:ea typeface="Lucida Sans"/>
                        <a:cs typeface="Lucida Sans"/>
                        <a:sym typeface="Lucida Sans"/>
                      </a:endParaRPr>
                    </a:p>
                    <a:p>
                      <a:pPr marL="0" lvl="0" indent="0" algn="l" rtl="0">
                        <a:spcBef>
                          <a:spcPts val="0"/>
                        </a:spcBef>
                        <a:spcAft>
                          <a:spcPts val="0"/>
                        </a:spcAft>
                        <a:buNone/>
                      </a:pPr>
                      <a:endParaRPr/>
                    </a:p>
                  </a:txBody>
                  <a:tcPr marL="91425" marR="91425" marT="91425" marB="91425"/>
                </a:tc>
                <a:tc>
                  <a:txBody>
                    <a:bodyPr/>
                    <a:lstStyle/>
                    <a:p>
                      <a:pPr marL="0" lvl="0" indent="0" algn="l" rtl="0">
                        <a:lnSpc>
                          <a:spcPct val="115000"/>
                        </a:lnSpc>
                        <a:spcBef>
                          <a:spcPts val="0"/>
                        </a:spcBef>
                        <a:spcAft>
                          <a:spcPts val="0"/>
                        </a:spcAft>
                        <a:buNone/>
                      </a:pPr>
                      <a:endParaRPr sz="2400" dirty="0">
                        <a:solidFill>
                          <a:srgbClr val="595959"/>
                        </a:solidFill>
                        <a:latin typeface="Lucida Sans"/>
                        <a:ea typeface="Lucida Sans"/>
                        <a:cs typeface="Lucida Sans"/>
                        <a:sym typeface="Lucida Sans"/>
                      </a:endParaRPr>
                    </a:p>
                    <a:p>
                      <a:pPr marL="0" lvl="0" indent="0" algn="l" rtl="0">
                        <a:spcBef>
                          <a:spcPts val="0"/>
                        </a:spcBef>
                        <a:spcAft>
                          <a:spcPts val="0"/>
                        </a:spcAft>
                        <a:buNone/>
                      </a:pPr>
                      <a:endParaRPr dirty="0"/>
                    </a:p>
                  </a:txBody>
                  <a:tcPr marL="91425" marR="91425" marT="91425" marB="91425"/>
                </a:tc>
                <a:extLst>
                  <a:ext uri="{0D108BD9-81ED-4DB2-BD59-A6C34878D82A}">
                    <a16:rowId xmlns:a16="http://schemas.microsoft.com/office/drawing/2014/main" val="10001"/>
                  </a:ext>
                </a:extLst>
              </a:tr>
            </a:tbl>
          </a:graphicData>
        </a:graphic>
      </p:graphicFrame>
      <p:sp>
        <p:nvSpPr>
          <p:cNvPr id="1494" name="Google Shape;1494;p192"/>
          <p:cNvSpPr txBox="1"/>
          <p:nvPr/>
        </p:nvSpPr>
        <p:spPr>
          <a:xfrm>
            <a:off x="1208050" y="2925875"/>
            <a:ext cx="3221700" cy="30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200">
                <a:solidFill>
                  <a:srgbClr val="595959"/>
                </a:solidFill>
                <a:latin typeface="Lucida Sans"/>
                <a:ea typeface="Lucida Sans"/>
                <a:cs typeface="Lucida Sans"/>
                <a:sym typeface="Lucida Sans"/>
              </a:rPr>
              <a:t>Providing more “Look Fors” that are specific for foundational skills</a:t>
            </a:r>
            <a:endParaRPr sz="2200"/>
          </a:p>
        </p:txBody>
      </p:sp>
      <p:sp>
        <p:nvSpPr>
          <p:cNvPr id="1495" name="Google Shape;1495;p192"/>
          <p:cNvSpPr txBox="1"/>
          <p:nvPr/>
        </p:nvSpPr>
        <p:spPr>
          <a:xfrm>
            <a:off x="4766675" y="2925875"/>
            <a:ext cx="3358800" cy="30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200">
                <a:solidFill>
                  <a:srgbClr val="595959"/>
                </a:solidFill>
                <a:latin typeface="Lucida Sans"/>
                <a:ea typeface="Lucida Sans"/>
                <a:cs typeface="Lucida Sans"/>
                <a:sym typeface="Lucida Sans"/>
              </a:rPr>
              <a:t>Finding alignment between this tool and other observation tools already in use in the district (e.g., “in context and out of context”) </a:t>
            </a:r>
            <a:endParaRPr sz="2200"/>
          </a:p>
        </p:txBody>
      </p:sp>
      <p:pic>
        <p:nvPicPr>
          <p:cNvPr id="1496" name="Google Shape;1496;p192"/>
          <p:cNvPicPr preferRelativeResize="0"/>
          <p:nvPr/>
        </p:nvPicPr>
        <p:blipFill>
          <a:blip r:embed="rId3">
            <a:alphaModFix/>
          </a:blip>
          <a:stretch>
            <a:fillRect/>
          </a:stretch>
        </p:blipFill>
        <p:spPr>
          <a:xfrm>
            <a:off x="3338688" y="333875"/>
            <a:ext cx="2466621" cy="1644428"/>
          </a:xfrm>
          <a:prstGeom prst="rect">
            <a:avLst/>
          </a:prstGeom>
          <a:noFill/>
          <a:ln w="114300" cap="flat" cmpd="sng">
            <a:solidFill>
              <a:srgbClr val="B7B7B7"/>
            </a:solidFill>
            <a:prstDash val="solid"/>
            <a:round/>
            <a:headEnd type="none" w="sm" len="sm"/>
            <a:tailEnd type="none" w="sm" len="sm"/>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sp>
        <p:nvSpPr>
          <p:cNvPr id="1502" name="Google Shape;1502;p19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Other Considerations </a:t>
            </a:r>
            <a:endParaRPr sz="2400" b="0" i="0" u="none" strike="noStrike" cap="none">
              <a:solidFill>
                <a:srgbClr val="595959"/>
              </a:solidFill>
              <a:latin typeface="Lucida Sans"/>
              <a:ea typeface="Lucida Sans"/>
              <a:cs typeface="Lucida Sans"/>
              <a:sym typeface="Lucida Sans"/>
            </a:endParaRPr>
          </a:p>
        </p:txBody>
      </p:sp>
      <p:sp>
        <p:nvSpPr>
          <p:cNvPr id="1503" name="Google Shape;1503;p193"/>
          <p:cNvSpPr txBox="1">
            <a:spLocks noGrp="1"/>
          </p:cNvSpPr>
          <p:nvPr>
            <p:ph type="body" idx="1"/>
          </p:nvPr>
        </p:nvSpPr>
        <p:spPr>
          <a:xfrm>
            <a:off x="138975" y="2665025"/>
            <a:ext cx="8572500" cy="2958000"/>
          </a:xfrm>
          <a:prstGeom prst="rect">
            <a:avLst/>
          </a:prstGeom>
          <a:noFill/>
          <a:ln>
            <a:noFill/>
          </a:ln>
        </p:spPr>
        <p:txBody>
          <a:bodyPr spcFirstLastPara="1" wrap="square" lIns="91425" tIns="91425" rIns="91425" bIns="91425" anchor="t" anchorCtr="0">
            <a:noAutofit/>
          </a:bodyPr>
          <a:lstStyle/>
          <a:p>
            <a:pPr marL="800100" marR="0" lvl="0" indent="-355600" algn="l" rtl="0">
              <a:lnSpc>
                <a:spcPct val="115000"/>
              </a:lnSpc>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Create a team! </a:t>
            </a:r>
            <a:r>
              <a:rPr lang="en-US" sz="2400" i="1">
                <a:latin typeface="Lucida Sans"/>
                <a:ea typeface="Lucida Sans"/>
                <a:cs typeface="Lucida Sans"/>
                <a:sym typeface="Lucida Sans"/>
              </a:rPr>
              <a:t>Foundational Skills Early Literacy Team </a:t>
            </a:r>
            <a:endParaRPr sz="2400" i="1">
              <a:latin typeface="Lucida Sans"/>
              <a:ea typeface="Lucida Sans"/>
              <a:cs typeface="Lucida Sans"/>
              <a:sym typeface="Lucida Sans"/>
            </a:endParaRPr>
          </a:p>
          <a:p>
            <a:pPr marL="800100" marR="0" lvl="0" indent="-355600" algn="l" rtl="0">
              <a:lnSpc>
                <a:spcPct val="115000"/>
              </a:lnSpc>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Use the Beyond the Lesson to support conversation and/or reflection </a:t>
            </a:r>
            <a:endParaRPr sz="2400">
              <a:latin typeface="Lucida Sans"/>
              <a:ea typeface="Lucida Sans"/>
              <a:cs typeface="Lucida Sans"/>
              <a:sym typeface="Lucida Sans"/>
            </a:endParaRPr>
          </a:p>
        </p:txBody>
      </p:sp>
      <p:pic>
        <p:nvPicPr>
          <p:cNvPr id="1504" name="Google Shape;1504;p193"/>
          <p:cNvPicPr preferRelativeResize="0"/>
          <p:nvPr/>
        </p:nvPicPr>
        <p:blipFill rotWithShape="1">
          <a:blip r:embed="rId3">
            <a:alphaModFix/>
          </a:blip>
          <a:srcRect t="14623" b="20868"/>
          <a:stretch/>
        </p:blipFill>
        <p:spPr>
          <a:xfrm>
            <a:off x="2956525" y="1314750"/>
            <a:ext cx="3269025" cy="1143000"/>
          </a:xfrm>
          <a:prstGeom prst="rect">
            <a:avLst/>
          </a:prstGeom>
          <a:noFill/>
          <a:ln>
            <a:noFill/>
          </a:ln>
        </p:spPr>
      </p:pic>
      <p:pic>
        <p:nvPicPr>
          <p:cNvPr id="1505" name="Google Shape;1505;p193"/>
          <p:cNvPicPr preferRelativeResize="0"/>
          <p:nvPr/>
        </p:nvPicPr>
        <p:blipFill rotWithShape="1">
          <a:blip r:embed="rId4">
            <a:alphaModFix/>
          </a:blip>
          <a:srcRect/>
          <a:stretch/>
        </p:blipFill>
        <p:spPr>
          <a:xfrm rot="518888">
            <a:off x="6810324" y="3580566"/>
            <a:ext cx="1997627" cy="2602642"/>
          </a:xfrm>
          <a:prstGeom prst="rect">
            <a:avLst/>
          </a:prstGeom>
          <a:noFill/>
          <a:ln w="12700" cap="sq" cmpd="sng">
            <a:solidFill>
              <a:srgbClr val="000000"/>
            </a:solidFill>
            <a:prstDash val="solid"/>
            <a:miter lim="800000"/>
            <a:headEnd type="none" w="sm" len="sm"/>
            <a:tailEnd type="none" w="sm" len="sm"/>
          </a:ln>
          <a:effectLst>
            <a:outerShdw blurRad="50800" dist="38100" dir="2700000" algn="tl" rotWithShape="0">
              <a:srgbClr val="000000">
                <a:alpha val="42750"/>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510"/>
        <p:cNvGrpSpPr/>
        <p:nvPr/>
      </p:nvGrpSpPr>
      <p:grpSpPr>
        <a:xfrm>
          <a:off x="0" y="0"/>
          <a:ext cx="0" cy="0"/>
          <a:chOff x="0" y="0"/>
          <a:chExt cx="0" cy="0"/>
        </a:xfrm>
      </p:grpSpPr>
      <p:sp>
        <p:nvSpPr>
          <p:cNvPr id="1511" name="Google Shape;1511;p194"/>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a:t>Closing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21"/>
        <p:cNvGrpSpPr/>
        <p:nvPr/>
      </p:nvGrpSpPr>
      <p:grpSpPr>
        <a:xfrm>
          <a:off x="0" y="0"/>
          <a:ext cx="0" cy="0"/>
          <a:chOff x="0" y="0"/>
          <a:chExt cx="0" cy="0"/>
        </a:xfrm>
      </p:grpSpPr>
      <p:sp>
        <p:nvSpPr>
          <p:cNvPr id="1522" name="Google Shape;1522;p196"/>
          <p:cNvSpPr txBox="1">
            <a:spLocks noGrp="1"/>
          </p:cNvSpPr>
          <p:nvPr>
            <p:ph type="title"/>
          </p:nvPr>
        </p:nvSpPr>
        <p:spPr>
          <a:xfrm>
            <a:off x="381500" y="6268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2400">
                <a:solidFill>
                  <a:schemeClr val="dk2"/>
                </a:solidFill>
              </a:rPr>
              <a:t>Additional Professional Learning Opportunities  </a:t>
            </a:r>
            <a:endParaRPr sz="2400"/>
          </a:p>
        </p:txBody>
      </p:sp>
      <p:sp>
        <p:nvSpPr>
          <p:cNvPr id="1523" name="Google Shape;1523;p196"/>
          <p:cNvSpPr txBox="1"/>
          <p:nvPr/>
        </p:nvSpPr>
        <p:spPr>
          <a:xfrm>
            <a:off x="457200" y="1205700"/>
            <a:ext cx="8229600" cy="2001900"/>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r>
              <a:rPr lang="en-US" sz="2500" u="sng">
                <a:solidFill>
                  <a:schemeClr val="hlink"/>
                </a:solidFill>
                <a:latin typeface="Lucida Sans"/>
                <a:ea typeface="Lucida Sans"/>
                <a:cs typeface="Lucida Sans"/>
                <a:sym typeface="Lucida Sans"/>
                <a:hlinkClick r:id="rId3"/>
              </a:rPr>
              <a:t>Foundational Skills Mini-Course</a:t>
            </a:r>
            <a:r>
              <a:rPr lang="en-US" sz="2500">
                <a:solidFill>
                  <a:schemeClr val="dk2"/>
                </a:solidFill>
                <a:latin typeface="Lucida Sans"/>
                <a:ea typeface="Lucida Sans"/>
                <a:cs typeface="Lucida Sans"/>
                <a:sym typeface="Lucida Sans"/>
              </a:rPr>
              <a:t> </a:t>
            </a:r>
            <a:r>
              <a:rPr lang="en-US" sz="1800" i="1">
                <a:solidFill>
                  <a:schemeClr val="dk2"/>
                </a:solidFill>
                <a:latin typeface="Lucida Sans"/>
                <a:ea typeface="Lucida Sans"/>
                <a:cs typeface="Lucida Sans"/>
                <a:sym typeface="Lucida Sans"/>
              </a:rPr>
              <a:t>(previously posted)</a:t>
            </a:r>
            <a:r>
              <a:rPr lang="en-US" sz="1800">
                <a:solidFill>
                  <a:schemeClr val="dk2"/>
                </a:solidFill>
                <a:latin typeface="Lucida Sans"/>
                <a:ea typeface="Lucida Sans"/>
                <a:cs typeface="Lucida Sans"/>
                <a:sym typeface="Lucida Sans"/>
              </a:rPr>
              <a:t> </a:t>
            </a:r>
            <a:endParaRPr sz="1800">
              <a:solidFill>
                <a:schemeClr val="dk2"/>
              </a:solidFill>
              <a:latin typeface="Lucida Sans"/>
              <a:ea typeface="Lucida Sans"/>
              <a:cs typeface="Lucida Sans"/>
              <a:sym typeface="Lucida Sans"/>
            </a:endParaRPr>
          </a:p>
          <a:p>
            <a:pPr marL="0" marR="0" lvl="0" indent="0" algn="l" rtl="0">
              <a:lnSpc>
                <a:spcPct val="200000"/>
              </a:lnSpc>
              <a:spcBef>
                <a:spcPts val="0"/>
              </a:spcBef>
              <a:spcAft>
                <a:spcPts val="0"/>
              </a:spcAft>
              <a:buNone/>
            </a:pPr>
            <a:r>
              <a:rPr lang="en-US" sz="2500">
                <a:solidFill>
                  <a:schemeClr val="dk2"/>
                </a:solidFill>
                <a:latin typeface="Lucida Sans"/>
                <a:ea typeface="Lucida Sans"/>
                <a:cs typeface="Lucida Sans"/>
                <a:sym typeface="Lucida Sans"/>
              </a:rPr>
              <a:t> </a:t>
            </a:r>
            <a:endParaRPr sz="2500">
              <a:solidFill>
                <a:schemeClr val="dk2"/>
              </a:solidFill>
              <a:latin typeface="Lucida Sans"/>
              <a:ea typeface="Lucida Sans"/>
              <a:cs typeface="Lucida Sans"/>
              <a:sym typeface="Lucida Sans"/>
            </a:endParaRPr>
          </a:p>
          <a:p>
            <a:pPr marL="0" marR="0" lvl="0" indent="0" algn="l" rtl="0">
              <a:lnSpc>
                <a:spcPct val="200000"/>
              </a:lnSpc>
              <a:spcBef>
                <a:spcPts val="0"/>
              </a:spcBef>
              <a:spcAft>
                <a:spcPts val="0"/>
              </a:spcAft>
              <a:buNone/>
            </a:pPr>
            <a:endParaRPr sz="2500">
              <a:solidFill>
                <a:schemeClr val="dk2"/>
              </a:solidFill>
              <a:latin typeface="Lucida Sans"/>
              <a:ea typeface="Lucida Sans"/>
              <a:cs typeface="Lucida Sans"/>
              <a:sym typeface="Lucida Sans"/>
            </a:endParaRPr>
          </a:p>
          <a:p>
            <a:pPr marL="0" marR="0" lvl="0" indent="0" algn="l" rtl="0">
              <a:lnSpc>
                <a:spcPct val="200000"/>
              </a:lnSpc>
              <a:spcBef>
                <a:spcPts val="0"/>
              </a:spcBef>
              <a:spcAft>
                <a:spcPts val="0"/>
              </a:spcAft>
              <a:buNone/>
            </a:pPr>
            <a:endParaRPr sz="2500">
              <a:solidFill>
                <a:schemeClr val="dk2"/>
              </a:solidFill>
              <a:latin typeface="Lucida Sans"/>
              <a:ea typeface="Lucida Sans"/>
              <a:cs typeface="Lucida Sans"/>
              <a:sym typeface="Lucida Sans"/>
            </a:endParaRPr>
          </a:p>
          <a:p>
            <a:pPr marL="0" marR="0" lvl="0" indent="0" algn="l" rtl="0">
              <a:lnSpc>
                <a:spcPct val="200000"/>
              </a:lnSpc>
              <a:spcBef>
                <a:spcPts val="0"/>
              </a:spcBef>
              <a:spcAft>
                <a:spcPts val="0"/>
              </a:spcAft>
              <a:buNone/>
            </a:pPr>
            <a:endParaRPr sz="2500">
              <a:solidFill>
                <a:schemeClr val="dk2"/>
              </a:solidFill>
              <a:latin typeface="Lucida Sans"/>
              <a:ea typeface="Lucida Sans"/>
              <a:cs typeface="Lucida Sans"/>
              <a:sym typeface="Lucida Sans"/>
            </a:endParaRPr>
          </a:p>
          <a:p>
            <a:pPr marL="0" marR="0" lvl="0" indent="0" algn="l" rtl="0">
              <a:lnSpc>
                <a:spcPct val="100000"/>
              </a:lnSpc>
              <a:spcBef>
                <a:spcPts val="0"/>
              </a:spcBef>
              <a:spcAft>
                <a:spcPts val="0"/>
              </a:spcAft>
              <a:buNone/>
            </a:pPr>
            <a:r>
              <a:rPr lang="en-US" sz="2500">
                <a:solidFill>
                  <a:schemeClr val="dk2"/>
                </a:solidFill>
                <a:latin typeface="Lucida Sans"/>
                <a:ea typeface="Lucida Sans"/>
                <a:cs typeface="Lucida Sans"/>
                <a:sym typeface="Lucida Sans"/>
              </a:rPr>
              <a:t>Foundational Skills Observation Tool Virtual Professional Learning Community </a:t>
            </a:r>
            <a:r>
              <a:rPr lang="en-US" sz="1800" i="1">
                <a:solidFill>
                  <a:schemeClr val="dk2"/>
                </a:solidFill>
                <a:latin typeface="Lucida Sans"/>
                <a:ea typeface="Lucida Sans"/>
                <a:cs typeface="Lucida Sans"/>
                <a:sym typeface="Lucida Sans"/>
              </a:rPr>
              <a:t> (coming April 2019)  </a:t>
            </a:r>
            <a:endParaRPr sz="1800" i="1">
              <a:latin typeface="Lucida Sans"/>
              <a:ea typeface="Lucida Sans"/>
              <a:cs typeface="Lucida Sans"/>
              <a:sym typeface="Lucida Sans"/>
            </a:endParaRPr>
          </a:p>
          <a:p>
            <a:pPr marL="0" marR="0" lvl="0" indent="0" algn="l" rtl="0">
              <a:spcBef>
                <a:spcPts val="0"/>
              </a:spcBef>
              <a:spcAft>
                <a:spcPts val="0"/>
              </a:spcAft>
              <a:buNone/>
            </a:pPr>
            <a:endParaRPr sz="2200">
              <a:solidFill>
                <a:schemeClr val="dk2"/>
              </a:solidFill>
              <a:latin typeface="Lucida Sans"/>
              <a:ea typeface="Lucida Sans"/>
              <a:cs typeface="Lucida Sans"/>
              <a:sym typeface="Lucida Sans"/>
            </a:endParaRPr>
          </a:p>
          <a:p>
            <a:pPr marL="0" marR="0" lvl="0" indent="0" algn="l" rtl="0">
              <a:spcBef>
                <a:spcPts val="0"/>
              </a:spcBef>
              <a:spcAft>
                <a:spcPts val="0"/>
              </a:spcAft>
              <a:buNone/>
            </a:pPr>
            <a:endParaRPr sz="2200">
              <a:solidFill>
                <a:schemeClr val="dk2"/>
              </a:solidFill>
              <a:latin typeface="Lucida Sans"/>
              <a:ea typeface="Lucida Sans"/>
              <a:cs typeface="Lucida Sans"/>
              <a:sym typeface="Lucida Sans"/>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pic>
        <p:nvPicPr>
          <p:cNvPr id="1524" name="Google Shape;1524;p196"/>
          <p:cNvPicPr preferRelativeResize="0"/>
          <p:nvPr/>
        </p:nvPicPr>
        <p:blipFill>
          <a:blip r:embed="rId4">
            <a:alphaModFix/>
          </a:blip>
          <a:stretch>
            <a:fillRect/>
          </a:stretch>
        </p:blipFill>
        <p:spPr>
          <a:xfrm>
            <a:off x="7497774" y="204362"/>
            <a:ext cx="859675" cy="859675"/>
          </a:xfrm>
          <a:prstGeom prst="rect">
            <a:avLst/>
          </a:prstGeom>
          <a:noFill/>
          <a:ln>
            <a:noFill/>
          </a:ln>
        </p:spPr>
      </p:pic>
      <p:pic>
        <p:nvPicPr>
          <p:cNvPr id="1525" name="Google Shape;1525;p196"/>
          <p:cNvPicPr preferRelativeResize="0"/>
          <p:nvPr/>
        </p:nvPicPr>
        <p:blipFill>
          <a:blip r:embed="rId5">
            <a:alphaModFix/>
          </a:blip>
          <a:stretch>
            <a:fillRect/>
          </a:stretch>
        </p:blipFill>
        <p:spPr>
          <a:xfrm>
            <a:off x="651599" y="2054124"/>
            <a:ext cx="5247476" cy="2563300"/>
          </a:xfrm>
          <a:prstGeom prst="rect">
            <a:avLst/>
          </a:prstGeom>
          <a:noFill/>
          <a:ln w="9525" cap="flat" cmpd="sng">
            <a:solidFill>
              <a:schemeClr val="dk2"/>
            </a:solidFill>
            <a:prstDash val="solid"/>
            <a:round/>
            <a:headEnd type="none" w="sm" len="sm"/>
            <a:tailEnd type="none" w="sm" len="sm"/>
          </a:ln>
        </p:spPr>
      </p:pic>
      <p:sp>
        <p:nvSpPr>
          <p:cNvPr id="1526" name="Google Shape;1526;p196"/>
          <p:cNvSpPr txBox="1"/>
          <p:nvPr/>
        </p:nvSpPr>
        <p:spPr>
          <a:xfrm>
            <a:off x="5975275" y="2736100"/>
            <a:ext cx="3187800" cy="208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Lucida Sans"/>
                <a:ea typeface="Lucida Sans"/>
                <a:cs typeface="Lucida Sans"/>
                <a:sym typeface="Lucida Sans"/>
              </a:rPr>
              <a:t>Module 1: Nuts &amp; Bolts</a:t>
            </a:r>
            <a:endParaRPr>
              <a:latin typeface="Lucida Sans"/>
              <a:ea typeface="Lucida Sans"/>
              <a:cs typeface="Lucida Sans"/>
              <a:sym typeface="Lucida Sans"/>
            </a:endParaRPr>
          </a:p>
          <a:p>
            <a:pPr marL="0" lvl="0" indent="0" algn="l" rtl="0">
              <a:spcBef>
                <a:spcPts val="0"/>
              </a:spcBef>
              <a:spcAft>
                <a:spcPts val="0"/>
              </a:spcAft>
              <a:buNone/>
            </a:pPr>
            <a:r>
              <a:rPr lang="en-US">
                <a:latin typeface="Lucida Sans"/>
                <a:ea typeface="Lucida Sans"/>
                <a:cs typeface="Lucida Sans"/>
                <a:sym typeface="Lucida Sans"/>
              </a:rPr>
              <a:t>Module 2: Phonological Awareness </a:t>
            </a:r>
            <a:endParaRPr>
              <a:latin typeface="Lucida Sans"/>
              <a:ea typeface="Lucida Sans"/>
              <a:cs typeface="Lucida Sans"/>
              <a:sym typeface="Lucida Sans"/>
            </a:endParaRPr>
          </a:p>
          <a:p>
            <a:pPr marL="0" lvl="0" indent="0" algn="l" rtl="0">
              <a:spcBef>
                <a:spcPts val="0"/>
              </a:spcBef>
              <a:spcAft>
                <a:spcPts val="0"/>
              </a:spcAft>
              <a:buNone/>
            </a:pPr>
            <a:r>
              <a:rPr lang="en-US">
                <a:latin typeface="Lucida Sans"/>
                <a:ea typeface="Lucida Sans"/>
                <a:cs typeface="Lucida Sans"/>
                <a:sym typeface="Lucida Sans"/>
              </a:rPr>
              <a:t>Module 3: Phonics Part 2</a:t>
            </a:r>
            <a:endParaRPr>
              <a:latin typeface="Lucida Sans"/>
              <a:ea typeface="Lucida Sans"/>
              <a:cs typeface="Lucida Sans"/>
              <a:sym typeface="Lucida Sans"/>
            </a:endParaRPr>
          </a:p>
          <a:p>
            <a:pPr marL="0" lvl="0" indent="0" algn="l" rtl="0">
              <a:spcBef>
                <a:spcPts val="0"/>
              </a:spcBef>
              <a:spcAft>
                <a:spcPts val="0"/>
              </a:spcAft>
              <a:buNone/>
            </a:pPr>
            <a:r>
              <a:rPr lang="en-US">
                <a:latin typeface="Lucida Sans"/>
                <a:ea typeface="Lucida Sans"/>
                <a:cs typeface="Lucida Sans"/>
                <a:sym typeface="Lucida Sans"/>
              </a:rPr>
              <a:t>Module 4: Phonics Part 2</a:t>
            </a:r>
            <a:endParaRPr>
              <a:latin typeface="Lucida Sans"/>
              <a:ea typeface="Lucida Sans"/>
              <a:cs typeface="Lucida Sans"/>
              <a:sym typeface="Lucida Sans"/>
            </a:endParaRPr>
          </a:p>
          <a:p>
            <a:pPr marL="0" lvl="0" indent="0" algn="l" rtl="0">
              <a:spcBef>
                <a:spcPts val="0"/>
              </a:spcBef>
              <a:spcAft>
                <a:spcPts val="0"/>
              </a:spcAft>
              <a:buNone/>
            </a:pPr>
            <a:r>
              <a:rPr lang="en-US">
                <a:latin typeface="Lucida Sans"/>
                <a:ea typeface="Lucida Sans"/>
                <a:cs typeface="Lucida Sans"/>
                <a:sym typeface="Lucida Sans"/>
              </a:rPr>
              <a:t>Module 5: Early Reading </a:t>
            </a:r>
            <a:endParaRPr>
              <a:latin typeface="Lucida Sans"/>
              <a:ea typeface="Lucida Sans"/>
              <a:cs typeface="Lucida Sans"/>
              <a:sym typeface="Lucida Sans"/>
            </a:endParaRPr>
          </a:p>
          <a:p>
            <a:pPr marL="0" lvl="0" indent="0" algn="l" rtl="0">
              <a:spcBef>
                <a:spcPts val="0"/>
              </a:spcBef>
              <a:spcAft>
                <a:spcPts val="0"/>
              </a:spcAft>
              <a:buNone/>
            </a:pPr>
            <a:r>
              <a:rPr lang="en-US">
                <a:latin typeface="Lucida Sans"/>
                <a:ea typeface="Lucida Sans"/>
                <a:cs typeface="Lucida Sans"/>
                <a:sym typeface="Lucida Sans"/>
              </a:rPr>
              <a:t>Module 6: Practice</a:t>
            </a:r>
            <a:endParaRPr>
              <a:latin typeface="Lucida Sans"/>
              <a:ea typeface="Lucida Sans"/>
              <a:cs typeface="Lucida Sans"/>
              <a:sym typeface="Lucida Sans"/>
            </a:endParaRPr>
          </a:p>
          <a:p>
            <a:pPr marL="0" lvl="0" indent="0" algn="l" rtl="0">
              <a:spcBef>
                <a:spcPts val="0"/>
              </a:spcBef>
              <a:spcAft>
                <a:spcPts val="0"/>
              </a:spcAft>
              <a:buNone/>
            </a:pPr>
            <a:r>
              <a:rPr lang="en-US">
                <a:latin typeface="Lucida Sans"/>
                <a:ea typeface="Lucida Sans"/>
                <a:cs typeface="Lucida Sans"/>
                <a:sym typeface="Lucida Sans"/>
              </a:rPr>
              <a:t>Module 7: Assessment</a:t>
            </a:r>
            <a:endParaRPr>
              <a:latin typeface="Lucida Sans"/>
              <a:ea typeface="Lucida Sans"/>
              <a:cs typeface="Lucida Sans"/>
              <a:sym typeface="Lucida Sans"/>
            </a:endParaRPr>
          </a:p>
        </p:txBody>
      </p:sp>
      <p:pic>
        <p:nvPicPr>
          <p:cNvPr id="1527" name="Google Shape;1527;p196"/>
          <p:cNvPicPr preferRelativeResize="0"/>
          <p:nvPr/>
        </p:nvPicPr>
        <p:blipFill>
          <a:blip r:embed="rId6">
            <a:alphaModFix/>
          </a:blip>
          <a:stretch>
            <a:fillRect/>
          </a:stretch>
        </p:blipFill>
        <p:spPr>
          <a:xfrm>
            <a:off x="7098725" y="1888688"/>
            <a:ext cx="635925" cy="6359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sp>
        <p:nvSpPr>
          <p:cNvPr id="1060" name="Google Shape;1060;p149"/>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666666"/>
                </a:solidFill>
                <a:latin typeface="Lucida Sans"/>
                <a:ea typeface="Lucida Sans"/>
                <a:cs typeface="Lucida Sans"/>
                <a:sym typeface="Lucida Sans"/>
              </a:rPr>
              <a:t>Goals of the </a:t>
            </a:r>
            <a:r>
              <a:rPr lang="en-US" sz="2800">
                <a:solidFill>
                  <a:srgbClr val="666666"/>
                </a:solidFill>
              </a:rPr>
              <a:t>W</a:t>
            </a:r>
            <a:r>
              <a:rPr lang="en-US" sz="2800" b="0" i="0" u="none" strike="noStrike" cap="none">
                <a:solidFill>
                  <a:srgbClr val="666666"/>
                </a:solidFill>
                <a:latin typeface="Lucida Sans"/>
                <a:ea typeface="Lucida Sans"/>
                <a:cs typeface="Lucida Sans"/>
                <a:sym typeface="Lucida Sans"/>
              </a:rPr>
              <a:t>ebinar</a:t>
            </a:r>
            <a:endParaRPr sz="2400" b="0" i="0" u="none" strike="noStrike" cap="none">
              <a:solidFill>
                <a:srgbClr val="595959"/>
              </a:solidFill>
              <a:latin typeface="Lucida Sans"/>
              <a:ea typeface="Lucida Sans"/>
              <a:cs typeface="Lucida Sans"/>
              <a:sym typeface="Lucida Sans"/>
            </a:endParaRPr>
          </a:p>
        </p:txBody>
      </p:sp>
      <p:sp>
        <p:nvSpPr>
          <p:cNvPr id="1061" name="Google Shape;1061;p149"/>
          <p:cNvSpPr txBox="1">
            <a:spLocks noGrp="1"/>
          </p:cNvSpPr>
          <p:nvPr>
            <p:ph type="body" idx="1"/>
          </p:nvPr>
        </p:nvSpPr>
        <p:spPr>
          <a:xfrm>
            <a:off x="457200" y="3885025"/>
            <a:ext cx="8229600" cy="2217600"/>
          </a:xfrm>
          <a:prstGeom prst="rect">
            <a:avLst/>
          </a:prstGeom>
          <a:noFill/>
          <a:ln>
            <a:noFill/>
          </a:ln>
        </p:spPr>
        <p:txBody>
          <a:bodyPr spcFirstLastPara="1" wrap="square" lIns="91425" tIns="45700" rIns="91425" bIns="45700" anchor="t" anchorCtr="0">
            <a:noAutofit/>
          </a:bodyPr>
          <a:lstStyle/>
          <a:p>
            <a:pPr marL="685800" marR="0" lvl="0" indent="-342900" algn="l" rtl="0">
              <a:lnSpc>
                <a:spcPct val="115000"/>
              </a:lnSpc>
              <a:spcBef>
                <a:spcPts val="0"/>
              </a:spcBef>
              <a:spcAft>
                <a:spcPts val="0"/>
              </a:spcAft>
              <a:buClr>
                <a:srgbClr val="575757"/>
              </a:buClr>
              <a:buSzPts val="2200"/>
              <a:buFont typeface="Noto Sans Symbols"/>
              <a:buChar char="✓"/>
            </a:pPr>
            <a:r>
              <a:rPr lang="en-US"/>
              <a:t>Understand the goals and structure of the Foundational Skills Observation Tool </a:t>
            </a:r>
            <a:endParaRPr/>
          </a:p>
          <a:p>
            <a:pPr marL="685800" marR="0" lvl="0" indent="-342900" algn="l" rtl="0">
              <a:lnSpc>
                <a:spcPct val="115000"/>
              </a:lnSpc>
              <a:spcBef>
                <a:spcPts val="0"/>
              </a:spcBef>
              <a:spcAft>
                <a:spcPts val="0"/>
              </a:spcAft>
              <a:buClr>
                <a:srgbClr val="575757"/>
              </a:buClr>
              <a:buSzPts val="2200"/>
              <a:buFont typeface="Noto Sans Symbols"/>
              <a:buChar char="✓"/>
            </a:pPr>
            <a:r>
              <a:rPr lang="en-US"/>
              <a:t>Discuss observable examples of each indicator and consider implications for observation or reflection </a:t>
            </a:r>
            <a:endParaRPr/>
          </a:p>
          <a:p>
            <a:pPr marL="685800" marR="0" lvl="0" indent="-342900" algn="l" rtl="0">
              <a:lnSpc>
                <a:spcPct val="115000"/>
              </a:lnSpc>
              <a:spcBef>
                <a:spcPts val="0"/>
              </a:spcBef>
              <a:spcAft>
                <a:spcPts val="0"/>
              </a:spcAft>
              <a:buClr>
                <a:srgbClr val="575757"/>
              </a:buClr>
              <a:buSzPts val="2200"/>
              <a:buFont typeface="Noto Sans Symbols"/>
              <a:buChar char="✓"/>
            </a:pPr>
            <a:r>
              <a:rPr lang="en-US"/>
              <a:t>Identify potential use cases of the tool and hear about one district’s experience </a:t>
            </a:r>
            <a:endParaRPr/>
          </a:p>
          <a:p>
            <a:pPr marL="0" marR="0" lvl="0" indent="0" algn="l" rtl="0">
              <a:lnSpc>
                <a:spcPct val="115000"/>
              </a:lnSpc>
              <a:spcBef>
                <a:spcPts val="0"/>
              </a:spcBef>
              <a:spcAft>
                <a:spcPts val="0"/>
              </a:spcAft>
              <a:buClr>
                <a:srgbClr val="595959"/>
              </a:buClr>
              <a:buSzPts val="2200"/>
              <a:buFont typeface="Arial"/>
              <a:buNone/>
            </a:pPr>
            <a:endParaRPr sz="2200" b="0" i="0" u="none" strike="noStrike" cap="none">
              <a:solidFill>
                <a:srgbClr val="575757"/>
              </a:solidFill>
              <a:latin typeface="Lucida Sans"/>
              <a:ea typeface="Lucida Sans"/>
              <a:cs typeface="Lucida Sans"/>
              <a:sym typeface="Lucida Sans"/>
            </a:endParaRPr>
          </a:p>
          <a:p>
            <a:pPr marL="0" marR="0" lvl="0" indent="0" algn="l" rtl="0">
              <a:lnSpc>
                <a:spcPct val="115000"/>
              </a:lnSpc>
              <a:spcBef>
                <a:spcPts val="0"/>
              </a:spcBef>
              <a:spcAft>
                <a:spcPts val="0"/>
              </a:spcAft>
              <a:buClr>
                <a:srgbClr val="595959"/>
              </a:buClr>
              <a:buSzPts val="2200"/>
              <a:buFont typeface="Arial"/>
              <a:buNone/>
            </a:pPr>
            <a:r>
              <a:rPr lang="en-US" sz="2200" b="0" i="0" u="none" strike="noStrike" cap="none">
                <a:solidFill>
                  <a:srgbClr val="575757"/>
                </a:solidFill>
                <a:latin typeface="Lucida Sans"/>
                <a:ea typeface="Lucida Sans"/>
                <a:cs typeface="Lucida Sans"/>
                <a:sym typeface="Lucida Sans"/>
              </a:rPr>
              <a:t> </a:t>
            </a:r>
            <a:endParaRPr sz="2200" b="0" i="0" u="none" strike="noStrike" cap="none">
              <a:solidFill>
                <a:srgbClr val="595959"/>
              </a:solidFill>
              <a:latin typeface="Lucida Sans"/>
              <a:ea typeface="Lucida Sans"/>
              <a:cs typeface="Lucida Sans"/>
              <a:sym typeface="Lucida Sans"/>
            </a:endParaRPr>
          </a:p>
          <a:p>
            <a:pPr marL="342900" marR="0" lvl="0" indent="-342900" algn="l" rtl="0">
              <a:lnSpc>
                <a:spcPct val="100000"/>
              </a:lnSpc>
              <a:spcBef>
                <a:spcPts val="0"/>
              </a:spcBef>
              <a:spcAft>
                <a:spcPts val="0"/>
              </a:spcAft>
              <a:buClr>
                <a:srgbClr val="3F3F39"/>
              </a:buClr>
              <a:buSzPts val="2400"/>
              <a:buFont typeface="Arial"/>
              <a:buNone/>
            </a:pPr>
            <a:endParaRPr sz="2400" b="0" i="0" u="none" strike="noStrike" cap="none">
              <a:solidFill>
                <a:srgbClr val="3F3F39"/>
              </a:solidFill>
              <a:latin typeface="Lucida Sans"/>
              <a:ea typeface="Lucida Sans"/>
              <a:cs typeface="Lucida Sans"/>
              <a:sym typeface="Lucida Sans"/>
            </a:endParaRPr>
          </a:p>
        </p:txBody>
      </p:sp>
      <p:pic>
        <p:nvPicPr>
          <p:cNvPr id="1062" name="Google Shape;1062;p149"/>
          <p:cNvPicPr preferRelativeResize="0"/>
          <p:nvPr/>
        </p:nvPicPr>
        <p:blipFill>
          <a:blip r:embed="rId3">
            <a:alphaModFix/>
          </a:blip>
          <a:stretch>
            <a:fillRect/>
          </a:stretch>
        </p:blipFill>
        <p:spPr>
          <a:xfrm>
            <a:off x="3633388" y="1653125"/>
            <a:ext cx="1877225" cy="1877225"/>
          </a:xfrm>
          <a:prstGeom prst="rect">
            <a:avLst/>
          </a:prstGeom>
          <a:noFill/>
          <a:ln>
            <a:noFill/>
          </a:ln>
        </p:spPr>
      </p:pic>
    </p:spTree>
  </p:cSld>
  <p:clrMapOvr>
    <a:masterClrMapping/>
  </p:clrMapOvr>
  <p:transition spd="slow">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532"/>
        <p:cNvGrpSpPr/>
        <p:nvPr/>
      </p:nvGrpSpPr>
      <p:grpSpPr>
        <a:xfrm>
          <a:off x="0" y="0"/>
          <a:ext cx="0" cy="0"/>
          <a:chOff x="0" y="0"/>
          <a:chExt cx="0" cy="0"/>
        </a:xfrm>
      </p:grpSpPr>
      <p:sp>
        <p:nvSpPr>
          <p:cNvPr id="1533" name="Google Shape;1533;p197"/>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We’d Love Your Feedback on the Tool! </a:t>
            </a:r>
            <a:endParaRPr/>
          </a:p>
        </p:txBody>
      </p:sp>
      <p:pic>
        <p:nvPicPr>
          <p:cNvPr id="1534" name="Google Shape;1534;p197"/>
          <p:cNvPicPr preferRelativeResize="0"/>
          <p:nvPr/>
        </p:nvPicPr>
        <p:blipFill>
          <a:blip r:embed="rId3">
            <a:alphaModFix/>
          </a:blip>
          <a:stretch>
            <a:fillRect/>
          </a:stretch>
        </p:blipFill>
        <p:spPr>
          <a:xfrm>
            <a:off x="1025250" y="1167875"/>
            <a:ext cx="2285963" cy="1142999"/>
          </a:xfrm>
          <a:prstGeom prst="rect">
            <a:avLst/>
          </a:prstGeom>
          <a:noFill/>
          <a:ln>
            <a:noFill/>
          </a:ln>
        </p:spPr>
      </p:pic>
      <p:pic>
        <p:nvPicPr>
          <p:cNvPr id="1535" name="Google Shape;1535;p197"/>
          <p:cNvPicPr preferRelativeResize="0"/>
          <p:nvPr/>
        </p:nvPicPr>
        <p:blipFill>
          <a:blip r:embed="rId4">
            <a:alphaModFix/>
          </a:blip>
          <a:stretch>
            <a:fillRect/>
          </a:stretch>
        </p:blipFill>
        <p:spPr>
          <a:xfrm>
            <a:off x="2550925" y="2511050"/>
            <a:ext cx="4042151" cy="3529449"/>
          </a:xfrm>
          <a:prstGeom prst="rect">
            <a:avLst/>
          </a:prstGeom>
          <a:noFill/>
          <a:ln w="9525" cap="flat" cmpd="sng">
            <a:solidFill>
              <a:schemeClr val="dk2"/>
            </a:solidFill>
            <a:prstDash val="solid"/>
            <a:round/>
            <a:headEnd type="none" w="sm" len="sm"/>
            <a:tailEnd type="none" w="sm" len="sm"/>
          </a:ln>
        </p:spPr>
      </p:pic>
      <p:sp>
        <p:nvSpPr>
          <p:cNvPr id="1536" name="Google Shape;1536;p197"/>
          <p:cNvSpPr txBox="1"/>
          <p:nvPr/>
        </p:nvSpPr>
        <p:spPr>
          <a:xfrm>
            <a:off x="3641800" y="1304125"/>
            <a:ext cx="4435800" cy="66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500" u="sng">
                <a:solidFill>
                  <a:schemeClr val="hlink"/>
                </a:solidFill>
                <a:latin typeface="Lucida Sans"/>
                <a:ea typeface="Lucida Sans"/>
                <a:cs typeface="Lucida Sans"/>
                <a:sym typeface="Lucida Sans"/>
                <a:hlinkClick r:id="rId5"/>
              </a:rPr>
              <a:t>http://bit.ly/FSOTfeedback</a:t>
            </a:r>
            <a:r>
              <a:rPr lang="en-US" sz="2500">
                <a:latin typeface="Lucida Sans"/>
                <a:ea typeface="Lucida Sans"/>
                <a:cs typeface="Lucida Sans"/>
                <a:sym typeface="Lucida Sans"/>
              </a:rPr>
              <a:t> </a:t>
            </a:r>
            <a:endParaRPr sz="2500">
              <a:latin typeface="Lucida Sans"/>
              <a:ea typeface="Lucida Sans"/>
              <a:cs typeface="Lucida Sans"/>
              <a:sym typeface="Lucida Sans"/>
            </a:endParaRPr>
          </a:p>
        </p:txBody>
      </p:sp>
      <p:pic>
        <p:nvPicPr>
          <p:cNvPr id="1537" name="Google Shape;1537;p197"/>
          <p:cNvPicPr preferRelativeResize="0"/>
          <p:nvPr/>
        </p:nvPicPr>
        <p:blipFill>
          <a:blip r:embed="rId6">
            <a:alphaModFix/>
          </a:blip>
          <a:stretch>
            <a:fillRect/>
          </a:stretch>
        </p:blipFill>
        <p:spPr>
          <a:xfrm>
            <a:off x="7484200" y="4955725"/>
            <a:ext cx="1014975" cy="1014975"/>
          </a:xfrm>
          <a:prstGeom prst="rect">
            <a:avLst/>
          </a:prstGeom>
          <a:noFill/>
          <a:ln>
            <a:noFill/>
          </a:ln>
        </p:spPr>
      </p:pic>
      <p:sp>
        <p:nvSpPr>
          <p:cNvPr id="1538" name="Google Shape;1538;p197"/>
          <p:cNvSpPr txBox="1"/>
          <p:nvPr/>
        </p:nvSpPr>
        <p:spPr>
          <a:xfrm>
            <a:off x="7073688" y="3577050"/>
            <a:ext cx="1836000" cy="82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600">
                <a:latin typeface="Lucida Sans"/>
                <a:ea typeface="Lucida Sans"/>
                <a:cs typeface="Lucida Sans"/>
                <a:sym typeface="Lucida Sans"/>
              </a:rPr>
              <a:t>FSOT Feedback Survey </a:t>
            </a:r>
            <a:endParaRPr sz="2600">
              <a:latin typeface="Lucida Sans"/>
              <a:ea typeface="Lucida Sans"/>
              <a:cs typeface="Lucida Sans"/>
              <a:sym typeface="Lucida San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1544" name="Google Shape;1544;p198"/>
          <p:cNvSpPr txBox="1">
            <a:spLocks noGrp="1"/>
          </p:cNvSpPr>
          <p:nvPr>
            <p:ph type="title"/>
          </p:nvPr>
        </p:nvSpPr>
        <p:spPr>
          <a:xfrm>
            <a:off x="304800" y="274647"/>
            <a:ext cx="8572500" cy="873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800" b="0" i="0" u="none" strike="noStrike" cap="none">
                <a:solidFill>
                  <a:srgbClr val="595959"/>
                </a:solidFill>
                <a:latin typeface="Lucida Sans"/>
                <a:ea typeface="Lucida Sans"/>
                <a:cs typeface="Lucida Sans"/>
                <a:sym typeface="Lucida Sans"/>
              </a:rPr>
              <a:t>Join </a:t>
            </a:r>
            <a:r>
              <a:rPr lang="en-US" sz="2800"/>
              <a:t>O</a:t>
            </a:r>
            <a:r>
              <a:rPr lang="en-US" sz="2800" b="0" i="0" u="none" strike="noStrike" cap="none">
                <a:solidFill>
                  <a:srgbClr val="595959"/>
                </a:solidFill>
                <a:latin typeface="Lucida Sans"/>
                <a:ea typeface="Lucida Sans"/>
                <a:cs typeface="Lucida Sans"/>
                <a:sym typeface="Lucida Sans"/>
              </a:rPr>
              <a:t>ur </a:t>
            </a:r>
            <a:r>
              <a:rPr lang="en-US" sz="2800"/>
              <a:t>N</a:t>
            </a:r>
            <a:r>
              <a:rPr lang="en-US" sz="2800" b="0" i="0" u="none" strike="noStrike" cap="none">
                <a:solidFill>
                  <a:srgbClr val="595959"/>
                </a:solidFill>
                <a:latin typeface="Lucida Sans"/>
                <a:ea typeface="Lucida Sans"/>
                <a:cs typeface="Lucida Sans"/>
                <a:sym typeface="Lucida Sans"/>
              </a:rPr>
              <a:t>etwork!</a:t>
            </a:r>
            <a:endParaRPr sz="2800"/>
          </a:p>
        </p:txBody>
      </p:sp>
      <p:sp>
        <p:nvSpPr>
          <p:cNvPr id="1545" name="Google Shape;1545;p198"/>
          <p:cNvSpPr txBox="1"/>
          <p:nvPr/>
        </p:nvSpPr>
        <p:spPr>
          <a:xfrm>
            <a:off x="393775" y="2846025"/>
            <a:ext cx="3623100" cy="74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solidFill>
                  <a:srgbClr val="2A7251"/>
                </a:solidFill>
                <a:latin typeface="Lucida Sans"/>
                <a:ea typeface="Lucida Sans"/>
                <a:cs typeface="Lucida Sans"/>
                <a:sym typeface="Lucida Sans"/>
              </a:rPr>
              <a:t>Join a national network of educators </a:t>
            </a:r>
            <a:endParaRPr sz="1800">
              <a:solidFill>
                <a:srgbClr val="2A7251"/>
              </a:solidFill>
              <a:latin typeface="Lucida Sans"/>
              <a:ea typeface="Lucida Sans"/>
              <a:cs typeface="Lucida Sans"/>
              <a:sym typeface="Lucida Sans"/>
            </a:endParaRPr>
          </a:p>
        </p:txBody>
      </p:sp>
      <p:sp>
        <p:nvSpPr>
          <p:cNvPr id="1546" name="Google Shape;1546;p198"/>
          <p:cNvSpPr txBox="1"/>
          <p:nvPr/>
        </p:nvSpPr>
        <p:spPr>
          <a:xfrm>
            <a:off x="4848450" y="3336838"/>
            <a:ext cx="4012800" cy="52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solidFill>
                  <a:srgbClr val="2A7251"/>
                </a:solidFill>
                <a:latin typeface="Lucida Sans"/>
                <a:ea typeface="Lucida Sans"/>
                <a:cs typeface="Lucida Sans"/>
                <a:sym typeface="Lucida Sans"/>
              </a:rPr>
              <a:t>Connect with state networks</a:t>
            </a:r>
            <a:endParaRPr sz="1800">
              <a:solidFill>
                <a:srgbClr val="2A7251"/>
              </a:solidFill>
              <a:latin typeface="Lucida Sans"/>
              <a:ea typeface="Lucida Sans"/>
              <a:cs typeface="Lucida Sans"/>
              <a:sym typeface="Lucida Sans"/>
            </a:endParaRPr>
          </a:p>
        </p:txBody>
      </p:sp>
      <p:pic>
        <p:nvPicPr>
          <p:cNvPr id="1547" name="Google Shape;1547;p198"/>
          <p:cNvPicPr preferRelativeResize="0"/>
          <p:nvPr/>
        </p:nvPicPr>
        <p:blipFill>
          <a:blip r:embed="rId3">
            <a:alphaModFix/>
          </a:blip>
          <a:stretch>
            <a:fillRect/>
          </a:stretch>
        </p:blipFill>
        <p:spPr>
          <a:xfrm>
            <a:off x="589300" y="3983348"/>
            <a:ext cx="3623249" cy="977950"/>
          </a:xfrm>
          <a:prstGeom prst="rect">
            <a:avLst/>
          </a:prstGeom>
          <a:noFill/>
          <a:ln>
            <a:noFill/>
          </a:ln>
        </p:spPr>
      </p:pic>
      <p:pic>
        <p:nvPicPr>
          <p:cNvPr id="1548" name="Google Shape;1548;p198"/>
          <p:cNvPicPr preferRelativeResize="0"/>
          <p:nvPr/>
        </p:nvPicPr>
        <p:blipFill>
          <a:blip r:embed="rId4">
            <a:alphaModFix/>
          </a:blip>
          <a:stretch>
            <a:fillRect/>
          </a:stretch>
        </p:blipFill>
        <p:spPr>
          <a:xfrm>
            <a:off x="50500" y="5051000"/>
            <a:ext cx="977950" cy="977950"/>
          </a:xfrm>
          <a:prstGeom prst="rect">
            <a:avLst/>
          </a:prstGeom>
          <a:noFill/>
          <a:ln>
            <a:noFill/>
          </a:ln>
        </p:spPr>
      </p:pic>
      <p:sp>
        <p:nvSpPr>
          <p:cNvPr id="1549" name="Google Shape;1549;p198"/>
          <p:cNvSpPr txBox="1"/>
          <p:nvPr/>
        </p:nvSpPr>
        <p:spPr>
          <a:xfrm>
            <a:off x="845600" y="5168575"/>
            <a:ext cx="3623100" cy="74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500">
                <a:solidFill>
                  <a:srgbClr val="2A7251"/>
                </a:solidFill>
                <a:latin typeface="Lucida Sans"/>
                <a:ea typeface="Lucida Sans"/>
                <a:cs typeface="Lucida Sans"/>
                <a:sym typeface="Lucida Sans"/>
              </a:rPr>
              <a:t>Keep up to date on free resources, upcoming SAP webinars/professional learning opportunities, job postings and more!</a:t>
            </a:r>
            <a:endParaRPr sz="1500">
              <a:solidFill>
                <a:srgbClr val="2A7251"/>
              </a:solidFill>
              <a:latin typeface="Lucida Sans"/>
              <a:ea typeface="Lucida Sans"/>
              <a:cs typeface="Lucida Sans"/>
              <a:sym typeface="Lucida Sans"/>
            </a:endParaRPr>
          </a:p>
        </p:txBody>
      </p:sp>
      <p:pic>
        <p:nvPicPr>
          <p:cNvPr id="1550" name="Google Shape;1550;p198"/>
          <p:cNvPicPr preferRelativeResize="0"/>
          <p:nvPr/>
        </p:nvPicPr>
        <p:blipFill>
          <a:blip r:embed="rId5">
            <a:alphaModFix/>
          </a:blip>
          <a:stretch>
            <a:fillRect/>
          </a:stretch>
        </p:blipFill>
        <p:spPr>
          <a:xfrm>
            <a:off x="4651100" y="3981225"/>
            <a:ext cx="1557900" cy="1777750"/>
          </a:xfrm>
          <a:prstGeom prst="rect">
            <a:avLst/>
          </a:prstGeom>
          <a:noFill/>
          <a:ln>
            <a:noFill/>
          </a:ln>
        </p:spPr>
      </p:pic>
      <p:sp>
        <p:nvSpPr>
          <p:cNvPr id="1551" name="Google Shape;1551;p198"/>
          <p:cNvSpPr txBox="1"/>
          <p:nvPr/>
        </p:nvSpPr>
        <p:spPr>
          <a:xfrm>
            <a:off x="5848100" y="4780600"/>
            <a:ext cx="2738700" cy="742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600">
                <a:solidFill>
                  <a:srgbClr val="2A7251"/>
                </a:solidFill>
                <a:latin typeface="Lucida Sans"/>
                <a:ea typeface="Lucida Sans"/>
                <a:cs typeface="Lucida Sans"/>
                <a:sym typeface="Lucida Sans"/>
              </a:rPr>
              <a:t>Be a part of creating new tools and resources in partnership with SAP  </a:t>
            </a:r>
            <a:endParaRPr sz="1600">
              <a:solidFill>
                <a:srgbClr val="2A7251"/>
              </a:solidFill>
              <a:latin typeface="Lucida Sans"/>
              <a:ea typeface="Lucida Sans"/>
              <a:cs typeface="Lucida Sans"/>
              <a:sym typeface="Lucida Sans"/>
            </a:endParaRPr>
          </a:p>
          <a:p>
            <a:pPr marL="0" lvl="0" indent="0" algn="ctr" rtl="0">
              <a:spcBef>
                <a:spcPts val="0"/>
              </a:spcBef>
              <a:spcAft>
                <a:spcPts val="0"/>
              </a:spcAft>
              <a:buNone/>
            </a:pPr>
            <a:endParaRPr sz="1600">
              <a:solidFill>
                <a:srgbClr val="2A7251"/>
              </a:solidFill>
              <a:latin typeface="Lucida Sans"/>
              <a:ea typeface="Lucida Sans"/>
              <a:cs typeface="Lucida Sans"/>
              <a:sym typeface="Lucida Sans"/>
            </a:endParaRPr>
          </a:p>
        </p:txBody>
      </p:sp>
      <p:pic>
        <p:nvPicPr>
          <p:cNvPr id="1552" name="Google Shape;1552;p198"/>
          <p:cNvPicPr preferRelativeResize="0"/>
          <p:nvPr/>
        </p:nvPicPr>
        <p:blipFill>
          <a:blip r:embed="rId6">
            <a:alphaModFix/>
          </a:blip>
          <a:stretch>
            <a:fillRect/>
          </a:stretch>
        </p:blipFill>
        <p:spPr>
          <a:xfrm>
            <a:off x="921800" y="1339163"/>
            <a:ext cx="2567041" cy="1529675"/>
          </a:xfrm>
          <a:prstGeom prst="rect">
            <a:avLst/>
          </a:prstGeom>
          <a:noFill/>
          <a:ln>
            <a:noFill/>
          </a:ln>
        </p:spPr>
      </p:pic>
      <p:pic>
        <p:nvPicPr>
          <p:cNvPr id="1553" name="Google Shape;1553;p198"/>
          <p:cNvPicPr preferRelativeResize="0"/>
          <p:nvPr/>
        </p:nvPicPr>
        <p:blipFill>
          <a:blip r:embed="rId7">
            <a:alphaModFix/>
          </a:blip>
          <a:stretch>
            <a:fillRect/>
          </a:stretch>
        </p:blipFill>
        <p:spPr>
          <a:xfrm>
            <a:off x="4973787" y="896525"/>
            <a:ext cx="3762126" cy="2393525"/>
          </a:xfrm>
          <a:prstGeom prst="rect">
            <a:avLst/>
          </a:prstGeom>
          <a:noFill/>
          <a:ln>
            <a:noFill/>
          </a:ln>
        </p:spPr>
      </p:pic>
      <p:sp>
        <p:nvSpPr>
          <p:cNvPr id="1554" name="Google Shape;1554;p198"/>
          <p:cNvSpPr/>
          <p:nvPr/>
        </p:nvSpPr>
        <p:spPr>
          <a:xfrm>
            <a:off x="8328250" y="6434675"/>
            <a:ext cx="326700" cy="326700"/>
          </a:xfrm>
          <a:prstGeom prst="ellipse">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59"/>
        <p:cNvGrpSpPr/>
        <p:nvPr/>
      </p:nvGrpSpPr>
      <p:grpSpPr>
        <a:xfrm>
          <a:off x="0" y="0"/>
          <a:ext cx="0" cy="0"/>
          <a:chOff x="0" y="0"/>
          <a:chExt cx="0" cy="0"/>
        </a:xfrm>
      </p:grpSpPr>
      <p:sp>
        <p:nvSpPr>
          <p:cNvPr id="1560" name="Google Shape;1560;p199"/>
          <p:cNvSpPr txBox="1">
            <a:spLocks noGrp="1"/>
          </p:cNvSpPr>
          <p:nvPr>
            <p:ph type="title"/>
          </p:nvPr>
        </p:nvSpPr>
        <p:spPr>
          <a:xfrm>
            <a:off x="304800" y="274638"/>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a:t>Please Join Us!</a:t>
            </a:r>
            <a:endParaRPr sz="2800"/>
          </a:p>
        </p:txBody>
      </p:sp>
      <p:sp>
        <p:nvSpPr>
          <p:cNvPr id="1561" name="Google Shape;1561;p199"/>
          <p:cNvSpPr txBox="1"/>
          <p:nvPr/>
        </p:nvSpPr>
        <p:spPr>
          <a:xfrm>
            <a:off x="1879950" y="1937688"/>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https://achievethecore.org/ca-signup</a:t>
            </a:r>
            <a:endParaRPr sz="2400">
              <a:solidFill>
                <a:srgbClr val="3F3F39"/>
              </a:solidFill>
              <a:latin typeface="Lucida Sans"/>
              <a:ea typeface="Lucida Sans"/>
              <a:cs typeface="Lucida Sans"/>
              <a:sym typeface="Lucida Sans"/>
            </a:endParaRPr>
          </a:p>
        </p:txBody>
      </p:sp>
      <p:pic>
        <p:nvPicPr>
          <p:cNvPr id="1562" name="Google Shape;1562;p199"/>
          <p:cNvPicPr preferRelativeResize="0"/>
          <p:nvPr/>
        </p:nvPicPr>
        <p:blipFill>
          <a:blip r:embed="rId3">
            <a:alphaModFix/>
          </a:blip>
          <a:stretch>
            <a:fillRect/>
          </a:stretch>
        </p:blipFill>
        <p:spPr>
          <a:xfrm>
            <a:off x="771300" y="3804863"/>
            <a:ext cx="742801" cy="742801"/>
          </a:xfrm>
          <a:prstGeom prst="rect">
            <a:avLst/>
          </a:prstGeom>
          <a:noFill/>
          <a:ln>
            <a:noFill/>
          </a:ln>
        </p:spPr>
      </p:pic>
      <p:pic>
        <p:nvPicPr>
          <p:cNvPr id="1563" name="Google Shape;1563;p199"/>
          <p:cNvPicPr preferRelativeResize="0"/>
          <p:nvPr/>
        </p:nvPicPr>
        <p:blipFill>
          <a:blip r:embed="rId4">
            <a:alphaModFix/>
          </a:blip>
          <a:stretch>
            <a:fillRect/>
          </a:stretch>
        </p:blipFill>
        <p:spPr>
          <a:xfrm>
            <a:off x="833125" y="4835438"/>
            <a:ext cx="619125" cy="619125"/>
          </a:xfrm>
          <a:prstGeom prst="rect">
            <a:avLst/>
          </a:prstGeom>
          <a:noFill/>
          <a:ln>
            <a:noFill/>
          </a:ln>
        </p:spPr>
      </p:pic>
      <p:pic>
        <p:nvPicPr>
          <p:cNvPr id="1564" name="Google Shape;1564;p199"/>
          <p:cNvPicPr preferRelativeResize="0"/>
          <p:nvPr/>
        </p:nvPicPr>
        <p:blipFill>
          <a:blip r:embed="rId5">
            <a:alphaModFix/>
          </a:blip>
          <a:stretch>
            <a:fillRect/>
          </a:stretch>
        </p:blipFill>
        <p:spPr>
          <a:xfrm>
            <a:off x="693225" y="1705413"/>
            <a:ext cx="898950" cy="898950"/>
          </a:xfrm>
          <a:prstGeom prst="rect">
            <a:avLst/>
          </a:prstGeom>
          <a:noFill/>
          <a:ln>
            <a:noFill/>
          </a:ln>
        </p:spPr>
      </p:pic>
      <p:sp>
        <p:nvSpPr>
          <p:cNvPr id="1565" name="Google Shape;1565;p199"/>
          <p:cNvSpPr txBox="1"/>
          <p:nvPr/>
        </p:nvSpPr>
        <p:spPr>
          <a:xfrm>
            <a:off x="1879950" y="2987400"/>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Twitter: twitter.com/achievethecore </a:t>
            </a:r>
            <a:endParaRPr sz="2400">
              <a:solidFill>
                <a:srgbClr val="3F3F39"/>
              </a:solidFill>
              <a:latin typeface="Lucida Sans"/>
              <a:ea typeface="Lucida Sans"/>
              <a:cs typeface="Lucida Sans"/>
              <a:sym typeface="Lucida Sans"/>
            </a:endParaRPr>
          </a:p>
        </p:txBody>
      </p:sp>
      <p:sp>
        <p:nvSpPr>
          <p:cNvPr id="1566" name="Google Shape;1566;p199"/>
          <p:cNvSpPr txBox="1"/>
          <p:nvPr/>
        </p:nvSpPr>
        <p:spPr>
          <a:xfrm>
            <a:off x="1879950" y="3959075"/>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Facebook: facebook.com/achievethecore</a:t>
            </a:r>
            <a:endParaRPr sz="2400">
              <a:solidFill>
                <a:srgbClr val="3F3F39"/>
              </a:solidFill>
              <a:latin typeface="Lucida Sans"/>
              <a:ea typeface="Lucida Sans"/>
              <a:cs typeface="Lucida Sans"/>
              <a:sym typeface="Lucida Sans"/>
            </a:endParaRPr>
          </a:p>
        </p:txBody>
      </p:sp>
      <p:sp>
        <p:nvSpPr>
          <p:cNvPr id="1567" name="Google Shape;1567;p199"/>
          <p:cNvSpPr txBox="1"/>
          <p:nvPr/>
        </p:nvSpPr>
        <p:spPr>
          <a:xfrm>
            <a:off x="1879950" y="4930750"/>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Pinterest: pinterest.com/achievethecore</a:t>
            </a:r>
            <a:endParaRPr sz="2400">
              <a:solidFill>
                <a:srgbClr val="3F3F39"/>
              </a:solidFill>
              <a:latin typeface="Lucida Sans"/>
              <a:ea typeface="Lucida Sans"/>
              <a:cs typeface="Lucida Sans"/>
              <a:sym typeface="Lucida Sans"/>
            </a:endParaRPr>
          </a:p>
        </p:txBody>
      </p:sp>
      <p:pic>
        <p:nvPicPr>
          <p:cNvPr id="1568" name="Google Shape;1568;p199"/>
          <p:cNvPicPr preferRelativeResize="0"/>
          <p:nvPr/>
        </p:nvPicPr>
        <p:blipFill>
          <a:blip r:embed="rId6">
            <a:alphaModFix/>
          </a:blip>
          <a:stretch>
            <a:fillRect/>
          </a:stretch>
        </p:blipFill>
        <p:spPr>
          <a:xfrm>
            <a:off x="830200" y="2892113"/>
            <a:ext cx="625000" cy="625000"/>
          </a:xfrm>
          <a:prstGeom prst="rect">
            <a:avLst/>
          </a:prstGeom>
          <a:noFill/>
          <a:ln>
            <a:noFill/>
          </a:ln>
        </p:spPr>
      </p:pic>
      <p:pic>
        <p:nvPicPr>
          <p:cNvPr id="1569" name="Google Shape;1569;p199"/>
          <p:cNvPicPr preferRelativeResize="0"/>
          <p:nvPr/>
        </p:nvPicPr>
        <p:blipFill>
          <a:blip r:embed="rId7">
            <a:alphaModFix/>
          </a:blip>
          <a:stretch>
            <a:fillRect/>
          </a:stretch>
        </p:blipFill>
        <p:spPr>
          <a:xfrm>
            <a:off x="7038275" y="4481175"/>
            <a:ext cx="1426450" cy="1839250"/>
          </a:xfrm>
          <a:prstGeom prst="rect">
            <a:avLst/>
          </a:prstGeom>
          <a:noFill/>
          <a:ln>
            <a:noFill/>
          </a:ln>
        </p:spPr>
      </p:pic>
      <p:pic>
        <p:nvPicPr>
          <p:cNvPr id="1570" name="Google Shape;1570;p199"/>
          <p:cNvPicPr preferRelativeResize="0"/>
          <p:nvPr/>
        </p:nvPicPr>
        <p:blipFill>
          <a:blip r:embed="rId8">
            <a:alphaModFix/>
          </a:blip>
          <a:stretch>
            <a:fillRect/>
          </a:stretch>
        </p:blipFill>
        <p:spPr>
          <a:xfrm>
            <a:off x="6619550" y="792650"/>
            <a:ext cx="625000" cy="625000"/>
          </a:xfrm>
          <a:prstGeom prst="rect">
            <a:avLst/>
          </a:prstGeom>
          <a:noFill/>
          <a:ln>
            <a:noFill/>
          </a:ln>
        </p:spPr>
      </p:pic>
      <p:sp>
        <p:nvSpPr>
          <p:cNvPr id="1571" name="Google Shape;1571;p199"/>
          <p:cNvSpPr/>
          <p:nvPr/>
        </p:nvSpPr>
        <p:spPr>
          <a:xfrm rot="-1727530">
            <a:off x="5831124" y="1314712"/>
            <a:ext cx="687037" cy="597610"/>
          </a:xfrm>
          <a:prstGeom prst="leftArrow">
            <a:avLst>
              <a:gd name="adj1" fmla="val 50000"/>
              <a:gd name="adj2" fmla="val 50000"/>
            </a:avLst>
          </a:prstGeom>
          <a:solidFill>
            <a:srgbClr val="A6B1AC"/>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99"/>
          <p:cNvSpPr txBox="1"/>
          <p:nvPr/>
        </p:nvSpPr>
        <p:spPr>
          <a:xfrm>
            <a:off x="7409425" y="592225"/>
            <a:ext cx="1634400" cy="144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Lucida Sans"/>
                <a:ea typeface="Lucida Sans"/>
                <a:cs typeface="Lucida Sans"/>
                <a:sym typeface="Lucida Sans"/>
              </a:rPr>
              <a:t>Or, sign up right now using the Core Advocate Survey link in your Resource widget! </a:t>
            </a:r>
            <a:endParaRPr>
              <a:latin typeface="Lucida Sans"/>
              <a:ea typeface="Lucida Sans"/>
              <a:cs typeface="Lucida Sans"/>
              <a:sym typeface="Lucida Sans"/>
            </a:endParaRPr>
          </a:p>
        </p:txBody>
      </p:sp>
      <p:sp>
        <p:nvSpPr>
          <p:cNvPr id="1573" name="Google Shape;1573;p199"/>
          <p:cNvSpPr/>
          <p:nvPr/>
        </p:nvSpPr>
        <p:spPr>
          <a:xfrm>
            <a:off x="8328250" y="6434675"/>
            <a:ext cx="326700" cy="326700"/>
          </a:xfrm>
          <a:prstGeom prst="ellipse">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sp>
        <p:nvSpPr>
          <p:cNvPr id="1579" name="Google Shape;1579;p200"/>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3F3F39"/>
                </a:solidFill>
                <a:latin typeface="Lucida Sans"/>
                <a:ea typeface="Lucida Sans"/>
                <a:cs typeface="Lucida Sans"/>
                <a:sym typeface="Lucida Sans"/>
              </a:rPr>
              <a:t>Please </a:t>
            </a:r>
            <a:r>
              <a:rPr lang="en-US" sz="2800">
                <a:solidFill>
                  <a:srgbClr val="3F3F39"/>
                </a:solidFill>
              </a:rPr>
              <a:t>J</a:t>
            </a:r>
            <a:r>
              <a:rPr lang="en-US" sz="2800" b="0" i="0" u="none" strike="noStrike" cap="none">
                <a:solidFill>
                  <a:srgbClr val="3F3F39"/>
                </a:solidFill>
                <a:latin typeface="Lucida Sans"/>
                <a:ea typeface="Lucida Sans"/>
                <a:cs typeface="Lucida Sans"/>
                <a:sym typeface="Lucida Sans"/>
              </a:rPr>
              <a:t>oin </a:t>
            </a:r>
            <a:r>
              <a:rPr lang="en-US" sz="2800">
                <a:solidFill>
                  <a:srgbClr val="3F3F39"/>
                </a:solidFill>
              </a:rPr>
              <a:t>U</a:t>
            </a:r>
            <a:r>
              <a:rPr lang="en-US" sz="2800" b="0" i="0" u="none" strike="noStrike" cap="none">
                <a:solidFill>
                  <a:srgbClr val="3F3F39"/>
                </a:solidFill>
                <a:latin typeface="Lucida Sans"/>
                <a:ea typeface="Lucida Sans"/>
                <a:cs typeface="Lucida Sans"/>
                <a:sym typeface="Lucida Sans"/>
              </a:rPr>
              <a:t>s </a:t>
            </a:r>
            <a:r>
              <a:rPr lang="en-US" sz="2800">
                <a:solidFill>
                  <a:srgbClr val="3F3F39"/>
                </a:solidFill>
              </a:rPr>
              <a:t>A</a:t>
            </a:r>
            <a:r>
              <a:rPr lang="en-US" sz="2800" b="0" i="0" u="none" strike="noStrike" cap="none">
                <a:solidFill>
                  <a:srgbClr val="3F3F39"/>
                </a:solidFill>
                <a:latin typeface="Lucida Sans"/>
                <a:ea typeface="Lucida Sans"/>
                <a:cs typeface="Lucida Sans"/>
                <a:sym typeface="Lucida Sans"/>
              </a:rPr>
              <a:t>gain </a:t>
            </a:r>
            <a:r>
              <a:rPr lang="en-US" sz="2800">
                <a:solidFill>
                  <a:srgbClr val="3F3F39"/>
                </a:solidFill>
              </a:rPr>
              <a:t>N</a:t>
            </a:r>
            <a:r>
              <a:rPr lang="en-US" sz="2800" b="0" i="0" u="none" strike="noStrike" cap="none">
                <a:solidFill>
                  <a:srgbClr val="3F3F39"/>
                </a:solidFill>
                <a:latin typeface="Lucida Sans"/>
                <a:ea typeface="Lucida Sans"/>
                <a:cs typeface="Lucida Sans"/>
                <a:sym typeface="Lucida Sans"/>
              </a:rPr>
              <a:t>ext </a:t>
            </a:r>
            <a:r>
              <a:rPr lang="en-US" sz="2800">
                <a:solidFill>
                  <a:srgbClr val="3F3F39"/>
                </a:solidFill>
              </a:rPr>
              <a:t>M</a:t>
            </a:r>
            <a:r>
              <a:rPr lang="en-US" sz="2800" b="0" i="0" u="none" strike="noStrike" cap="none">
                <a:solidFill>
                  <a:srgbClr val="3F3F39"/>
                </a:solidFill>
                <a:latin typeface="Lucida Sans"/>
                <a:ea typeface="Lucida Sans"/>
                <a:cs typeface="Lucida Sans"/>
                <a:sym typeface="Lucida Sans"/>
              </a:rPr>
              <a:t>onth!</a:t>
            </a:r>
            <a:endParaRPr/>
          </a:p>
        </p:txBody>
      </p:sp>
      <p:sp>
        <p:nvSpPr>
          <p:cNvPr id="1580" name="Google Shape;1580;p200"/>
          <p:cNvSpPr txBox="1">
            <a:spLocks noGrp="1"/>
          </p:cNvSpPr>
          <p:nvPr>
            <p:ph type="body" idx="1"/>
          </p:nvPr>
        </p:nvSpPr>
        <p:spPr>
          <a:xfrm>
            <a:off x="386950" y="2868175"/>
            <a:ext cx="8229600" cy="3145500"/>
          </a:xfrm>
          <a:prstGeom prst="rect">
            <a:avLst/>
          </a:prstGeom>
          <a:noFill/>
          <a:ln>
            <a:noFill/>
          </a:ln>
        </p:spPr>
        <p:txBody>
          <a:bodyPr spcFirstLastPara="1" wrap="square" lIns="91425" tIns="45700" rIns="91425" bIns="45700" anchor="t" anchorCtr="0">
            <a:noAutofit/>
          </a:bodyPr>
          <a:lstStyle/>
          <a:p>
            <a:pPr marL="457200" marR="0" lvl="0" indent="-368300" algn="l" rtl="0">
              <a:lnSpc>
                <a:spcPct val="100000"/>
              </a:lnSpc>
              <a:spcBef>
                <a:spcPts val="0"/>
              </a:spcBef>
              <a:spcAft>
                <a:spcPts val="0"/>
              </a:spcAft>
              <a:buClr>
                <a:srgbClr val="434343"/>
              </a:buClr>
              <a:buSzPts val="2200"/>
              <a:buFont typeface="Lucida Sans"/>
              <a:buChar char="●"/>
            </a:pPr>
            <a:r>
              <a:rPr lang="en-US" i="0" u="none" strike="noStrike" cap="none">
                <a:solidFill>
                  <a:srgbClr val="434343"/>
                </a:solidFill>
              </a:rPr>
              <a:t>Next month’s webinar: </a:t>
            </a:r>
            <a:r>
              <a:rPr lang="en-US" i="1">
                <a:solidFill>
                  <a:srgbClr val="434343"/>
                </a:solidFill>
              </a:rPr>
              <a:t>Building Mathematical Content Knowledge</a:t>
            </a:r>
            <a:endParaRPr i="1">
              <a:solidFill>
                <a:srgbClr val="434343"/>
              </a:solidFill>
            </a:endParaRPr>
          </a:p>
          <a:p>
            <a:pPr marL="457200" marR="0" lvl="0" indent="0" algn="l" rtl="0">
              <a:lnSpc>
                <a:spcPct val="100000"/>
              </a:lnSpc>
              <a:spcBef>
                <a:spcPts val="0"/>
              </a:spcBef>
              <a:spcAft>
                <a:spcPts val="0"/>
              </a:spcAft>
              <a:buNone/>
            </a:pPr>
            <a:endParaRPr i="1">
              <a:solidFill>
                <a:srgbClr val="434343"/>
              </a:solidFill>
            </a:endParaRPr>
          </a:p>
          <a:p>
            <a:pPr marL="457200" marR="0" lvl="0" indent="-368300" algn="l" rtl="0">
              <a:lnSpc>
                <a:spcPct val="100000"/>
              </a:lnSpc>
              <a:spcBef>
                <a:spcPts val="0"/>
              </a:spcBef>
              <a:spcAft>
                <a:spcPts val="0"/>
              </a:spcAft>
              <a:buClr>
                <a:srgbClr val="434343"/>
              </a:buClr>
              <a:buSzPts val="2200"/>
              <a:buChar char="●"/>
            </a:pPr>
            <a:r>
              <a:rPr lang="en-US">
                <a:solidFill>
                  <a:srgbClr val="434343"/>
                </a:solidFill>
              </a:rPr>
              <a:t>Date &amp; Time: February 6, 2019 at 7:00 pm ET</a:t>
            </a:r>
            <a:endParaRPr>
              <a:solidFill>
                <a:srgbClr val="434343"/>
              </a:solidFill>
            </a:endParaRPr>
          </a:p>
          <a:p>
            <a:pPr marL="457200" marR="0" lvl="0" indent="0" algn="l" rtl="0">
              <a:lnSpc>
                <a:spcPct val="100000"/>
              </a:lnSpc>
              <a:spcBef>
                <a:spcPts val="0"/>
              </a:spcBef>
              <a:spcAft>
                <a:spcPts val="0"/>
              </a:spcAft>
              <a:buNone/>
            </a:pPr>
            <a:endParaRPr>
              <a:solidFill>
                <a:srgbClr val="434343"/>
              </a:solidFill>
            </a:endParaRPr>
          </a:p>
          <a:p>
            <a:pPr marL="457200" marR="0" lvl="0" indent="-368300" algn="l" rtl="0">
              <a:lnSpc>
                <a:spcPct val="100000"/>
              </a:lnSpc>
              <a:spcBef>
                <a:spcPts val="0"/>
              </a:spcBef>
              <a:spcAft>
                <a:spcPts val="0"/>
              </a:spcAft>
              <a:buClr>
                <a:srgbClr val="3F3F39"/>
              </a:buClr>
              <a:buSzPts val="2200"/>
              <a:buFont typeface="Lucida Sans"/>
              <a:buChar char="●"/>
            </a:pPr>
            <a:r>
              <a:rPr lang="en-US" i="0" u="none" strike="noStrike" cap="none">
                <a:solidFill>
                  <a:srgbClr val="3F3F39"/>
                </a:solidFill>
              </a:rPr>
              <a:t>Register Here:</a:t>
            </a:r>
            <a:r>
              <a:rPr lang="en-US">
                <a:solidFill>
                  <a:srgbClr val="3F3F39"/>
                </a:solidFill>
              </a:rPr>
              <a:t> </a:t>
            </a:r>
            <a:r>
              <a:rPr lang="en-US" u="sng">
                <a:solidFill>
                  <a:schemeClr val="hlink"/>
                </a:solidFill>
                <a:highlight>
                  <a:srgbClr val="FFFFFF"/>
                </a:highlight>
                <a:hlinkClick r:id="rId3"/>
              </a:rPr>
              <a:t>https://event.on24.com/wcc/r/1897356/0175AE46A7B8579B33FBB059A0B517ED</a:t>
            </a:r>
            <a:r>
              <a:rPr lang="en-US">
                <a:solidFill>
                  <a:srgbClr val="2288AF"/>
                </a:solidFill>
                <a:highlight>
                  <a:srgbClr val="FFFFFF"/>
                </a:highlight>
              </a:rPr>
              <a:t> </a:t>
            </a:r>
            <a:endParaRPr>
              <a:solidFill>
                <a:srgbClr val="3F3F39"/>
              </a:solidFill>
            </a:endParaRPr>
          </a:p>
        </p:txBody>
      </p:sp>
      <p:pic>
        <p:nvPicPr>
          <p:cNvPr id="1581" name="Google Shape;1581;p200"/>
          <p:cNvPicPr preferRelativeResize="0"/>
          <p:nvPr/>
        </p:nvPicPr>
        <p:blipFill rotWithShape="1">
          <a:blip r:embed="rId4">
            <a:alphaModFix/>
          </a:blip>
          <a:srcRect t="17096" b="18657"/>
          <a:stretch/>
        </p:blipFill>
        <p:spPr>
          <a:xfrm>
            <a:off x="2678075" y="1279225"/>
            <a:ext cx="3505200" cy="1468725"/>
          </a:xfrm>
          <a:prstGeom prst="rect">
            <a:avLst/>
          </a:prstGeom>
          <a:noFill/>
          <a:ln>
            <a:noFill/>
          </a:ln>
        </p:spPr>
      </p:pic>
      <p:pic>
        <p:nvPicPr>
          <p:cNvPr id="1582" name="Google Shape;1582;p200"/>
          <p:cNvPicPr preferRelativeResize="0"/>
          <p:nvPr/>
        </p:nvPicPr>
        <p:blipFill>
          <a:blip r:embed="rId5">
            <a:alphaModFix/>
          </a:blip>
          <a:stretch>
            <a:fillRect/>
          </a:stretch>
        </p:blipFill>
        <p:spPr>
          <a:xfrm>
            <a:off x="5233725" y="5725625"/>
            <a:ext cx="1014975" cy="1014975"/>
          </a:xfrm>
          <a:prstGeom prst="rect">
            <a:avLst/>
          </a:prstGeom>
          <a:noFill/>
          <a:ln>
            <a:noFill/>
          </a:ln>
        </p:spPr>
      </p:pic>
      <p:sp>
        <p:nvSpPr>
          <p:cNvPr id="1583" name="Google Shape;1583;p200"/>
          <p:cNvSpPr txBox="1"/>
          <p:nvPr/>
        </p:nvSpPr>
        <p:spPr>
          <a:xfrm>
            <a:off x="6248701" y="5725625"/>
            <a:ext cx="2053200" cy="82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a:latin typeface="Lucida Sans"/>
                <a:ea typeface="Lucida Sans"/>
                <a:cs typeface="Lucida Sans"/>
                <a:sym typeface="Lucida Sans"/>
              </a:rPr>
              <a:t>Register for Next Month’s Webinar </a:t>
            </a:r>
            <a:endParaRPr sz="2000">
              <a:latin typeface="Lucida Sans"/>
              <a:ea typeface="Lucida Sans"/>
              <a:cs typeface="Lucida Sans"/>
              <a:sym typeface="Lucida Sans"/>
            </a:endParaRPr>
          </a:p>
        </p:txBody>
      </p:sp>
      <p:sp>
        <p:nvSpPr>
          <p:cNvPr id="1584" name="Google Shape;1584;p200"/>
          <p:cNvSpPr/>
          <p:nvPr/>
        </p:nvSpPr>
        <p:spPr>
          <a:xfrm>
            <a:off x="8328250" y="6434675"/>
            <a:ext cx="326700" cy="326700"/>
          </a:xfrm>
          <a:prstGeom prst="ellipse">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588"/>
        <p:cNvGrpSpPr/>
        <p:nvPr/>
      </p:nvGrpSpPr>
      <p:grpSpPr>
        <a:xfrm>
          <a:off x="0" y="0"/>
          <a:ext cx="0" cy="0"/>
          <a:chOff x="0" y="0"/>
          <a:chExt cx="0" cy="0"/>
        </a:xfrm>
      </p:grpSpPr>
      <p:sp>
        <p:nvSpPr>
          <p:cNvPr id="1589" name="Google Shape;1589;p201"/>
          <p:cNvSpPr txBox="1">
            <a:spLocks noGrp="1"/>
          </p:cNvSpPr>
          <p:nvPr>
            <p:ph type="title"/>
          </p:nvPr>
        </p:nvSpPr>
        <p:spPr>
          <a:xfrm>
            <a:off x="216568" y="2829678"/>
            <a:ext cx="8620552" cy="86836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Thank You!</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sp>
        <p:nvSpPr>
          <p:cNvPr id="1067" name="Google Shape;1067;p150"/>
          <p:cNvSpPr txBox="1">
            <a:spLocks noGrp="1"/>
          </p:cNvSpPr>
          <p:nvPr>
            <p:ph type="title"/>
          </p:nvPr>
        </p:nvSpPr>
        <p:spPr>
          <a:xfrm>
            <a:off x="216568" y="2829678"/>
            <a:ext cx="8620500" cy="8685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3200"/>
              <a:buFont typeface="Lucida Sans"/>
              <a:buNone/>
            </a:pPr>
            <a:r>
              <a:rPr lang="en-US" sz="3200" b="0" i="0" u="none" strike="noStrike" cap="none">
                <a:solidFill>
                  <a:schemeClr val="lt1"/>
                </a:solidFill>
                <a:latin typeface="Lucida Sans"/>
                <a:ea typeface="Lucida Sans"/>
                <a:cs typeface="Lucida Sans"/>
                <a:sym typeface="Lucida Sans"/>
              </a:rPr>
              <a:t>Why Foundational Skills?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pic>
        <p:nvPicPr>
          <p:cNvPr id="1073" name="Google Shape;1073;p151"/>
          <p:cNvPicPr preferRelativeResize="0"/>
          <p:nvPr/>
        </p:nvPicPr>
        <p:blipFill rotWithShape="1">
          <a:blip r:embed="rId3">
            <a:alphaModFix/>
          </a:blip>
          <a:srcRect b="9165"/>
          <a:stretch/>
        </p:blipFill>
        <p:spPr>
          <a:xfrm>
            <a:off x="1712200" y="164250"/>
            <a:ext cx="6030050" cy="4863101"/>
          </a:xfrm>
          <a:prstGeom prst="rect">
            <a:avLst/>
          </a:prstGeom>
          <a:noFill/>
          <a:ln>
            <a:noFill/>
          </a:ln>
        </p:spPr>
      </p:pic>
      <p:sp>
        <p:nvSpPr>
          <p:cNvPr id="1074" name="Google Shape;1074;p151"/>
          <p:cNvSpPr txBox="1"/>
          <p:nvPr/>
        </p:nvSpPr>
        <p:spPr>
          <a:xfrm>
            <a:off x="2761175" y="1033900"/>
            <a:ext cx="3932100" cy="248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400" b="1" dirty="0">
                <a:latin typeface="Eras Light ITC" panose="020B0402030504020804" pitchFamily="34" charset="0"/>
                <a:ea typeface="Amatic SC"/>
                <a:cs typeface="Amatic SC"/>
                <a:sym typeface="Amatic SC"/>
              </a:rPr>
              <a:t>What word (or words) come to mind when you think about foundational skills instruction? </a:t>
            </a:r>
            <a:endParaRPr sz="3400" b="1" dirty="0">
              <a:latin typeface="Eras Light ITC" panose="020B0402030504020804" pitchFamily="34" charset="0"/>
              <a:ea typeface="Amatic SC"/>
              <a:cs typeface="Amatic SC"/>
              <a:sym typeface="Amatic SC"/>
            </a:endParaRPr>
          </a:p>
        </p:txBody>
      </p:sp>
      <p:pic>
        <p:nvPicPr>
          <p:cNvPr id="1075" name="Google Shape;1075;p151"/>
          <p:cNvPicPr preferRelativeResize="0"/>
          <p:nvPr/>
        </p:nvPicPr>
        <p:blipFill>
          <a:blip r:embed="rId4">
            <a:alphaModFix/>
          </a:blip>
          <a:stretch>
            <a:fillRect/>
          </a:stretch>
        </p:blipFill>
        <p:spPr>
          <a:xfrm>
            <a:off x="749425" y="5203900"/>
            <a:ext cx="1075850" cy="1145250"/>
          </a:xfrm>
          <a:prstGeom prst="rect">
            <a:avLst/>
          </a:prstGeom>
          <a:noFill/>
          <a:ln>
            <a:noFill/>
          </a:ln>
        </p:spPr>
      </p:pic>
      <p:sp>
        <p:nvSpPr>
          <p:cNvPr id="1076" name="Google Shape;1076;p151"/>
          <p:cNvSpPr txBox="1">
            <a:spLocks noGrp="1"/>
          </p:cNvSpPr>
          <p:nvPr>
            <p:ph type="title" idx="4294967295"/>
          </p:nvPr>
        </p:nvSpPr>
        <p:spPr>
          <a:xfrm>
            <a:off x="1825275" y="5086575"/>
            <a:ext cx="64842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3F3F39"/>
              </a:buClr>
              <a:buSzPts val="2800"/>
              <a:buFont typeface="Lucida Sans"/>
              <a:buNone/>
            </a:pPr>
            <a:r>
              <a:rPr lang="en-US"/>
              <a:t>Use the “Group Chat” widget to type your response.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sp>
        <p:nvSpPr>
          <p:cNvPr id="1081" name="Google Shape;1081;p152"/>
          <p:cNvSpPr txBox="1">
            <a:spLocks noGrp="1"/>
          </p:cNvSpPr>
          <p:nvPr>
            <p:ph type="title"/>
          </p:nvPr>
        </p:nvSpPr>
        <p:spPr>
          <a:xfrm>
            <a:off x="312760" y="4149450"/>
            <a:ext cx="83361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3F3F39"/>
              </a:buClr>
              <a:buSzPts val="2800"/>
              <a:buFont typeface="Lucida Sans"/>
              <a:buNone/>
            </a:pPr>
            <a:endParaRPr/>
          </a:p>
          <a:p>
            <a:pPr marL="0" marR="0" lvl="0" indent="0" algn="ctr" rtl="0">
              <a:spcBef>
                <a:spcPts val="0"/>
              </a:spcBef>
              <a:spcAft>
                <a:spcPts val="0"/>
              </a:spcAft>
              <a:buClr>
                <a:srgbClr val="3F3F39"/>
              </a:buClr>
              <a:buSzPts val="2800"/>
              <a:buFont typeface="Lucida Sans"/>
              <a:buNone/>
            </a:pPr>
            <a:r>
              <a:rPr lang="en-US" sz="2800" b="0" i="0" u="none" strike="noStrike" cap="none">
                <a:solidFill>
                  <a:srgbClr val="3F3F39"/>
                </a:solidFill>
                <a:latin typeface="Lucida Sans"/>
                <a:ea typeface="Lucida Sans"/>
                <a:cs typeface="Lucida Sans"/>
                <a:sym typeface="Lucida Sans"/>
              </a:rPr>
              <a:t>Strong foundational skills instruction for </a:t>
            </a:r>
            <a:r>
              <a:rPr lang="en-US" sz="2800" b="0" i="1" u="none" strike="noStrike" cap="none">
                <a:solidFill>
                  <a:srgbClr val="3F3F39"/>
                </a:solidFill>
                <a:latin typeface="Lucida Sans"/>
                <a:ea typeface="Lucida Sans"/>
                <a:cs typeface="Lucida Sans"/>
                <a:sym typeface="Lucida Sans"/>
              </a:rPr>
              <a:t>all</a:t>
            </a:r>
            <a:r>
              <a:rPr lang="en-US" sz="2800" b="0" i="0" u="none" strike="noStrike" cap="none">
                <a:solidFill>
                  <a:srgbClr val="3F3F39"/>
                </a:solidFill>
                <a:latin typeface="Lucida Sans"/>
                <a:ea typeface="Lucida Sans"/>
                <a:cs typeface="Lucida Sans"/>
                <a:sym typeface="Lucida Sans"/>
              </a:rPr>
              <a:t> students </a:t>
            </a:r>
            <a:r>
              <a:rPr lang="en-US" sz="2800" i="0" u="none" strike="noStrike" cap="none">
                <a:solidFill>
                  <a:srgbClr val="3F3F39"/>
                </a:solidFill>
              </a:rPr>
              <a:t>is an issue of </a:t>
            </a:r>
            <a:r>
              <a:rPr lang="en-US"/>
              <a:t>equitable access to college- and career-ready readiness.</a:t>
            </a:r>
            <a:endParaRPr/>
          </a:p>
        </p:txBody>
      </p:sp>
      <p:pic>
        <p:nvPicPr>
          <p:cNvPr id="1082" name="Google Shape;1082;p152"/>
          <p:cNvPicPr preferRelativeResize="0"/>
          <p:nvPr/>
        </p:nvPicPr>
        <p:blipFill>
          <a:blip r:embed="rId3">
            <a:alphaModFix/>
          </a:blip>
          <a:stretch>
            <a:fillRect/>
          </a:stretch>
        </p:blipFill>
        <p:spPr>
          <a:xfrm>
            <a:off x="3392149" y="1152275"/>
            <a:ext cx="2603725" cy="26037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sp>
        <p:nvSpPr>
          <p:cNvPr id="1088" name="Google Shape;1088;p153"/>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American Public Media Report </a:t>
            </a:r>
            <a:r>
              <a:rPr lang="en-US" sz="1600"/>
              <a:t>by Emily Hanford</a:t>
            </a:r>
            <a:endParaRPr sz="1600"/>
          </a:p>
        </p:txBody>
      </p:sp>
      <p:pic>
        <p:nvPicPr>
          <p:cNvPr id="1089" name="Google Shape;1089;p153"/>
          <p:cNvPicPr preferRelativeResize="0"/>
          <p:nvPr/>
        </p:nvPicPr>
        <p:blipFill>
          <a:blip r:embed="rId3">
            <a:alphaModFix/>
          </a:blip>
          <a:stretch>
            <a:fillRect/>
          </a:stretch>
        </p:blipFill>
        <p:spPr>
          <a:xfrm>
            <a:off x="156775" y="1682625"/>
            <a:ext cx="4819329" cy="3190175"/>
          </a:xfrm>
          <a:prstGeom prst="rect">
            <a:avLst/>
          </a:prstGeom>
          <a:noFill/>
          <a:ln>
            <a:noFill/>
          </a:ln>
        </p:spPr>
      </p:pic>
      <p:pic>
        <p:nvPicPr>
          <p:cNvPr id="1090" name="Google Shape;1090;p153"/>
          <p:cNvPicPr preferRelativeResize="0"/>
          <p:nvPr/>
        </p:nvPicPr>
        <p:blipFill>
          <a:blip r:embed="rId4">
            <a:alphaModFix/>
          </a:blip>
          <a:stretch>
            <a:fillRect/>
          </a:stretch>
        </p:blipFill>
        <p:spPr>
          <a:xfrm>
            <a:off x="228200" y="5945950"/>
            <a:ext cx="658350" cy="658350"/>
          </a:xfrm>
          <a:prstGeom prst="rect">
            <a:avLst/>
          </a:prstGeom>
          <a:noFill/>
          <a:ln>
            <a:noFill/>
          </a:ln>
        </p:spPr>
      </p:pic>
      <p:sp>
        <p:nvSpPr>
          <p:cNvPr id="1091" name="Google Shape;1091;p153"/>
          <p:cNvSpPr txBox="1"/>
          <p:nvPr/>
        </p:nvSpPr>
        <p:spPr>
          <a:xfrm>
            <a:off x="1007075" y="5945950"/>
            <a:ext cx="1386000" cy="81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t>APM Report: Hard Words </a:t>
            </a:r>
            <a:endParaRPr b="1"/>
          </a:p>
        </p:txBody>
      </p:sp>
      <p:sp>
        <p:nvSpPr>
          <p:cNvPr id="1092" name="Google Shape;1092;p153"/>
          <p:cNvSpPr txBox="1"/>
          <p:nvPr/>
        </p:nvSpPr>
        <p:spPr>
          <a:xfrm>
            <a:off x="5048625" y="1573850"/>
            <a:ext cx="3748200" cy="2100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a:solidFill>
                  <a:srgbClr val="000700"/>
                </a:solidFill>
                <a:highlight>
                  <a:srgbClr val="FFFFFF"/>
                </a:highlight>
                <a:latin typeface="Lucida Sans"/>
                <a:ea typeface="Lucida Sans"/>
                <a:cs typeface="Lucida Sans"/>
                <a:sym typeface="Lucida Sans"/>
              </a:rPr>
              <a:t>“One of the </a:t>
            </a:r>
            <a:r>
              <a:rPr lang="en-US" sz="1800" b="1">
                <a:solidFill>
                  <a:srgbClr val="000700"/>
                </a:solidFill>
                <a:highlight>
                  <a:srgbClr val="FFFFFF"/>
                </a:highlight>
                <a:latin typeface="Lucida Sans"/>
                <a:ea typeface="Lucida Sans"/>
                <a:cs typeface="Lucida Sans"/>
                <a:sym typeface="Lucida Sans"/>
              </a:rPr>
              <a:t>most consistent findings in all of education </a:t>
            </a:r>
            <a:r>
              <a:rPr lang="en-US" sz="1800">
                <a:solidFill>
                  <a:srgbClr val="000700"/>
                </a:solidFill>
                <a:highlight>
                  <a:srgbClr val="FFFFFF"/>
                </a:highlight>
                <a:latin typeface="Lucida Sans"/>
                <a:ea typeface="Lucida Sans"/>
                <a:cs typeface="Lucida Sans"/>
                <a:sym typeface="Lucida Sans"/>
              </a:rPr>
              <a:t>research is that children become </a:t>
            </a:r>
            <a:r>
              <a:rPr lang="en-US" sz="1800" b="1">
                <a:solidFill>
                  <a:srgbClr val="000700"/>
                </a:solidFill>
                <a:highlight>
                  <a:srgbClr val="FFFFFF"/>
                </a:highlight>
                <a:latin typeface="Lucida Sans"/>
                <a:ea typeface="Lucida Sans"/>
                <a:cs typeface="Lucida Sans"/>
                <a:sym typeface="Lucida Sans"/>
              </a:rPr>
              <a:t>better readers</a:t>
            </a:r>
            <a:r>
              <a:rPr lang="en-US" sz="1800">
                <a:solidFill>
                  <a:srgbClr val="000700"/>
                </a:solidFill>
                <a:highlight>
                  <a:srgbClr val="FFFFFF"/>
                </a:highlight>
                <a:latin typeface="Lucida Sans"/>
                <a:ea typeface="Lucida Sans"/>
                <a:cs typeface="Lucida Sans"/>
                <a:sym typeface="Lucida Sans"/>
              </a:rPr>
              <a:t> when they get explicit and systematic </a:t>
            </a:r>
            <a:r>
              <a:rPr lang="en-US" sz="1800" b="1">
                <a:solidFill>
                  <a:srgbClr val="000700"/>
                </a:solidFill>
                <a:highlight>
                  <a:srgbClr val="FFFFFF"/>
                </a:highlight>
                <a:latin typeface="Lucida Sans"/>
                <a:ea typeface="Lucida Sans"/>
                <a:cs typeface="Lucida Sans"/>
                <a:sym typeface="Lucida Sans"/>
              </a:rPr>
              <a:t>phonics instruction</a:t>
            </a:r>
            <a:r>
              <a:rPr lang="en-US" sz="1800">
                <a:solidFill>
                  <a:srgbClr val="000700"/>
                </a:solidFill>
                <a:highlight>
                  <a:srgbClr val="FFFFFF"/>
                </a:highlight>
                <a:latin typeface="Lucida Sans"/>
                <a:ea typeface="Lucida Sans"/>
                <a:cs typeface="Lucida Sans"/>
                <a:sym typeface="Lucida Sans"/>
              </a:rPr>
              <a:t>.”</a:t>
            </a:r>
            <a:endParaRPr sz="1800">
              <a:latin typeface="Lucida Sans"/>
              <a:ea typeface="Lucida Sans"/>
              <a:cs typeface="Lucida Sans"/>
              <a:sym typeface="Lucida Sans"/>
            </a:endParaRPr>
          </a:p>
        </p:txBody>
      </p:sp>
      <p:sp>
        <p:nvSpPr>
          <p:cNvPr id="1093" name="Google Shape;1093;p153"/>
          <p:cNvSpPr txBox="1"/>
          <p:nvPr/>
        </p:nvSpPr>
        <p:spPr>
          <a:xfrm>
            <a:off x="5048625" y="3340750"/>
            <a:ext cx="3748200" cy="2605200"/>
          </a:xfrm>
          <a:prstGeom prst="rect">
            <a:avLst/>
          </a:prstGeom>
          <a:noFill/>
          <a:ln>
            <a:noFill/>
          </a:ln>
        </p:spPr>
        <p:txBody>
          <a:bodyPr spcFirstLastPara="1" wrap="square" lIns="91425" tIns="91425" rIns="91425" bIns="91425" anchor="ctr" anchorCtr="0">
            <a:noAutofit/>
          </a:bodyPr>
          <a:lstStyle/>
          <a:p>
            <a:pPr marL="114300" marR="0" lvl="0" indent="0" algn="l" rtl="0">
              <a:lnSpc>
                <a:spcPct val="115000"/>
              </a:lnSpc>
              <a:spcBef>
                <a:spcPts val="0"/>
              </a:spcBef>
              <a:spcAft>
                <a:spcPts val="0"/>
              </a:spcAft>
              <a:buNone/>
            </a:pPr>
            <a:endParaRPr sz="1350" u="sng">
              <a:solidFill>
                <a:schemeClr val="hlink"/>
              </a:solidFill>
              <a:highlight>
                <a:srgbClr val="FFFFFF"/>
              </a:highlight>
              <a:latin typeface="Lucida Sans"/>
              <a:ea typeface="Lucida Sans"/>
              <a:cs typeface="Lucida Sans"/>
              <a:sym typeface="Lucida Sans"/>
              <a:hlinkClick r:id="rId5"/>
            </a:endParaRPr>
          </a:p>
          <a:p>
            <a:pPr marL="0" lvl="0" indent="0" algn="l" rtl="0">
              <a:lnSpc>
                <a:spcPct val="115000"/>
              </a:lnSpc>
              <a:spcBef>
                <a:spcPts val="0"/>
              </a:spcBef>
              <a:spcAft>
                <a:spcPts val="0"/>
              </a:spcAft>
              <a:buNone/>
            </a:pPr>
            <a:r>
              <a:rPr lang="en-US" sz="1350">
                <a:solidFill>
                  <a:srgbClr val="000700"/>
                </a:solidFill>
                <a:latin typeface="Lucida Sans"/>
                <a:ea typeface="Lucida Sans"/>
                <a:cs typeface="Lucida Sans"/>
                <a:sym typeface="Lucida Sans"/>
              </a:rPr>
              <a:t>“...according to the research, kids who can't decode will never be good readers. Some children learn decoding quickly with minimal instruction. Others need a lot more help. But good phonics instruction is beneficial for all kids, even those who learn to decode easily; research shows they become better spellers.”</a:t>
            </a:r>
            <a:endParaRPr sz="1350">
              <a:solidFill>
                <a:srgbClr val="000700"/>
              </a:solidFill>
              <a:latin typeface="Lucida Sans"/>
              <a:ea typeface="Lucida Sans"/>
              <a:cs typeface="Lucida Sans"/>
              <a:sym typeface="Lucida Sans"/>
            </a:endParaRPr>
          </a:p>
        </p:txBody>
      </p:sp>
      <p:sp>
        <p:nvSpPr>
          <p:cNvPr id="1094" name="Google Shape;1094;p153"/>
          <p:cNvSpPr txBox="1"/>
          <p:nvPr/>
        </p:nvSpPr>
        <p:spPr>
          <a:xfrm>
            <a:off x="620750" y="4872800"/>
            <a:ext cx="3986700" cy="46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b="1">
                <a:solidFill>
                  <a:schemeClr val="accent5"/>
                </a:solidFill>
                <a:latin typeface="Amatic SC"/>
                <a:ea typeface="Amatic SC"/>
                <a:cs typeface="Amatic SC"/>
                <a:sym typeface="Amatic SC"/>
              </a:rPr>
              <a:t>READING IS NOT “NATURAL”</a:t>
            </a:r>
            <a:endParaRPr sz="3000" b="1">
              <a:solidFill>
                <a:schemeClr val="accent5"/>
              </a:solidFill>
              <a:latin typeface="Amatic SC"/>
              <a:ea typeface="Amatic SC"/>
              <a:cs typeface="Amatic SC"/>
              <a:sym typeface="Amatic SC"/>
            </a:endParaRPr>
          </a:p>
          <a:p>
            <a:pPr marL="0" lvl="0" indent="0" algn="ctr" rtl="0">
              <a:spcBef>
                <a:spcPts val="0"/>
              </a:spcBef>
              <a:spcAft>
                <a:spcPts val="0"/>
              </a:spcAft>
              <a:buNone/>
            </a:pPr>
            <a:endParaRPr sz="2600" b="1">
              <a:latin typeface="Amatic SC"/>
              <a:ea typeface="Amatic SC"/>
              <a:cs typeface="Amatic SC"/>
              <a:sym typeface="Amatic SC"/>
            </a:endParaRPr>
          </a:p>
        </p:txBody>
      </p:sp>
      <p:sp>
        <p:nvSpPr>
          <p:cNvPr id="2" name="TextBox 1"/>
          <p:cNvSpPr txBox="1"/>
          <p:nvPr/>
        </p:nvSpPr>
        <p:spPr>
          <a:xfrm>
            <a:off x="2193050" y="5962587"/>
            <a:ext cx="5065000" cy="461665"/>
          </a:xfrm>
          <a:prstGeom prst="rect">
            <a:avLst/>
          </a:prstGeom>
          <a:noFill/>
        </p:spPr>
        <p:txBody>
          <a:bodyPr wrap="square" rtlCol="0">
            <a:spAutoFit/>
          </a:bodyPr>
          <a:lstStyle/>
          <a:p>
            <a:r>
              <a:rPr lang="en-US" sz="1200" dirty="0">
                <a:latin typeface="Lucida Sans" panose="020B0602030504020204" pitchFamily="34" charset="0"/>
                <a:hlinkClick r:id="rId6"/>
              </a:rPr>
              <a:t>https://www.apmreports.org/story/2018/09/10/hard-words-why-american-kids-arent-being-taught-to-read</a:t>
            </a:r>
            <a:r>
              <a:rPr lang="en-US" sz="1200" dirty="0">
                <a:latin typeface="Lucida Sans" panose="020B0602030504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2"/>
                                        </p:tgtEl>
                                        <p:attrNameLst>
                                          <p:attrName>style.visibility</p:attrName>
                                        </p:attrNameLst>
                                      </p:cBhvr>
                                      <p:to>
                                        <p:strVal val="visible"/>
                                      </p:to>
                                    </p:set>
                                    <p:animEffect transition="in" filter="fade">
                                      <p:cBhvr>
                                        <p:cTn id="7" dur="1000"/>
                                        <p:tgtEl>
                                          <p:spTgt spid="10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93"/>
                                        </p:tgtEl>
                                        <p:attrNameLst>
                                          <p:attrName>style.visibility</p:attrName>
                                        </p:attrNameLst>
                                      </p:cBhvr>
                                      <p:to>
                                        <p:strVal val="visible"/>
                                      </p:to>
                                    </p:set>
                                    <p:animEffect transition="in" filter="fade">
                                      <p:cBhvr>
                                        <p:cTn id="12" dur="1000"/>
                                        <p:tgtEl>
                                          <p:spTgt spid="1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AP ATC PPT Template revised">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AP ATC PPT Template revised">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2893</Words>
  <Application>Microsoft Office PowerPoint</Application>
  <PresentationFormat>On-screen Show (4:3)</PresentationFormat>
  <Paragraphs>329</Paragraphs>
  <Slides>54</Slides>
  <Notes>54</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54</vt:i4>
      </vt:variant>
    </vt:vector>
  </HeadingPairs>
  <TitlesOfParts>
    <vt:vector size="70" baseType="lpstr">
      <vt:lpstr>Allerta</vt:lpstr>
      <vt:lpstr>Amatic SC</vt:lpstr>
      <vt:lpstr>Arial</vt:lpstr>
      <vt:lpstr>Calibri</vt:lpstr>
      <vt:lpstr>Century Gothic</vt:lpstr>
      <vt:lpstr>Eras Light ITC</vt:lpstr>
      <vt:lpstr>Georgia</vt:lpstr>
      <vt:lpstr>Lucida Sans</vt:lpstr>
      <vt:lpstr>Noto Sans Symbols</vt:lpstr>
      <vt:lpstr>Roboto</vt:lpstr>
      <vt:lpstr>July Webinar New Year's Resolution</vt:lpstr>
      <vt:lpstr>July Webinar New Year's Resolution</vt:lpstr>
      <vt:lpstr>SAP ATC PPT Template revised</vt:lpstr>
      <vt:lpstr>July Webinar New Year's Resolution</vt:lpstr>
      <vt:lpstr>July Webinar New Year's Resolution</vt:lpstr>
      <vt:lpstr>SAP ATC PPT Template revised</vt:lpstr>
      <vt:lpstr>Foundational Skills Instruction in Action</vt:lpstr>
      <vt:lpstr>Introductions</vt:lpstr>
      <vt:lpstr>Who Are Core Advocates?</vt:lpstr>
      <vt:lpstr>Tori Filler Literacy Specialist  Professional Learning Team Student Achievement Partners</vt:lpstr>
      <vt:lpstr>Goals of the Webinar</vt:lpstr>
      <vt:lpstr>Why Foundational Skills? </vt:lpstr>
      <vt:lpstr>Use the “Group Chat” widget to type your response. </vt:lpstr>
      <vt:lpstr> Strong foundational skills instruction for all students is an issue of equitable access to college- and career-ready readiness.</vt:lpstr>
      <vt:lpstr>American Public Media Report by Emily Hanford</vt:lpstr>
      <vt:lpstr>Foundational Skills are the Foundation</vt:lpstr>
      <vt:lpstr>How We Got Here </vt:lpstr>
      <vt:lpstr>Instructional Practice Guide: Old K-2 Version </vt:lpstr>
      <vt:lpstr>Observation Tools for K-2 </vt:lpstr>
      <vt:lpstr>The Foundational Skills Observation Tool</vt:lpstr>
      <vt:lpstr>PowerPoint Presentation</vt:lpstr>
      <vt:lpstr>Meet the Foundational Skills Observation Tool </vt:lpstr>
      <vt:lpstr>FS Observation Tool Structure</vt:lpstr>
      <vt:lpstr>FS Observation Tool: Design </vt:lpstr>
      <vt:lpstr>PowerPoint Presentation</vt:lpstr>
      <vt:lpstr>PowerPoint Presentation</vt:lpstr>
      <vt:lpstr>PowerPoint Presentation</vt:lpstr>
      <vt:lpstr>PowerPoint Presentation</vt:lpstr>
      <vt:lpstr>FSOT Indicators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Beyond the Lesson: Discussion Guide</vt:lpstr>
      <vt:lpstr>Beyond the Lesson:  Discussion Guide </vt:lpstr>
      <vt:lpstr>Support for Grade Level Foci </vt:lpstr>
      <vt:lpstr>Joyce Harrison Literacy Instructional Advisor,  Curriculum &amp; Instruction Shelby County Schools</vt:lpstr>
      <vt:lpstr>Using the FSOT in Shelby County  </vt:lpstr>
      <vt:lpstr>Reflections </vt:lpstr>
      <vt:lpstr>Other Considerations </vt:lpstr>
      <vt:lpstr>Closing </vt:lpstr>
      <vt:lpstr>Additional Professional Learning Opportunities  </vt:lpstr>
      <vt:lpstr>We’d Love Your Feedback on the Tool! </vt:lpstr>
      <vt:lpstr>Join Our Network!</vt:lpstr>
      <vt:lpstr>Please Join Us!</vt:lpstr>
      <vt:lpstr>Please Join Us Again Next Month!</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Foundational Skills Instruction in Action</dc:title>
  <dc:creator>nbravo</dc:creator>
  <cp:lastModifiedBy>Susan Hitt</cp:lastModifiedBy>
  <cp:revision>3</cp:revision>
  <dcterms:modified xsi:type="dcterms:W3CDTF">2019-03-18T13:19:23Z</dcterms:modified>
</cp:coreProperties>
</file>