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 id="2147483692" r:id="rId2"/>
  </p:sldMasterIdLst>
  <p:notesMasterIdLst>
    <p:notesMasterId r:id="rId5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9144000" cy="6858000" type="screen4x3"/>
  <p:notesSz cx="6858000" cy="9144000"/>
  <p:embeddedFontLst>
    <p:embeddedFont>
      <p:font typeface="Calibri" panose="020F0502020204030204" pitchFamily="34" charset="0"/>
      <p:regular r:id="rId59"/>
      <p:bold r:id="rId60"/>
      <p:italic r:id="rId61"/>
      <p:boldItalic r:id="rId62"/>
    </p:embeddedFont>
    <p:embeddedFont>
      <p:font typeface="Allerta" panose="020B0604020202020204" charset="0"/>
      <p:regular r:id="rId63"/>
    </p:embeddedFont>
    <p:embeddedFont>
      <p:font typeface="Lucida Sans" panose="020B0602030504020204" pitchFamily="34" charset="0"/>
      <p:regular r:id="rId64"/>
      <p:bold r:id="rId65"/>
      <p:italic r:id="rId66"/>
      <p:boldItalic r:id="rId67"/>
    </p:embeddedFont>
    <p:embeddedFont>
      <p:font typeface="Open Sans" panose="020B060402020202020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ie Funderburk"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B2869E-0B20-425E-BAA5-54B702588C47}">
  <a:tblStyle styleId="{BCB2869E-0B20-425E-BAA5-54B702588C47}"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3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lstStyle>
            <a:lvl1pPr marL="0" marR="0" lvl="0"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6329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lang="en-US"/>
          </a:p>
        </p:txBody>
      </p:sp>
      <p:sp>
        <p:nvSpPr>
          <p:cNvPr id="324" name="Shape 324"/>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770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391" name="Shape 39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69008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a:sym typeface="Arial"/>
            </a:endParaRPr>
          </a:p>
        </p:txBody>
      </p:sp>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7198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2891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a:sym typeface="Arial"/>
            </a:endParaRPr>
          </a:p>
        </p:txBody>
      </p:sp>
      <p:sp>
        <p:nvSpPr>
          <p:cNvPr id="408" name="Shape 4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46334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914400" marR="0" lvl="1" indent="-304800" algn="l" rtl="0">
              <a:spcBef>
                <a:spcPts val="0"/>
              </a:spcBef>
              <a:buClr>
                <a:schemeClr val="dk1"/>
              </a:buClr>
              <a:buSzPct val="100000"/>
              <a:buFont typeface="Arial"/>
              <a:buNone/>
            </a:pPr>
            <a:endParaRPr>
              <a:sym typeface="Arial"/>
            </a:endParaRPr>
          </a:p>
        </p:txBody>
      </p:sp>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37401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6" name="Shape 4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a:sym typeface="Arial"/>
            </a:endParaRPr>
          </a:p>
        </p:txBody>
      </p:sp>
    </p:spTree>
    <p:extLst>
      <p:ext uri="{BB962C8B-B14F-4D97-AF65-F5344CB8AC3E}">
        <p14:creationId xmlns:p14="http://schemas.microsoft.com/office/powerpoint/2010/main" val="672242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3" name="Shape 43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a:sym typeface="Arial"/>
            </a:endParaRPr>
          </a:p>
        </p:txBody>
      </p:sp>
    </p:spTree>
    <p:extLst>
      <p:ext uri="{BB962C8B-B14F-4D97-AF65-F5344CB8AC3E}">
        <p14:creationId xmlns:p14="http://schemas.microsoft.com/office/powerpoint/2010/main" val="245442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457200" marR="0" lvl="0" indent="-228600" algn="l" rtl="0">
              <a:spcBef>
                <a:spcPts val="0"/>
              </a:spcBef>
              <a:buClr>
                <a:schemeClr val="dk1"/>
              </a:buClr>
              <a:buSzPct val="100000"/>
              <a:buFont typeface="Arial"/>
              <a:buNone/>
            </a:pPr>
            <a:endParaRPr>
              <a:sym typeface="Arial"/>
            </a:endParaRPr>
          </a:p>
        </p:txBody>
      </p:sp>
      <p:sp>
        <p:nvSpPr>
          <p:cNvPr id="452" name="Shape 4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15799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9" name="Shape 459"/>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171450" marR="0" lvl="0" indent="-171450" algn="l" rtl="0">
              <a:spcBef>
                <a:spcPts val="0"/>
              </a:spcBef>
              <a:buClr>
                <a:schemeClr val="dk1"/>
              </a:buClr>
              <a:buSzPct val="25000"/>
              <a:buFont typeface="Arial"/>
              <a:buNone/>
            </a:pPr>
            <a:endParaRPr/>
          </a:p>
        </p:txBody>
      </p:sp>
      <p:sp>
        <p:nvSpPr>
          <p:cNvPr id="460" name="Shape 460"/>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33334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6" name="Shape 46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2462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a:p>
        </p:txBody>
      </p:sp>
      <p:sp>
        <p:nvSpPr>
          <p:cNvPr id="333" name="Shape 33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792253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a:sym typeface="Arial"/>
            </a:endParaRPr>
          </a:p>
        </p:txBody>
      </p:sp>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16396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0" name="Shape 480"/>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buClr>
                <a:schemeClr val="dk1"/>
              </a:buClr>
              <a:buSzPct val="25000"/>
              <a:buFont typeface="Calibri"/>
              <a:buNone/>
            </a:pPr>
            <a:endParaRPr lang="en-US">
              <a:sym typeface="Lucida Sans"/>
            </a:endParaRPr>
          </a:p>
        </p:txBody>
      </p:sp>
      <p:sp>
        <p:nvSpPr>
          <p:cNvPr id="481" name="Shape 481"/>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01934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487" name="Shape 48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63383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2" name="Shape 49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lang="en-US">
              <a:sym typeface="Arial"/>
            </a:endParaRPr>
          </a:p>
        </p:txBody>
      </p:sp>
    </p:spTree>
    <p:extLst>
      <p:ext uri="{BB962C8B-B14F-4D97-AF65-F5344CB8AC3E}">
        <p14:creationId xmlns:p14="http://schemas.microsoft.com/office/powerpoint/2010/main" val="79220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spcAft>
                <a:spcPts val="0"/>
              </a:spcAft>
              <a:buClr>
                <a:schemeClr val="dk1"/>
              </a:buClr>
              <a:buSzPct val="25000"/>
              <a:buFont typeface="Arial"/>
              <a:buNone/>
            </a:pPr>
            <a:endParaRPr lang="en-US">
              <a:sym typeface="Arial"/>
            </a:endParaRPr>
          </a:p>
        </p:txBody>
      </p:sp>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84506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a:sym typeface="Arial"/>
            </a:endParaRPr>
          </a:p>
        </p:txBody>
      </p:sp>
      <p:sp>
        <p:nvSpPr>
          <p:cNvPr id="507" name="Shape 5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18051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0" name="Shape 52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a:sym typeface="Arial"/>
            </a:endParaRPr>
          </a:p>
        </p:txBody>
      </p:sp>
    </p:spTree>
    <p:extLst>
      <p:ext uri="{BB962C8B-B14F-4D97-AF65-F5344CB8AC3E}">
        <p14:creationId xmlns:p14="http://schemas.microsoft.com/office/powerpoint/2010/main" val="3094320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6" name="Shape 5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a:sym typeface="Arial"/>
            </a:endParaRPr>
          </a:p>
        </p:txBody>
      </p:sp>
    </p:spTree>
    <p:extLst>
      <p:ext uri="{BB962C8B-B14F-4D97-AF65-F5344CB8AC3E}">
        <p14:creationId xmlns:p14="http://schemas.microsoft.com/office/powerpoint/2010/main" val="630464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5" name="Shape 53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a:sym typeface="Arial"/>
            </a:endParaRPr>
          </a:p>
        </p:txBody>
      </p:sp>
    </p:spTree>
    <p:extLst>
      <p:ext uri="{BB962C8B-B14F-4D97-AF65-F5344CB8AC3E}">
        <p14:creationId xmlns:p14="http://schemas.microsoft.com/office/powerpoint/2010/main" val="1151527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3" name="Shape 54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lang="en-US">
              <a:sym typeface="Arial"/>
            </a:endParaRPr>
          </a:p>
        </p:txBody>
      </p:sp>
    </p:spTree>
    <p:extLst>
      <p:ext uri="{BB962C8B-B14F-4D97-AF65-F5344CB8AC3E}">
        <p14:creationId xmlns:p14="http://schemas.microsoft.com/office/powerpoint/2010/main" val="2358718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340" name="Shape 34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308952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4" name="Shape 5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100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51154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3" name="Shape 56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100000"/>
              <a:buFont typeface="Arial"/>
              <a:buChar char="●"/>
            </a:pPr>
            <a:endParaRPr lang="en-US">
              <a:sym typeface="Arial"/>
            </a:endParaRPr>
          </a:p>
        </p:txBody>
      </p:sp>
    </p:spTree>
    <p:extLst>
      <p:ext uri="{BB962C8B-B14F-4D97-AF65-F5344CB8AC3E}">
        <p14:creationId xmlns:p14="http://schemas.microsoft.com/office/powerpoint/2010/main" val="3985348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2" name="Shape 57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573" name="Shape 573"/>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32</a:t>
            </a:fld>
            <a:endParaRPr lang="en-US"/>
          </a:p>
        </p:txBody>
      </p:sp>
    </p:spTree>
    <p:extLst>
      <p:ext uri="{BB962C8B-B14F-4D97-AF65-F5344CB8AC3E}">
        <p14:creationId xmlns:p14="http://schemas.microsoft.com/office/powerpoint/2010/main" val="1119673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9" name="Shape 57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a:sym typeface="Arial"/>
            </a:endParaRPr>
          </a:p>
        </p:txBody>
      </p:sp>
    </p:spTree>
    <p:extLst>
      <p:ext uri="{BB962C8B-B14F-4D97-AF65-F5344CB8AC3E}">
        <p14:creationId xmlns:p14="http://schemas.microsoft.com/office/powerpoint/2010/main" val="2710404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spcAft>
                <a:spcPts val="0"/>
              </a:spcAft>
              <a:buClr>
                <a:schemeClr val="dk1"/>
              </a:buClr>
              <a:buSzPct val="25000"/>
              <a:buFont typeface="Arial"/>
              <a:buNone/>
            </a:pPr>
            <a:endParaRPr lang="en-US">
              <a:sym typeface="Arial"/>
            </a:endParaRPr>
          </a:p>
        </p:txBody>
      </p:sp>
      <p:sp>
        <p:nvSpPr>
          <p:cNvPr id="587" name="Shape 5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50145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a:sym typeface="Arial"/>
            </a:endParaRPr>
          </a:p>
        </p:txBody>
      </p:sp>
      <p:sp>
        <p:nvSpPr>
          <p:cNvPr id="595" name="Shape 5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03766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603" name="Shape 60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4467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8" name="Shape 608"/>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609" name="Shape 609"/>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37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47395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a:spLocks noGrp="1" noRot="1" noChangeAspect="1"/>
          </p:cNvSpPr>
          <p:nvPr>
            <p:ph type="sldImg" idx="2"/>
          </p:nvPr>
        </p:nvSpPr>
        <p:spPr>
          <a:xfrm>
            <a:off x="1155424" y="685487"/>
            <a:ext cx="45471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6" name="Shape 616"/>
          <p:cNvSpPr txBox="1">
            <a:spLocks noGrp="1"/>
          </p:cNvSpPr>
          <p:nvPr>
            <p:ph type="body" idx="1"/>
          </p:nvPr>
        </p:nvSpPr>
        <p:spPr>
          <a:xfrm>
            <a:off x="685799" y="4343399"/>
            <a:ext cx="5486400" cy="4114800"/>
          </a:xfrm>
          <a:prstGeom prst="rect">
            <a:avLst/>
          </a:prstGeom>
          <a:noFill/>
          <a:ln>
            <a:noFill/>
          </a:ln>
        </p:spPr>
        <p:txBody>
          <a:bodyPr wrap="square" lIns="91325" tIns="45650" rIns="91325" bIns="45650" anchor="t" anchorCtr="0">
            <a:noAutofit/>
          </a:bodyPr>
          <a:lstStyle/>
          <a:p>
            <a:pPr marL="0" marR="0" lvl="0" indent="0" algn="l" rtl="0">
              <a:spcBef>
                <a:spcPts val="0"/>
              </a:spcBef>
              <a:buClr>
                <a:schemeClr val="dk1"/>
              </a:buClr>
              <a:buSzPct val="25000"/>
              <a:buFont typeface="Arial"/>
              <a:buNone/>
            </a:pPr>
            <a:endParaRPr lang="en-US"/>
          </a:p>
        </p:txBody>
      </p:sp>
      <p:sp>
        <p:nvSpPr>
          <p:cNvPr id="617" name="Shape 617"/>
          <p:cNvSpPr txBox="1">
            <a:spLocks noGrp="1"/>
          </p:cNvSpPr>
          <p:nvPr>
            <p:ph type="sldNum" idx="12"/>
          </p:nvPr>
        </p:nvSpPr>
        <p:spPr>
          <a:xfrm>
            <a:off x="3884612" y="8685214"/>
            <a:ext cx="2971800" cy="457200"/>
          </a:xfrm>
          <a:prstGeom prst="rect">
            <a:avLst/>
          </a:prstGeom>
          <a:noFill/>
          <a:ln>
            <a:noFill/>
          </a:ln>
        </p:spPr>
        <p:txBody>
          <a:bodyPr wrap="square"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217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1155424" y="685487"/>
            <a:ext cx="45471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3" name="Shape 623"/>
          <p:cNvSpPr txBox="1">
            <a:spLocks noGrp="1"/>
          </p:cNvSpPr>
          <p:nvPr>
            <p:ph type="body" idx="1"/>
          </p:nvPr>
        </p:nvSpPr>
        <p:spPr>
          <a:xfrm>
            <a:off x="685799" y="4343399"/>
            <a:ext cx="5486400" cy="4114800"/>
          </a:xfrm>
          <a:prstGeom prst="rect">
            <a:avLst/>
          </a:prstGeom>
          <a:noFill/>
          <a:ln>
            <a:noFill/>
          </a:ln>
        </p:spPr>
        <p:txBody>
          <a:bodyPr wrap="square" lIns="91325" tIns="45650" rIns="91325" bIns="45650" anchor="t" anchorCtr="0">
            <a:noAutofit/>
          </a:bodyPr>
          <a:lstStyle/>
          <a:p>
            <a:pPr marL="0" marR="0" lvl="0" indent="0" algn="l" rtl="0">
              <a:spcBef>
                <a:spcPts val="0"/>
              </a:spcBef>
              <a:buClr>
                <a:schemeClr val="dk1"/>
              </a:buClr>
              <a:buSzPct val="25000"/>
              <a:buFont typeface="Arial"/>
              <a:buNone/>
            </a:pPr>
            <a:endParaRPr lang="en-US"/>
          </a:p>
        </p:txBody>
      </p:sp>
      <p:sp>
        <p:nvSpPr>
          <p:cNvPr id="624" name="Shape 624"/>
          <p:cNvSpPr txBox="1">
            <a:spLocks noGrp="1"/>
          </p:cNvSpPr>
          <p:nvPr>
            <p:ph type="sldNum" idx="12"/>
          </p:nvPr>
        </p:nvSpPr>
        <p:spPr>
          <a:xfrm>
            <a:off x="3884612" y="8685214"/>
            <a:ext cx="2971800" cy="457200"/>
          </a:xfrm>
          <a:prstGeom prst="rect">
            <a:avLst/>
          </a:prstGeom>
          <a:noFill/>
          <a:ln>
            <a:noFill/>
          </a:ln>
        </p:spPr>
        <p:txBody>
          <a:bodyPr wrap="square"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505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a:p>
        </p:txBody>
      </p:sp>
      <p:sp>
        <p:nvSpPr>
          <p:cNvPr id="348" name="Shape 34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4</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871579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a:spLocks noGrp="1" noRot="1" noChangeAspect="1"/>
          </p:cNvSpPr>
          <p:nvPr>
            <p:ph type="sldImg" idx="2"/>
          </p:nvPr>
        </p:nvSpPr>
        <p:spPr>
          <a:xfrm>
            <a:off x="1155424" y="685487"/>
            <a:ext cx="45471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1" name="Shape 631"/>
          <p:cNvSpPr txBox="1">
            <a:spLocks noGrp="1"/>
          </p:cNvSpPr>
          <p:nvPr>
            <p:ph type="body" idx="1"/>
          </p:nvPr>
        </p:nvSpPr>
        <p:spPr>
          <a:xfrm>
            <a:off x="685799" y="4343399"/>
            <a:ext cx="5486400" cy="4114800"/>
          </a:xfrm>
          <a:prstGeom prst="rect">
            <a:avLst/>
          </a:prstGeom>
          <a:noFill/>
          <a:ln>
            <a:noFill/>
          </a:ln>
        </p:spPr>
        <p:txBody>
          <a:bodyPr wrap="square" lIns="91325" tIns="45650" rIns="91325" bIns="4565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632" name="Shape 632"/>
          <p:cNvSpPr txBox="1">
            <a:spLocks noGrp="1"/>
          </p:cNvSpPr>
          <p:nvPr>
            <p:ph type="sldNum" idx="12"/>
          </p:nvPr>
        </p:nvSpPr>
        <p:spPr>
          <a:xfrm>
            <a:off x="3884612" y="8685214"/>
            <a:ext cx="2971800" cy="457200"/>
          </a:xfrm>
          <a:prstGeom prst="rect">
            <a:avLst/>
          </a:prstGeom>
          <a:noFill/>
          <a:ln>
            <a:noFill/>
          </a:ln>
        </p:spPr>
        <p:txBody>
          <a:bodyPr wrap="square"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10912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a:spLocks noGrp="1" noRot="1" noChangeAspect="1"/>
          </p:cNvSpPr>
          <p:nvPr>
            <p:ph type="sldImg" idx="2"/>
          </p:nvPr>
        </p:nvSpPr>
        <p:spPr>
          <a:xfrm>
            <a:off x="1155424" y="685487"/>
            <a:ext cx="45471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8" name="Shape 638"/>
          <p:cNvSpPr txBox="1">
            <a:spLocks noGrp="1"/>
          </p:cNvSpPr>
          <p:nvPr>
            <p:ph type="body" idx="1"/>
          </p:nvPr>
        </p:nvSpPr>
        <p:spPr>
          <a:xfrm>
            <a:off x="685799" y="4343399"/>
            <a:ext cx="5486400" cy="4114800"/>
          </a:xfrm>
          <a:prstGeom prst="rect">
            <a:avLst/>
          </a:prstGeom>
          <a:noFill/>
          <a:ln>
            <a:noFill/>
          </a:ln>
        </p:spPr>
        <p:txBody>
          <a:bodyPr wrap="square" lIns="91325" tIns="45650" rIns="91325" bIns="45650" anchor="t" anchorCtr="0">
            <a:noAutofit/>
          </a:bodyPr>
          <a:lstStyle/>
          <a:p>
            <a:pPr marL="0" marR="0" lvl="0" indent="0" algn="l" rtl="0">
              <a:spcBef>
                <a:spcPts val="0"/>
              </a:spcBef>
              <a:buClr>
                <a:schemeClr val="dk1"/>
              </a:buClr>
              <a:buSzPct val="25000"/>
              <a:buFont typeface="Arial"/>
              <a:buNone/>
            </a:pPr>
            <a:endParaRPr lang="en-US"/>
          </a:p>
        </p:txBody>
      </p:sp>
      <p:sp>
        <p:nvSpPr>
          <p:cNvPr id="639" name="Shape 639"/>
          <p:cNvSpPr txBox="1">
            <a:spLocks noGrp="1"/>
          </p:cNvSpPr>
          <p:nvPr>
            <p:ph type="sldNum" idx="12"/>
          </p:nvPr>
        </p:nvSpPr>
        <p:spPr>
          <a:xfrm>
            <a:off x="3884612" y="8685214"/>
            <a:ext cx="2971800" cy="457200"/>
          </a:xfrm>
          <a:prstGeom prst="rect">
            <a:avLst/>
          </a:prstGeom>
          <a:noFill/>
          <a:ln>
            <a:noFill/>
          </a:ln>
        </p:spPr>
        <p:txBody>
          <a:bodyPr wrap="square"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2990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a:spLocks noGrp="1" noRot="1" noChangeAspect="1"/>
          </p:cNvSpPr>
          <p:nvPr>
            <p:ph type="sldImg" idx="2"/>
          </p:nvPr>
        </p:nvSpPr>
        <p:spPr>
          <a:xfrm>
            <a:off x="1155424" y="685487"/>
            <a:ext cx="45471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5" name="Shape 645"/>
          <p:cNvSpPr txBox="1">
            <a:spLocks noGrp="1"/>
          </p:cNvSpPr>
          <p:nvPr>
            <p:ph type="body" idx="1"/>
          </p:nvPr>
        </p:nvSpPr>
        <p:spPr>
          <a:xfrm>
            <a:off x="685799" y="4343399"/>
            <a:ext cx="5486400" cy="4114800"/>
          </a:xfrm>
          <a:prstGeom prst="rect">
            <a:avLst/>
          </a:prstGeom>
          <a:noFill/>
          <a:ln>
            <a:noFill/>
          </a:ln>
        </p:spPr>
        <p:txBody>
          <a:bodyPr wrap="square" lIns="91325" tIns="45650" rIns="91325" bIns="45650" anchor="t" anchorCtr="0">
            <a:noAutofit/>
          </a:bodyPr>
          <a:lstStyle/>
          <a:p>
            <a:pPr marL="0" marR="0" lvl="0" indent="0" algn="l" rtl="0">
              <a:spcBef>
                <a:spcPts val="0"/>
              </a:spcBef>
              <a:buClr>
                <a:schemeClr val="dk1"/>
              </a:buClr>
              <a:buSzPct val="25000"/>
              <a:buFont typeface="Arial"/>
              <a:buNone/>
            </a:pPr>
            <a:endParaRPr lang="en-US"/>
          </a:p>
        </p:txBody>
      </p:sp>
      <p:sp>
        <p:nvSpPr>
          <p:cNvPr id="646" name="Shape 646"/>
          <p:cNvSpPr txBox="1">
            <a:spLocks noGrp="1"/>
          </p:cNvSpPr>
          <p:nvPr>
            <p:ph type="sldNum" idx="12"/>
          </p:nvPr>
        </p:nvSpPr>
        <p:spPr>
          <a:xfrm>
            <a:off x="3884612" y="8685214"/>
            <a:ext cx="2971800" cy="457200"/>
          </a:xfrm>
          <a:prstGeom prst="rect">
            <a:avLst/>
          </a:prstGeom>
          <a:noFill/>
          <a:ln>
            <a:noFill/>
          </a:ln>
        </p:spPr>
        <p:txBody>
          <a:bodyPr wrap="square"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13164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1155424" y="685487"/>
            <a:ext cx="45471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2" name="Shape 652"/>
          <p:cNvSpPr txBox="1">
            <a:spLocks noGrp="1"/>
          </p:cNvSpPr>
          <p:nvPr>
            <p:ph type="body" idx="1"/>
          </p:nvPr>
        </p:nvSpPr>
        <p:spPr>
          <a:xfrm>
            <a:off x="685799" y="4343399"/>
            <a:ext cx="5486400" cy="4114800"/>
          </a:xfrm>
          <a:prstGeom prst="rect">
            <a:avLst/>
          </a:prstGeom>
          <a:noFill/>
          <a:ln>
            <a:noFill/>
          </a:ln>
        </p:spPr>
        <p:txBody>
          <a:bodyPr wrap="square" lIns="91325" tIns="45650" rIns="91325" bIns="4565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653" name="Shape 653"/>
          <p:cNvSpPr txBox="1">
            <a:spLocks noGrp="1"/>
          </p:cNvSpPr>
          <p:nvPr>
            <p:ph type="sldNum" idx="12"/>
          </p:nvPr>
        </p:nvSpPr>
        <p:spPr>
          <a:xfrm>
            <a:off x="3884612" y="8685214"/>
            <a:ext cx="2971800" cy="457200"/>
          </a:xfrm>
          <a:prstGeom prst="rect">
            <a:avLst/>
          </a:prstGeom>
          <a:noFill/>
          <a:ln>
            <a:noFill/>
          </a:ln>
        </p:spPr>
        <p:txBody>
          <a:bodyPr wrap="square"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0249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a:spLocks noGrp="1" noRot="1" noChangeAspect="1"/>
          </p:cNvSpPr>
          <p:nvPr>
            <p:ph type="sldImg" idx="2"/>
          </p:nvPr>
        </p:nvSpPr>
        <p:spPr>
          <a:xfrm>
            <a:off x="1155424" y="685487"/>
            <a:ext cx="45471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9" name="Shape 659"/>
          <p:cNvSpPr txBox="1">
            <a:spLocks noGrp="1"/>
          </p:cNvSpPr>
          <p:nvPr>
            <p:ph type="body" idx="1"/>
          </p:nvPr>
        </p:nvSpPr>
        <p:spPr>
          <a:xfrm>
            <a:off x="685799" y="4343399"/>
            <a:ext cx="5486400" cy="4114800"/>
          </a:xfrm>
          <a:prstGeom prst="rect">
            <a:avLst/>
          </a:prstGeom>
          <a:noFill/>
          <a:ln>
            <a:noFill/>
          </a:ln>
        </p:spPr>
        <p:txBody>
          <a:bodyPr wrap="square" lIns="91325" tIns="45650" rIns="91325" bIns="4565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660" name="Shape 660"/>
          <p:cNvSpPr txBox="1">
            <a:spLocks noGrp="1"/>
          </p:cNvSpPr>
          <p:nvPr>
            <p:ph type="sldNum" idx="12"/>
          </p:nvPr>
        </p:nvSpPr>
        <p:spPr>
          <a:xfrm>
            <a:off x="3884612" y="8685214"/>
            <a:ext cx="2971800" cy="457200"/>
          </a:xfrm>
          <a:prstGeom prst="rect">
            <a:avLst/>
          </a:prstGeom>
          <a:noFill/>
          <a:ln>
            <a:noFill/>
          </a:ln>
        </p:spPr>
        <p:txBody>
          <a:bodyPr wrap="square"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7970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6" name="Shape 666"/>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667" name="Shape 667"/>
          <p:cNvSpPr txBox="1">
            <a:spLocks noGrp="1"/>
          </p:cNvSpPr>
          <p:nvPr>
            <p:ph type="sldNum" idx="12"/>
          </p:nvPr>
        </p:nvSpPr>
        <p:spPr>
          <a:xfrm>
            <a:off x="3884612" y="8685213"/>
            <a:ext cx="2971800" cy="4587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45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470181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5" name="Shape 6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676" name="Shape 67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46</a:t>
            </a:fld>
            <a:endParaRPr lang="en-US"/>
          </a:p>
        </p:txBody>
      </p:sp>
    </p:spTree>
    <p:extLst>
      <p:ext uri="{BB962C8B-B14F-4D97-AF65-F5344CB8AC3E}">
        <p14:creationId xmlns:p14="http://schemas.microsoft.com/office/powerpoint/2010/main" val="30120173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1155424" y="685487"/>
            <a:ext cx="45471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2" name="Shape 682"/>
          <p:cNvSpPr txBox="1">
            <a:spLocks noGrp="1"/>
          </p:cNvSpPr>
          <p:nvPr>
            <p:ph type="body" idx="1"/>
          </p:nvPr>
        </p:nvSpPr>
        <p:spPr>
          <a:xfrm>
            <a:off x="685799" y="4343399"/>
            <a:ext cx="5486400" cy="4114800"/>
          </a:xfrm>
          <a:prstGeom prst="rect">
            <a:avLst/>
          </a:prstGeom>
          <a:noFill/>
          <a:ln>
            <a:noFill/>
          </a:ln>
        </p:spPr>
        <p:txBody>
          <a:bodyPr wrap="square" lIns="91325" tIns="45650" rIns="91325" bIns="45650" anchor="t" anchorCtr="0">
            <a:noAutofit/>
          </a:bodyPr>
          <a:lstStyle/>
          <a:p>
            <a:pPr marL="457200" lvl="0" indent="-304800" rtl="0">
              <a:lnSpc>
                <a:spcPct val="115000"/>
              </a:lnSpc>
              <a:spcBef>
                <a:spcPts val="0"/>
              </a:spcBef>
              <a:buSzPct val="100000"/>
              <a:buFont typeface="Times New Roman"/>
              <a:buChar char="●"/>
            </a:pPr>
            <a:endParaRPr lang="en-US">
              <a:sym typeface="Times New Roman"/>
            </a:endParaRPr>
          </a:p>
        </p:txBody>
      </p:sp>
      <p:sp>
        <p:nvSpPr>
          <p:cNvPr id="683" name="Shape 683"/>
          <p:cNvSpPr txBox="1">
            <a:spLocks noGrp="1"/>
          </p:cNvSpPr>
          <p:nvPr>
            <p:ph type="sldNum" idx="12"/>
          </p:nvPr>
        </p:nvSpPr>
        <p:spPr>
          <a:xfrm>
            <a:off x="3884612" y="8685214"/>
            <a:ext cx="2971800" cy="457200"/>
          </a:xfrm>
          <a:prstGeom prst="rect">
            <a:avLst/>
          </a:prstGeom>
          <a:noFill/>
          <a:ln>
            <a:noFill/>
          </a:ln>
        </p:spPr>
        <p:txBody>
          <a:bodyPr wrap="square"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898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a:spLocks noGrp="1" noRot="1" noChangeAspect="1"/>
          </p:cNvSpPr>
          <p:nvPr>
            <p:ph type="sldImg" idx="2"/>
          </p:nvPr>
        </p:nvSpPr>
        <p:spPr>
          <a:xfrm>
            <a:off x="1155424" y="685487"/>
            <a:ext cx="45471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0" name="Shape 690"/>
          <p:cNvSpPr txBox="1">
            <a:spLocks noGrp="1"/>
          </p:cNvSpPr>
          <p:nvPr>
            <p:ph type="body" idx="1"/>
          </p:nvPr>
        </p:nvSpPr>
        <p:spPr>
          <a:xfrm>
            <a:off x="685799" y="4343399"/>
            <a:ext cx="5486400" cy="4114800"/>
          </a:xfrm>
          <a:prstGeom prst="rect">
            <a:avLst/>
          </a:prstGeom>
          <a:noFill/>
          <a:ln>
            <a:noFill/>
          </a:ln>
        </p:spPr>
        <p:txBody>
          <a:bodyPr wrap="square" lIns="91325" tIns="45650" rIns="91325" bIns="45650" anchor="t" anchorCtr="0">
            <a:noAutofit/>
          </a:bodyPr>
          <a:lstStyle/>
          <a:p>
            <a:pPr marL="0" marR="0" lvl="0" indent="0" algn="l" rtl="0">
              <a:spcBef>
                <a:spcPts val="0"/>
              </a:spcBef>
              <a:buClr>
                <a:schemeClr val="dk1"/>
              </a:buClr>
              <a:buSzPct val="25000"/>
              <a:buFont typeface="Arial"/>
              <a:buNone/>
            </a:pPr>
            <a:endParaRPr/>
          </a:p>
        </p:txBody>
      </p:sp>
      <p:sp>
        <p:nvSpPr>
          <p:cNvPr id="691" name="Shape 691"/>
          <p:cNvSpPr txBox="1">
            <a:spLocks noGrp="1"/>
          </p:cNvSpPr>
          <p:nvPr>
            <p:ph type="sldNum" idx="12"/>
          </p:nvPr>
        </p:nvSpPr>
        <p:spPr>
          <a:xfrm>
            <a:off x="3884612" y="8685214"/>
            <a:ext cx="2971800" cy="457200"/>
          </a:xfrm>
          <a:prstGeom prst="rect">
            <a:avLst/>
          </a:prstGeom>
          <a:noFill/>
          <a:ln>
            <a:noFill/>
          </a:ln>
        </p:spPr>
        <p:txBody>
          <a:bodyPr wrap="square"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82704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a:spLocks noGrp="1" noRot="1" noChangeAspect="1"/>
          </p:cNvSpPr>
          <p:nvPr>
            <p:ph type="sldImg" idx="2"/>
          </p:nvPr>
        </p:nvSpPr>
        <p:spPr>
          <a:xfrm>
            <a:off x="1155424" y="685487"/>
            <a:ext cx="45471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8" name="Shape 698"/>
          <p:cNvSpPr txBox="1">
            <a:spLocks noGrp="1"/>
          </p:cNvSpPr>
          <p:nvPr>
            <p:ph type="body" idx="1"/>
          </p:nvPr>
        </p:nvSpPr>
        <p:spPr>
          <a:xfrm>
            <a:off x="685799" y="4343399"/>
            <a:ext cx="5486400" cy="4114800"/>
          </a:xfrm>
          <a:prstGeom prst="rect">
            <a:avLst/>
          </a:prstGeom>
          <a:noFill/>
          <a:ln>
            <a:noFill/>
          </a:ln>
        </p:spPr>
        <p:txBody>
          <a:bodyPr wrap="square" lIns="91325" tIns="45650" rIns="91325" bIns="45650" anchor="t" anchorCtr="0">
            <a:noAutofit/>
          </a:bodyPr>
          <a:lstStyle/>
          <a:p>
            <a:pPr marL="457200" lvl="0" indent="-228600" rtl="0">
              <a:lnSpc>
                <a:spcPct val="115000"/>
              </a:lnSpc>
              <a:spcBef>
                <a:spcPts val="0"/>
              </a:spcBef>
              <a:buFont typeface="Times New Roman"/>
              <a:buChar char="●"/>
            </a:pPr>
            <a:endParaRPr lang="en-US">
              <a:sym typeface="Times New Roman"/>
            </a:endParaRPr>
          </a:p>
        </p:txBody>
      </p:sp>
      <p:sp>
        <p:nvSpPr>
          <p:cNvPr id="699" name="Shape 699"/>
          <p:cNvSpPr txBox="1">
            <a:spLocks noGrp="1"/>
          </p:cNvSpPr>
          <p:nvPr>
            <p:ph type="sldNum" idx="12"/>
          </p:nvPr>
        </p:nvSpPr>
        <p:spPr>
          <a:xfrm>
            <a:off x="3884612" y="8685214"/>
            <a:ext cx="2971800" cy="457200"/>
          </a:xfrm>
          <a:prstGeom prst="rect">
            <a:avLst/>
          </a:prstGeom>
          <a:noFill/>
          <a:ln>
            <a:noFill/>
          </a:ln>
        </p:spPr>
        <p:txBody>
          <a:bodyPr wrap="square"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695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38954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707" name="Shape 7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406306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2" name="Shape 71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13" name="Shape 713"/>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51</a:t>
            </a:fld>
            <a:endParaRPr lang="en-US"/>
          </a:p>
        </p:txBody>
      </p:sp>
    </p:spTree>
    <p:extLst>
      <p:ext uri="{BB962C8B-B14F-4D97-AF65-F5344CB8AC3E}">
        <p14:creationId xmlns:p14="http://schemas.microsoft.com/office/powerpoint/2010/main" val="34251112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718" name="Shape 71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960414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4" name="Shape 72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725" name="Shape 725"/>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53</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7181899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Shape 7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2" name="Shape 73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733" name="Shape 73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54</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5124320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39" name="Shape 73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1785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363" name="Shape 36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6</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4232507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370" name="Shape 370"/>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01572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377" name="Shape 377"/>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8</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934244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385" name="Shape 385"/>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9</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407979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219317" y="2982072"/>
            <a:ext cx="8619880" cy="8503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 name="Shape 14"/>
          <p:cNvSpPr txBox="1">
            <a:spLocks noGrp="1"/>
          </p:cNvSpPr>
          <p:nvPr>
            <p:ph type="subTitle" idx="1"/>
          </p:nvPr>
        </p:nvSpPr>
        <p:spPr>
          <a:xfrm>
            <a:off x="219318" y="3832457"/>
            <a:ext cx="8619878" cy="792405"/>
          </a:xfrm>
          <a:prstGeom prst="rect">
            <a:avLst/>
          </a:prstGeom>
          <a:noFill/>
          <a:ln>
            <a:noFill/>
          </a:ln>
        </p:spPr>
        <p:txBody>
          <a:bodyPr wrap="square"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Shape 15"/>
          <p:cNvSpPr/>
          <p:nvPr/>
        </p:nvSpPr>
        <p:spPr>
          <a:xfrm>
            <a:off x="0" y="1737609"/>
            <a:ext cx="9144000" cy="111125"/>
          </a:xfrm>
          <a:prstGeom prst="rect">
            <a:avLst/>
          </a:prstGeom>
          <a:solidFill>
            <a:srgbClr val="FFFFF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6" name="Shape 16"/>
          <p:cNvPicPr preferRelativeResize="0"/>
          <p:nvPr/>
        </p:nvPicPr>
        <p:blipFill rotWithShape="1">
          <a:blip r:embed="rId2">
            <a:alphaModFix/>
          </a:blip>
          <a:srcRect/>
          <a:stretch/>
        </p:blipFill>
        <p:spPr>
          <a:xfrm>
            <a:off x="304801" y="394130"/>
            <a:ext cx="2235199" cy="210147"/>
          </a:xfrm>
          <a:prstGeom prst="rect">
            <a:avLst/>
          </a:prstGeom>
          <a:noFill/>
          <a:ln>
            <a:noFill/>
          </a:ln>
        </p:spPr>
      </p:pic>
      <p:pic>
        <p:nvPicPr>
          <p:cNvPr id="17" name="Shape 17"/>
          <p:cNvPicPr preferRelativeResize="0"/>
          <p:nvPr/>
        </p:nvPicPr>
        <p:blipFill rotWithShape="1">
          <a:blip r:embed="rId3">
            <a:alphaModFix/>
          </a:blip>
          <a:srcRect/>
          <a:stretch/>
        </p:blipFill>
        <p:spPr>
          <a:xfrm>
            <a:off x="304800" y="5840889"/>
            <a:ext cx="1313901" cy="50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219317" y="2933439"/>
            <a:ext cx="8619880" cy="89901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5" name="Shape 75"/>
          <p:cNvSpPr txBox="1">
            <a:spLocks noGrp="1"/>
          </p:cNvSpPr>
          <p:nvPr>
            <p:ph type="subTitle" idx="1"/>
          </p:nvPr>
        </p:nvSpPr>
        <p:spPr>
          <a:xfrm>
            <a:off x="219314" y="3832457"/>
            <a:ext cx="8619883" cy="792405"/>
          </a:xfrm>
          <a:prstGeom prst="rect">
            <a:avLst/>
          </a:prstGeom>
          <a:noFill/>
          <a:ln>
            <a:noFill/>
          </a:ln>
        </p:spPr>
        <p:txBody>
          <a:bodyPr wrap="square"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6" name="Shape 76"/>
          <p:cNvSpPr/>
          <p:nvPr/>
        </p:nvSpPr>
        <p:spPr>
          <a:xfrm>
            <a:off x="0" y="1737609"/>
            <a:ext cx="9144000" cy="111125"/>
          </a:xfrm>
          <a:prstGeom prst="rect">
            <a:avLst/>
          </a:prstGeom>
          <a:solidFill>
            <a:srgbClr val="FFFFF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7" name="Shape 77"/>
          <p:cNvSpPr>
            <a:spLocks noGrp="1"/>
          </p:cNvSpPr>
          <p:nvPr>
            <p:ph type="pic" idx="2"/>
          </p:nvPr>
        </p:nvSpPr>
        <p:spPr>
          <a:xfrm>
            <a:off x="7188200" y="225425"/>
            <a:ext cx="1650999" cy="808037"/>
          </a:xfrm>
          <a:prstGeom prst="rect">
            <a:avLst/>
          </a:prstGeom>
          <a:noFill/>
          <a:ln>
            <a:noFill/>
          </a:ln>
        </p:spPr>
        <p:txBody>
          <a:bodyPr wrap="square" lIns="91425" tIns="91425" rIns="91425" bIns="91425" anchor="t" anchorCtr="0"/>
          <a:lstStyle>
            <a:lvl1pPr marL="342900" marR="0" lvl="0" indent="-381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8" name="Shape 78"/>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hart Page">
    <p:spTree>
      <p:nvGrpSpPr>
        <p:cNvPr id="1" name="Shape 79"/>
        <p:cNvGrpSpPr/>
        <p:nvPr/>
      </p:nvGrpSpPr>
      <p:grpSpPr>
        <a:xfrm>
          <a:off x="0" y="0"/>
          <a:ext cx="0" cy="0"/>
          <a:chOff x="0" y="0"/>
          <a:chExt cx="0" cy="0"/>
        </a:xfrm>
      </p:grpSpPr>
      <p:sp>
        <p:nvSpPr>
          <p:cNvPr id="80" name="Shape 80"/>
          <p:cNvSpPr>
            <a:spLocks noGrp="1"/>
          </p:cNvSpPr>
          <p:nvPr>
            <p:ph type="chart" idx="2"/>
          </p:nvPr>
        </p:nvSpPr>
        <p:spPr>
          <a:xfrm>
            <a:off x="304800" y="1575486"/>
            <a:ext cx="8534399" cy="4525963"/>
          </a:xfrm>
          <a:prstGeom prst="rect">
            <a:avLst/>
          </a:prstGeom>
          <a:noFill/>
          <a:ln>
            <a:noFill/>
          </a:ln>
        </p:spPr>
        <p:txBody>
          <a:bodyPr wrap="square"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title"/>
          </p:nvPr>
        </p:nvSpPr>
        <p:spPr>
          <a:xfrm>
            <a:off x="304800" y="274637"/>
            <a:ext cx="8534399"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2" name="Shape 82"/>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3" name="Shape 83"/>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84" name="Shape 8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85"/>
        <p:cNvGrpSpPr/>
        <p:nvPr/>
      </p:nvGrpSpPr>
      <p:grpSpPr>
        <a:xfrm>
          <a:off x="0" y="0"/>
          <a:ext cx="0" cy="0"/>
          <a:chOff x="0" y="0"/>
          <a:chExt cx="0" cy="0"/>
        </a:xfrm>
      </p:grpSpPr>
      <p:sp>
        <p:nvSpPr>
          <p:cNvPr id="86" name="Shape 86"/>
          <p:cNvSpPr>
            <a:spLocks noGrp="1"/>
          </p:cNvSpPr>
          <p:nvPr>
            <p:ph type="pic" idx="2"/>
          </p:nvPr>
        </p:nvSpPr>
        <p:spPr>
          <a:xfrm>
            <a:off x="304800" y="1575486"/>
            <a:ext cx="8572500" cy="4525963"/>
          </a:xfrm>
          <a:prstGeom prst="rect">
            <a:avLst/>
          </a:prstGeom>
          <a:noFill/>
          <a:ln>
            <a:noFill/>
          </a:ln>
        </p:spPr>
        <p:txBody>
          <a:bodyPr wrap="square"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8" name="Shape 88"/>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9" name="Shape 89"/>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90" name="Shape 90"/>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91"/>
        <p:cNvGrpSpPr/>
        <p:nvPr/>
      </p:nvGrpSpPr>
      <p:grpSpPr>
        <a:xfrm>
          <a:off x="0" y="0"/>
          <a:ext cx="0" cy="0"/>
          <a:chOff x="0" y="0"/>
          <a:chExt cx="0" cy="0"/>
        </a:xfrm>
      </p:grpSpPr>
      <p:sp>
        <p:nvSpPr>
          <p:cNvPr id="92" name="Shape 92"/>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Calibri"/>
              <a:ea typeface="Calibri"/>
              <a:cs typeface="Calibri"/>
              <a:sym typeface="Calibri"/>
            </a:endParaRPr>
          </a:p>
        </p:txBody>
      </p:sp>
      <p:sp>
        <p:nvSpPr>
          <p:cNvPr id="93" name="Shape 93"/>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94" name="Shape 94"/>
          <p:cNvSpPr txBox="1">
            <a:spLocks noGrp="1"/>
          </p:cNvSpPr>
          <p:nvPr>
            <p:ph type="title"/>
          </p:nvPr>
        </p:nvSpPr>
        <p:spPr>
          <a:xfrm>
            <a:off x="304800" y="2914650"/>
            <a:ext cx="3584576"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5" name="Shape 95"/>
          <p:cNvSpPr txBox="1">
            <a:spLocks noGrp="1"/>
          </p:cNvSpPr>
          <p:nvPr>
            <p:ph type="body" idx="1"/>
          </p:nvPr>
        </p:nvSpPr>
        <p:spPr>
          <a:xfrm>
            <a:off x="4624612" y="1858449"/>
            <a:ext cx="2444750" cy="539749"/>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2"/>
          </p:nvPr>
        </p:nvSpPr>
        <p:spPr>
          <a:xfrm>
            <a:off x="7209514" y="1858449"/>
            <a:ext cx="1447346" cy="539749"/>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3"/>
          </p:nvPr>
        </p:nvSpPr>
        <p:spPr>
          <a:xfrm>
            <a:off x="4624612" y="2400625"/>
            <a:ext cx="2444750" cy="539749"/>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4"/>
          </p:nvPr>
        </p:nvSpPr>
        <p:spPr>
          <a:xfrm>
            <a:off x="7209514" y="2400625"/>
            <a:ext cx="1447346" cy="539749"/>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5"/>
          </p:nvPr>
        </p:nvSpPr>
        <p:spPr>
          <a:xfrm>
            <a:off x="4624612" y="2955016"/>
            <a:ext cx="2444750" cy="539749"/>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6"/>
          </p:nvPr>
        </p:nvSpPr>
        <p:spPr>
          <a:xfrm>
            <a:off x="7209514" y="2955016"/>
            <a:ext cx="1447346" cy="539749"/>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7"/>
          </p:nvPr>
        </p:nvSpPr>
        <p:spPr>
          <a:xfrm>
            <a:off x="4624612" y="3509407"/>
            <a:ext cx="2444750" cy="539749"/>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8"/>
          </p:nvPr>
        </p:nvSpPr>
        <p:spPr>
          <a:xfrm>
            <a:off x="7209514" y="3509407"/>
            <a:ext cx="1447346" cy="539749"/>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9"/>
          </p:nvPr>
        </p:nvSpPr>
        <p:spPr>
          <a:xfrm>
            <a:off x="4624612" y="4063798"/>
            <a:ext cx="2444750" cy="539749"/>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13"/>
          </p:nvPr>
        </p:nvSpPr>
        <p:spPr>
          <a:xfrm>
            <a:off x="7209514" y="4063798"/>
            <a:ext cx="1447346" cy="539749"/>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14"/>
          </p:nvPr>
        </p:nvSpPr>
        <p:spPr>
          <a:xfrm>
            <a:off x="4624612" y="4618185"/>
            <a:ext cx="2444750" cy="539749"/>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15"/>
          </p:nvPr>
        </p:nvSpPr>
        <p:spPr>
          <a:xfrm>
            <a:off x="7209514" y="4618185"/>
            <a:ext cx="1447346" cy="539749"/>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7" name="Shape 107"/>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08"/>
        <p:cNvGrpSpPr/>
        <p:nvPr/>
      </p:nvGrpSpPr>
      <p:grpSpPr>
        <a:xfrm>
          <a:off x="0" y="0"/>
          <a:ext cx="0" cy="0"/>
          <a:chOff x="0" y="0"/>
          <a:chExt cx="0" cy="0"/>
        </a:xfrm>
      </p:grpSpPr>
      <p:sp>
        <p:nvSpPr>
          <p:cNvPr id="109" name="Shape 109"/>
          <p:cNvSpPr>
            <a:spLocks noGrp="1"/>
          </p:cNvSpPr>
          <p:nvPr>
            <p:ph type="pic" idx="2"/>
          </p:nvPr>
        </p:nvSpPr>
        <p:spPr>
          <a:xfrm>
            <a:off x="0" y="0"/>
            <a:ext cx="9144000" cy="6858000"/>
          </a:xfrm>
          <a:prstGeom prst="rect">
            <a:avLst/>
          </a:prstGeom>
          <a:noFill/>
          <a:ln>
            <a:noFill/>
          </a:ln>
        </p:spPr>
        <p:txBody>
          <a:bodyPr wrap="square"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04800" y="274637"/>
            <a:ext cx="85598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2" name="Shape 112"/>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3" name="Shape 113"/>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14" name="Shape 11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115"/>
        <p:cNvGrpSpPr/>
        <p:nvPr/>
      </p:nvGrpSpPr>
      <p:grpSpPr>
        <a:xfrm>
          <a:off x="0" y="0"/>
          <a:ext cx="0" cy="0"/>
          <a:chOff x="0" y="0"/>
          <a:chExt cx="0" cy="0"/>
        </a:xfrm>
      </p:grpSpPr>
      <p:sp>
        <p:nvSpPr>
          <p:cNvPr id="116" name="Shape 116"/>
          <p:cNvSpPr/>
          <p:nvPr/>
        </p:nvSpPr>
        <p:spPr>
          <a:xfrm>
            <a:off x="0" y="6330471"/>
            <a:ext cx="9153069" cy="540225"/>
          </a:xfrm>
          <a:prstGeom prst="rect">
            <a:avLst/>
          </a:prstGeom>
          <a:solidFill>
            <a:srgbClr val="1C9963"/>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7" name="Shape 117"/>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llerta"/>
              <a:buNone/>
            </a:pPr>
            <a:fld id="{00000000-1234-1234-1234-123412341234}" type="slidenum">
              <a:rPr lang="en-US" sz="1000" b="0" i="0" u="none" strike="noStrike" cap="none">
                <a:solidFill>
                  <a:schemeClr val="lt1"/>
                </a:solidFill>
                <a:latin typeface="Allerta"/>
                <a:ea typeface="Allerta"/>
                <a:cs typeface="Allerta"/>
                <a:sym typeface="Allerta"/>
              </a:rPr>
              <a:t>‹#›</a:t>
            </a:fld>
            <a:r>
              <a:rPr lang="en-US" sz="1000" b="0" i="0" u="none" strike="noStrike" cap="none">
                <a:solidFill>
                  <a:schemeClr val="lt1"/>
                </a:solidFill>
                <a:latin typeface="Allerta"/>
                <a:ea typeface="Allerta"/>
                <a:cs typeface="Allerta"/>
                <a:sym typeface="Allerta"/>
              </a:rPr>
              <a:t> </a:t>
            </a:r>
          </a:p>
        </p:txBody>
      </p:sp>
      <p:pic>
        <p:nvPicPr>
          <p:cNvPr id="118" name="Shape 118"/>
          <p:cNvPicPr preferRelativeResize="0"/>
          <p:nvPr/>
        </p:nvPicPr>
        <p:blipFill rotWithShape="1">
          <a:blip r:embed="rId2">
            <a:alphaModFix/>
          </a:blip>
          <a:srcRect/>
          <a:stretch/>
        </p:blipFill>
        <p:spPr>
          <a:xfrm>
            <a:off x="304800" y="6503298"/>
            <a:ext cx="1746503" cy="164201"/>
          </a:xfrm>
          <a:prstGeom prst="rect">
            <a:avLst/>
          </a:prstGeom>
          <a:noFill/>
          <a:ln>
            <a:noFill/>
          </a:ln>
        </p:spPr>
      </p:pic>
      <p:pic>
        <p:nvPicPr>
          <p:cNvPr id="119" name="Shape 119"/>
          <p:cNvPicPr preferRelativeResize="0"/>
          <p:nvPr/>
        </p:nvPicPr>
        <p:blipFill rotWithShape="1">
          <a:blip r:embed="rId3">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120"/>
        <p:cNvGrpSpPr/>
        <p:nvPr/>
      </p:nvGrpSpPr>
      <p:grpSpPr>
        <a:xfrm>
          <a:off x="0" y="0"/>
          <a:ext cx="0" cy="0"/>
          <a:chOff x="0" y="0"/>
          <a:chExt cx="0" cy="0"/>
        </a:xfrm>
      </p:grpSpPr>
      <p:sp>
        <p:nvSpPr>
          <p:cNvPr id="121" name="Shape 121"/>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2" name="Shape 122"/>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23" name="Shape 123"/>
          <p:cNvPicPr preferRelativeResize="0"/>
          <p:nvPr/>
        </p:nvPicPr>
        <p:blipFill rotWithShape="1">
          <a:blip r:embed="rId2">
            <a:alphaModFix/>
          </a:blip>
          <a:srcRect/>
          <a:stretch/>
        </p:blipFill>
        <p:spPr>
          <a:xfrm>
            <a:off x="304800" y="6533798"/>
            <a:ext cx="3057283" cy="133571"/>
          </a:xfrm>
          <a:prstGeom prst="rect">
            <a:avLst/>
          </a:prstGeom>
          <a:noFill/>
          <a:ln>
            <a:noFill/>
          </a:ln>
        </p:spPr>
      </p:pic>
      <p:pic>
        <p:nvPicPr>
          <p:cNvPr id="124" name="Shape 124"/>
          <p:cNvPicPr preferRelativeResize="0"/>
          <p:nvPr/>
        </p:nvPicPr>
        <p:blipFill rotWithShape="1">
          <a:blip r:embed="rId3">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04800" y="279396"/>
            <a:ext cx="8534399" cy="1116488"/>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7" name="Shape 127"/>
          <p:cNvSpPr txBox="1">
            <a:spLocks noGrp="1"/>
          </p:cNvSpPr>
          <p:nvPr>
            <p:ph type="body" idx="1"/>
          </p:nvPr>
        </p:nvSpPr>
        <p:spPr>
          <a:xfrm>
            <a:off x="304800" y="1600200"/>
            <a:ext cx="4038597" cy="4554933"/>
          </a:xfrm>
          <a:prstGeom prst="rect">
            <a:avLst/>
          </a:prstGeom>
          <a:noFill/>
          <a:ln>
            <a:noFill/>
          </a:ln>
        </p:spPr>
        <p:txBody>
          <a:bodyPr wrap="square"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2"/>
          </p:nvPr>
        </p:nvSpPr>
        <p:spPr>
          <a:xfrm>
            <a:off x="4496019" y="1603770"/>
            <a:ext cx="4025899" cy="4551362"/>
          </a:xfrm>
          <a:prstGeom prst="rect">
            <a:avLst/>
          </a:prstGeom>
          <a:noFill/>
          <a:ln>
            <a:noFill/>
          </a:ln>
        </p:spPr>
        <p:txBody>
          <a:bodyPr wrap="square"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0" name="Shape 130"/>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131" name="Shape 131">
            <a:hlinkClick r:id="rId2"/>
          </p:cNvPr>
          <p:cNvSpPr/>
          <p:nvPr/>
        </p:nvSpPr>
        <p:spPr>
          <a:xfrm>
            <a:off x="3542585" y="6519775"/>
            <a:ext cx="1906868" cy="175585"/>
          </a:xfrm>
          <a:prstGeom prst="rect">
            <a:avLst/>
          </a:prstGeom>
          <a:noFill/>
          <a:ln>
            <a:noFill/>
          </a:ln>
          <a:effectLst>
            <a:outerShdw blurRad="39999" dist="23000" dir="5400000" rotWithShape="0">
              <a:srgbClr val="000000">
                <a:alpha val="33725"/>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32"/>
        <p:cNvGrpSpPr/>
        <p:nvPr/>
      </p:nvGrpSpPr>
      <p:grpSpPr>
        <a:xfrm>
          <a:off x="0" y="0"/>
          <a:ext cx="0" cy="0"/>
          <a:chOff x="0" y="0"/>
          <a:chExt cx="0" cy="0"/>
        </a:xfrm>
      </p:grpSpPr>
      <p:sp>
        <p:nvSpPr>
          <p:cNvPr id="133" name="Shape 133"/>
          <p:cNvSpPr>
            <a:spLocks noGrp="1"/>
          </p:cNvSpPr>
          <p:nvPr>
            <p:ph type="pic" idx="2"/>
          </p:nvPr>
        </p:nvSpPr>
        <p:spPr>
          <a:xfrm>
            <a:off x="4673600" y="1600200"/>
            <a:ext cx="4013200" cy="4525959"/>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title"/>
          </p:nvPr>
        </p:nvSpPr>
        <p:spPr>
          <a:xfrm>
            <a:off x="304800" y="274637"/>
            <a:ext cx="8381999"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5" name="Shape 135"/>
          <p:cNvSpPr txBox="1">
            <a:spLocks noGrp="1"/>
          </p:cNvSpPr>
          <p:nvPr>
            <p:ph type="body" idx="1"/>
          </p:nvPr>
        </p:nvSpPr>
        <p:spPr>
          <a:xfrm>
            <a:off x="304800" y="1600200"/>
            <a:ext cx="4190999" cy="4525963"/>
          </a:xfrm>
          <a:prstGeom prst="rect">
            <a:avLst/>
          </a:prstGeom>
          <a:noFill/>
          <a:ln>
            <a:noFill/>
          </a:ln>
        </p:spPr>
        <p:txBody>
          <a:bodyPr wrap="square"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3"/>
          </p:nvPr>
        </p:nvSpPr>
        <p:spPr>
          <a:xfrm>
            <a:off x="4673600" y="5646676"/>
            <a:ext cx="4013200" cy="479485"/>
          </a:xfrm>
          <a:prstGeom prst="rect">
            <a:avLst/>
          </a:prstGeom>
          <a:solidFill>
            <a:srgbClr val="FFFFFF">
              <a:alpha val="4745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Shape 137"/>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8" name="Shape 138"/>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8"/>
        <p:cNvGrpSpPr/>
        <p:nvPr/>
      </p:nvGrpSpPr>
      <p:grpSpPr>
        <a:xfrm>
          <a:off x="0" y="0"/>
          <a:ext cx="0" cy="0"/>
          <a:chOff x="0" y="0"/>
          <a:chExt cx="0" cy="0"/>
        </a:xfrm>
      </p:grpSpPr>
      <p:sp>
        <p:nvSpPr>
          <p:cNvPr id="19" name="Shape 19"/>
          <p:cNvSpPr/>
          <p:nvPr/>
        </p:nvSpPr>
        <p:spPr>
          <a:xfrm>
            <a:off x="0" y="6329467"/>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0" name="Shape 20"/>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1" name="Shape 21"/>
          <p:cNvSpPr txBox="1">
            <a:spLocks noGrp="1"/>
          </p:cNvSpPr>
          <p:nvPr>
            <p:ph type="body" idx="1"/>
          </p:nvPr>
        </p:nvSpPr>
        <p:spPr>
          <a:xfrm>
            <a:off x="304800" y="1570940"/>
            <a:ext cx="8572500" cy="4525963"/>
          </a:xfrm>
          <a:prstGeom prst="rect">
            <a:avLst/>
          </a:prstGeom>
          <a:noFill/>
          <a:ln>
            <a:noFill/>
          </a:ln>
        </p:spPr>
        <p:txBody>
          <a:bodyPr wrap="square"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p:nvPr/>
        </p:nvSpPr>
        <p:spPr>
          <a:xfrm>
            <a:off x="0" y="6330471"/>
            <a:ext cx="9153069" cy="540225"/>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 name="Shape 23"/>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4" name="Shape 2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39"/>
        <p:cNvGrpSpPr/>
        <p:nvPr/>
      </p:nvGrpSpPr>
      <p:grpSpPr>
        <a:xfrm>
          <a:off x="0" y="0"/>
          <a:ext cx="0" cy="0"/>
          <a:chOff x="0" y="0"/>
          <a:chExt cx="0" cy="0"/>
        </a:xfrm>
      </p:grpSpPr>
      <p:sp>
        <p:nvSpPr>
          <p:cNvPr id="140" name="Shape 140"/>
          <p:cNvSpPr>
            <a:spLocks noGrp="1"/>
          </p:cNvSpPr>
          <p:nvPr>
            <p:ph type="pic" idx="2"/>
          </p:nvPr>
        </p:nvSpPr>
        <p:spPr>
          <a:xfrm>
            <a:off x="4673600" y="3892046"/>
            <a:ext cx="4013200" cy="2234115"/>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1" name="Shape 141"/>
          <p:cNvSpPr>
            <a:spLocks noGrp="1"/>
          </p:cNvSpPr>
          <p:nvPr>
            <p:ph type="pic" idx="3"/>
          </p:nvPr>
        </p:nvSpPr>
        <p:spPr>
          <a:xfrm>
            <a:off x="4673600" y="1600200"/>
            <a:ext cx="4013200" cy="2234115"/>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title"/>
          </p:nvPr>
        </p:nvSpPr>
        <p:spPr>
          <a:xfrm>
            <a:off x="304800" y="274637"/>
            <a:ext cx="8381999"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3" name="Shape 143"/>
          <p:cNvSpPr txBox="1">
            <a:spLocks noGrp="1"/>
          </p:cNvSpPr>
          <p:nvPr>
            <p:ph type="body" idx="1"/>
          </p:nvPr>
        </p:nvSpPr>
        <p:spPr>
          <a:xfrm>
            <a:off x="304800" y="1600200"/>
            <a:ext cx="4190999" cy="4525963"/>
          </a:xfrm>
          <a:prstGeom prst="rect">
            <a:avLst/>
          </a:prstGeom>
          <a:noFill/>
          <a:ln>
            <a:noFill/>
          </a:ln>
        </p:spPr>
        <p:txBody>
          <a:bodyPr wrap="square"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4"/>
          </p:nvPr>
        </p:nvSpPr>
        <p:spPr>
          <a:xfrm>
            <a:off x="4673600" y="5646676"/>
            <a:ext cx="4057650" cy="479485"/>
          </a:xfrm>
          <a:prstGeom prst="rect">
            <a:avLst/>
          </a:prstGeom>
          <a:solidFill>
            <a:srgbClr val="FFFFFF">
              <a:alpha val="4745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body" idx="5"/>
          </p:nvPr>
        </p:nvSpPr>
        <p:spPr>
          <a:xfrm>
            <a:off x="4673600" y="3354830"/>
            <a:ext cx="4013200" cy="479485"/>
          </a:xfrm>
          <a:prstGeom prst="rect">
            <a:avLst/>
          </a:prstGeom>
          <a:solidFill>
            <a:srgbClr val="FFFFFF">
              <a:alpha val="4745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Shape 146"/>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47" name="Shape 147"/>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wo Images">
    <p:spTree>
      <p:nvGrpSpPr>
        <p:cNvPr id="1" name="Shape 148"/>
        <p:cNvGrpSpPr/>
        <p:nvPr/>
      </p:nvGrpSpPr>
      <p:grpSpPr>
        <a:xfrm>
          <a:off x="0" y="0"/>
          <a:ext cx="0" cy="0"/>
          <a:chOff x="0" y="0"/>
          <a:chExt cx="0" cy="0"/>
        </a:xfrm>
      </p:grpSpPr>
      <p:sp>
        <p:nvSpPr>
          <p:cNvPr id="149" name="Shape 149"/>
          <p:cNvSpPr>
            <a:spLocks noGrp="1"/>
          </p:cNvSpPr>
          <p:nvPr>
            <p:ph type="pic" idx="2"/>
          </p:nvPr>
        </p:nvSpPr>
        <p:spPr>
          <a:xfrm>
            <a:off x="4683119" y="1600200"/>
            <a:ext cx="4003680" cy="4525963"/>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title"/>
          </p:nvPr>
        </p:nvSpPr>
        <p:spPr>
          <a:xfrm>
            <a:off x="304800" y="274637"/>
            <a:ext cx="8381999"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1" name="Shape 151"/>
          <p:cNvSpPr txBox="1">
            <a:spLocks noGrp="1"/>
          </p:cNvSpPr>
          <p:nvPr>
            <p:ph type="body" idx="1"/>
          </p:nvPr>
        </p:nvSpPr>
        <p:spPr>
          <a:xfrm>
            <a:off x="4683119" y="5646676"/>
            <a:ext cx="4003680" cy="479485"/>
          </a:xfrm>
          <a:prstGeom prst="rect">
            <a:avLst/>
          </a:prstGeom>
          <a:solidFill>
            <a:srgbClr val="FFFFFF">
              <a:alpha val="4745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a:spLocks noGrp="1"/>
          </p:cNvSpPr>
          <p:nvPr>
            <p:ph type="pic" idx="3"/>
          </p:nvPr>
        </p:nvSpPr>
        <p:spPr>
          <a:xfrm>
            <a:off x="304801" y="1600200"/>
            <a:ext cx="4225921" cy="4525963"/>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body" idx="4"/>
          </p:nvPr>
        </p:nvSpPr>
        <p:spPr>
          <a:xfrm>
            <a:off x="304800" y="5646676"/>
            <a:ext cx="4225921" cy="479485"/>
          </a:xfrm>
          <a:prstGeom prst="rect">
            <a:avLst/>
          </a:prstGeom>
          <a:solidFill>
            <a:srgbClr val="FFFFFF">
              <a:alpha val="4745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Shape 154"/>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55" name="Shape 155"/>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Four Images">
    <p:spTree>
      <p:nvGrpSpPr>
        <p:cNvPr id="1" name="Shape 156"/>
        <p:cNvGrpSpPr/>
        <p:nvPr/>
      </p:nvGrpSpPr>
      <p:grpSpPr>
        <a:xfrm>
          <a:off x="0" y="0"/>
          <a:ext cx="0" cy="0"/>
          <a:chOff x="0" y="0"/>
          <a:chExt cx="0" cy="0"/>
        </a:xfrm>
      </p:grpSpPr>
      <p:sp>
        <p:nvSpPr>
          <p:cNvPr id="157" name="Shape 157"/>
          <p:cNvSpPr>
            <a:spLocks noGrp="1"/>
          </p:cNvSpPr>
          <p:nvPr>
            <p:ph type="pic" idx="2"/>
          </p:nvPr>
        </p:nvSpPr>
        <p:spPr>
          <a:xfrm>
            <a:off x="4530721" y="3892046"/>
            <a:ext cx="4156077" cy="2234117"/>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a:spLocks noGrp="1"/>
          </p:cNvSpPr>
          <p:nvPr>
            <p:ph type="pic" idx="3"/>
          </p:nvPr>
        </p:nvSpPr>
        <p:spPr>
          <a:xfrm>
            <a:off x="4533898" y="1600200"/>
            <a:ext cx="4152902" cy="2234117"/>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9" name="Shape 159"/>
          <p:cNvSpPr>
            <a:spLocks noGrp="1"/>
          </p:cNvSpPr>
          <p:nvPr>
            <p:ph type="pic" idx="4"/>
          </p:nvPr>
        </p:nvSpPr>
        <p:spPr>
          <a:xfrm>
            <a:off x="304800" y="1600200"/>
            <a:ext cx="4159250" cy="2234117"/>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0" name="Shape 160"/>
          <p:cNvSpPr>
            <a:spLocks noGrp="1"/>
          </p:cNvSpPr>
          <p:nvPr>
            <p:ph type="pic" idx="5"/>
          </p:nvPr>
        </p:nvSpPr>
        <p:spPr>
          <a:xfrm>
            <a:off x="307975" y="3892046"/>
            <a:ext cx="4156075" cy="2234117"/>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title"/>
          </p:nvPr>
        </p:nvSpPr>
        <p:spPr>
          <a:xfrm>
            <a:off x="304800" y="274637"/>
            <a:ext cx="8381999"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2" name="Shape 162"/>
          <p:cNvSpPr txBox="1">
            <a:spLocks noGrp="1"/>
          </p:cNvSpPr>
          <p:nvPr>
            <p:ph type="body" idx="1"/>
          </p:nvPr>
        </p:nvSpPr>
        <p:spPr>
          <a:xfrm>
            <a:off x="4533898" y="5646676"/>
            <a:ext cx="4152902" cy="479485"/>
          </a:xfrm>
          <a:prstGeom prst="rect">
            <a:avLst/>
          </a:prstGeom>
          <a:solidFill>
            <a:srgbClr val="FFFFFF">
              <a:alpha val="4745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body" idx="6"/>
          </p:nvPr>
        </p:nvSpPr>
        <p:spPr>
          <a:xfrm>
            <a:off x="304800" y="5646676"/>
            <a:ext cx="4159250" cy="479485"/>
          </a:xfrm>
          <a:prstGeom prst="rect">
            <a:avLst/>
          </a:prstGeom>
          <a:solidFill>
            <a:srgbClr val="FFFFFF">
              <a:alpha val="4745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body" idx="7"/>
          </p:nvPr>
        </p:nvSpPr>
        <p:spPr>
          <a:xfrm>
            <a:off x="4530721" y="3354830"/>
            <a:ext cx="4156077" cy="479485"/>
          </a:xfrm>
          <a:prstGeom prst="rect">
            <a:avLst/>
          </a:prstGeom>
          <a:solidFill>
            <a:srgbClr val="FFFFFF">
              <a:alpha val="4745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8"/>
          </p:nvPr>
        </p:nvSpPr>
        <p:spPr>
          <a:xfrm>
            <a:off x="304801" y="3354830"/>
            <a:ext cx="4159250" cy="479485"/>
          </a:xfrm>
          <a:prstGeom prst="rect">
            <a:avLst/>
          </a:prstGeom>
          <a:solidFill>
            <a:srgbClr val="FFFFFF">
              <a:alpha val="4745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Shape 166"/>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67" name="Shape 167"/>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71"/>
        <p:cNvGrpSpPr/>
        <p:nvPr/>
      </p:nvGrpSpPr>
      <p:grpSpPr>
        <a:xfrm>
          <a:off x="0" y="0"/>
          <a:ext cx="0" cy="0"/>
          <a:chOff x="0" y="0"/>
          <a:chExt cx="0" cy="0"/>
        </a:xfrm>
      </p:grpSpPr>
      <p:sp>
        <p:nvSpPr>
          <p:cNvPr id="172" name="Shape 172"/>
          <p:cNvSpPr/>
          <p:nvPr/>
        </p:nvSpPr>
        <p:spPr>
          <a:xfrm>
            <a:off x="1" y="6329467"/>
            <a:ext cx="9153000" cy="540300"/>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3" name="Shape 173"/>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Lucida Sans"/>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4" name="Shape 174"/>
          <p:cNvSpPr txBox="1">
            <a:spLocks noGrp="1"/>
          </p:cNvSpPr>
          <p:nvPr>
            <p:ph type="body" idx="1"/>
          </p:nvPr>
        </p:nvSpPr>
        <p:spPr>
          <a:xfrm>
            <a:off x="304800" y="1570940"/>
            <a:ext cx="8572500" cy="4526100"/>
          </a:xfrm>
          <a:prstGeom prst="rect">
            <a:avLst/>
          </a:prstGeom>
          <a:noFill/>
          <a:ln>
            <a:noFill/>
          </a:ln>
        </p:spPr>
        <p:txBody>
          <a:bodyPr wrap="square"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5" name="Shape 175"/>
          <p:cNvSpPr/>
          <p:nvPr/>
        </p:nvSpPr>
        <p:spPr>
          <a:xfrm>
            <a:off x="1" y="6330471"/>
            <a:ext cx="9153000" cy="5403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6" name="Shape 176"/>
          <p:cNvSpPr txBox="1"/>
          <p:nvPr/>
        </p:nvSpPr>
        <p:spPr>
          <a:xfrm>
            <a:off x="7571684" y="6483773"/>
            <a:ext cx="1458300" cy="2463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177" name="Shape 177"/>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178"/>
        <p:cNvGrpSpPr/>
        <p:nvPr/>
      </p:nvGrpSpPr>
      <p:grpSpPr>
        <a:xfrm>
          <a:off x="0" y="0"/>
          <a:ext cx="0" cy="0"/>
          <a:chOff x="0" y="0"/>
          <a:chExt cx="0" cy="0"/>
        </a:xfrm>
      </p:grpSpPr>
      <p:sp>
        <p:nvSpPr>
          <p:cNvPr id="179" name="Shape 179"/>
          <p:cNvSpPr/>
          <p:nvPr/>
        </p:nvSpPr>
        <p:spPr>
          <a:xfrm>
            <a:off x="0" y="0"/>
            <a:ext cx="9144000" cy="6858000"/>
          </a:xfrm>
          <a:prstGeom prst="rect">
            <a:avLst/>
          </a:prstGeom>
          <a:solidFill>
            <a:srgbClr val="464646"/>
          </a:solidFill>
          <a:ln>
            <a:noFill/>
          </a:ln>
          <a:effectLst>
            <a:outerShdw blurRad="39999" dist="23000" dir="5400000" rotWithShape="0">
              <a:srgbClr val="000000">
                <a:alpha val="34510"/>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80" name="Shape 180"/>
          <p:cNvSpPr txBox="1"/>
          <p:nvPr/>
        </p:nvSpPr>
        <p:spPr>
          <a:xfrm>
            <a:off x="115459" y="2306250"/>
            <a:ext cx="3793800" cy="19332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81" name="Shape 181"/>
          <p:cNvSpPr txBox="1"/>
          <p:nvPr/>
        </p:nvSpPr>
        <p:spPr>
          <a:xfrm>
            <a:off x="115459" y="2952692"/>
            <a:ext cx="3793800" cy="19332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82" name="Shape 182"/>
          <p:cNvSpPr txBox="1"/>
          <p:nvPr/>
        </p:nvSpPr>
        <p:spPr>
          <a:xfrm>
            <a:off x="115459" y="2306250"/>
            <a:ext cx="3793800" cy="19332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83" name="Shape 183"/>
          <p:cNvSpPr txBox="1"/>
          <p:nvPr/>
        </p:nvSpPr>
        <p:spPr>
          <a:xfrm>
            <a:off x="115459" y="2952692"/>
            <a:ext cx="3793800" cy="19332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84" name="Shape 184"/>
          <p:cNvSpPr txBox="1">
            <a:spLocks noGrp="1"/>
          </p:cNvSpPr>
          <p:nvPr>
            <p:ph type="title"/>
          </p:nvPr>
        </p:nvSpPr>
        <p:spPr>
          <a:xfrm>
            <a:off x="216567" y="2829677"/>
            <a:ext cx="8620500" cy="8685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Lucida Sans"/>
              <a:buNone/>
              <a:defRPr sz="2800" b="0" i="0" u="none" strike="noStrike" cap="none">
                <a:solidFill>
                  <a:schemeClr val="lt1"/>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185" name="Shape 185"/>
          <p:cNvPicPr preferRelativeResize="0"/>
          <p:nvPr/>
        </p:nvPicPr>
        <p:blipFill rotWithShape="1">
          <a:blip r:embed="rId2">
            <a:alphaModFix/>
          </a:blip>
          <a:srcRect/>
          <a:stretch/>
        </p:blipFill>
        <p:spPr>
          <a:xfrm>
            <a:off x="304815" y="394130"/>
            <a:ext cx="2235300" cy="20966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186"/>
        <p:cNvGrpSpPr/>
        <p:nvPr/>
      </p:nvGrpSpPr>
      <p:grpSpPr>
        <a:xfrm>
          <a:off x="0" y="0"/>
          <a:ext cx="0" cy="0"/>
          <a:chOff x="0" y="0"/>
          <a:chExt cx="0" cy="0"/>
        </a:xfrm>
      </p:grpSpPr>
      <p:sp>
        <p:nvSpPr>
          <p:cNvPr id="187" name="Shape 187"/>
          <p:cNvSpPr/>
          <p:nvPr/>
        </p:nvSpPr>
        <p:spPr>
          <a:xfrm>
            <a:off x="0" y="0"/>
            <a:ext cx="9144000" cy="6858000"/>
          </a:xfrm>
          <a:prstGeom prst="rect">
            <a:avLst/>
          </a:prstGeom>
          <a:solidFill>
            <a:srgbClr val="1C9963"/>
          </a:solidFill>
          <a:ln>
            <a:noFill/>
          </a:ln>
          <a:effectLst>
            <a:outerShdw blurRad="39999" dist="23000" dir="5400000" rotWithShape="0">
              <a:srgbClr val="000000">
                <a:alpha val="34510"/>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88" name="Shape 188"/>
          <p:cNvSpPr txBox="1"/>
          <p:nvPr/>
        </p:nvSpPr>
        <p:spPr>
          <a:xfrm>
            <a:off x="115459" y="2306250"/>
            <a:ext cx="3793800" cy="19332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89" name="Shape 189"/>
          <p:cNvSpPr txBox="1"/>
          <p:nvPr/>
        </p:nvSpPr>
        <p:spPr>
          <a:xfrm>
            <a:off x="115459" y="2952692"/>
            <a:ext cx="3793800" cy="19332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0" name="Shape 190"/>
          <p:cNvSpPr txBox="1"/>
          <p:nvPr/>
        </p:nvSpPr>
        <p:spPr>
          <a:xfrm>
            <a:off x="115459" y="2306250"/>
            <a:ext cx="3793800" cy="19332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1" name="Shape 191"/>
          <p:cNvSpPr txBox="1"/>
          <p:nvPr/>
        </p:nvSpPr>
        <p:spPr>
          <a:xfrm>
            <a:off x="115459" y="2952692"/>
            <a:ext cx="3793800" cy="19332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2" name="Shape 192"/>
          <p:cNvSpPr txBox="1">
            <a:spLocks noGrp="1"/>
          </p:cNvSpPr>
          <p:nvPr>
            <p:ph type="title"/>
          </p:nvPr>
        </p:nvSpPr>
        <p:spPr>
          <a:xfrm>
            <a:off x="216567" y="2829677"/>
            <a:ext cx="8620500" cy="8685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Lucida Sans"/>
              <a:buNone/>
              <a:defRPr sz="2800" b="0" i="0" u="none" strike="noStrike" cap="none">
                <a:solidFill>
                  <a:schemeClr val="lt1"/>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193" name="Shape 193"/>
          <p:cNvPicPr preferRelativeResize="0"/>
          <p:nvPr/>
        </p:nvPicPr>
        <p:blipFill rotWithShape="1">
          <a:blip r:embed="rId2">
            <a:alphaModFix/>
          </a:blip>
          <a:srcRect/>
          <a:stretch/>
        </p:blipFill>
        <p:spPr>
          <a:xfrm>
            <a:off x="304815" y="394130"/>
            <a:ext cx="2235300" cy="20966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94"/>
        <p:cNvGrpSpPr/>
        <p:nvPr/>
      </p:nvGrpSpPr>
      <p:grpSpPr>
        <a:xfrm>
          <a:off x="0" y="0"/>
          <a:ext cx="0" cy="0"/>
          <a:chOff x="0" y="0"/>
          <a:chExt cx="0" cy="0"/>
        </a:xfrm>
      </p:grpSpPr>
      <p:sp>
        <p:nvSpPr>
          <p:cNvPr id="195" name="Shape 195"/>
          <p:cNvSpPr/>
          <p:nvPr/>
        </p:nvSpPr>
        <p:spPr>
          <a:xfrm>
            <a:off x="0" y="0"/>
            <a:ext cx="9144000" cy="6858000"/>
          </a:xfrm>
          <a:prstGeom prst="rect">
            <a:avLst/>
          </a:prstGeom>
          <a:solidFill>
            <a:srgbClr val="A9B0AC"/>
          </a:solidFill>
          <a:ln>
            <a:noFill/>
          </a:ln>
          <a:effectLst>
            <a:outerShdw blurRad="39999" dist="23000" dir="5400000" rotWithShape="0">
              <a:srgbClr val="000000">
                <a:alpha val="34510"/>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96" name="Shape 196"/>
          <p:cNvSpPr txBox="1"/>
          <p:nvPr/>
        </p:nvSpPr>
        <p:spPr>
          <a:xfrm>
            <a:off x="115459" y="2306250"/>
            <a:ext cx="3793800" cy="19332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7" name="Shape 197"/>
          <p:cNvSpPr txBox="1"/>
          <p:nvPr/>
        </p:nvSpPr>
        <p:spPr>
          <a:xfrm>
            <a:off x="115459" y="2952692"/>
            <a:ext cx="3793800" cy="19332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8" name="Shape 198"/>
          <p:cNvSpPr txBox="1"/>
          <p:nvPr/>
        </p:nvSpPr>
        <p:spPr>
          <a:xfrm>
            <a:off x="115459" y="2306250"/>
            <a:ext cx="3793800" cy="19332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9" name="Shape 199"/>
          <p:cNvSpPr txBox="1"/>
          <p:nvPr/>
        </p:nvSpPr>
        <p:spPr>
          <a:xfrm>
            <a:off x="115459" y="2952692"/>
            <a:ext cx="3793800" cy="19332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0" name="Shape 200"/>
          <p:cNvSpPr txBox="1">
            <a:spLocks noGrp="1"/>
          </p:cNvSpPr>
          <p:nvPr>
            <p:ph type="title"/>
          </p:nvPr>
        </p:nvSpPr>
        <p:spPr>
          <a:xfrm>
            <a:off x="216567" y="2829677"/>
            <a:ext cx="8620500" cy="8685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Lucida Sans"/>
              <a:buNone/>
              <a:defRPr sz="2800" b="0" i="0" u="none" strike="noStrike" cap="none">
                <a:solidFill>
                  <a:schemeClr val="lt1"/>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201" name="Shape 201"/>
          <p:cNvPicPr preferRelativeResize="0"/>
          <p:nvPr/>
        </p:nvPicPr>
        <p:blipFill rotWithShape="1">
          <a:blip r:embed="rId2">
            <a:alphaModFix/>
          </a:blip>
          <a:srcRect/>
          <a:stretch/>
        </p:blipFill>
        <p:spPr>
          <a:xfrm>
            <a:off x="304815" y="394130"/>
            <a:ext cx="2235300" cy="20966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202"/>
        <p:cNvGrpSpPr/>
        <p:nvPr/>
      </p:nvGrpSpPr>
      <p:grpSpPr>
        <a:xfrm>
          <a:off x="0" y="0"/>
          <a:ext cx="0" cy="0"/>
          <a:chOff x="0" y="0"/>
          <a:chExt cx="0" cy="0"/>
        </a:xfrm>
      </p:grpSpPr>
      <p:sp>
        <p:nvSpPr>
          <p:cNvPr id="203" name="Shape 203"/>
          <p:cNvSpPr/>
          <p:nvPr/>
        </p:nvSpPr>
        <p:spPr>
          <a:xfrm>
            <a:off x="1" y="6330471"/>
            <a:ext cx="9153000" cy="540300"/>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Calibri"/>
              <a:ea typeface="Calibri"/>
              <a:cs typeface="Calibri"/>
              <a:sym typeface="Calibri"/>
            </a:endParaRPr>
          </a:p>
        </p:txBody>
      </p:sp>
      <p:sp>
        <p:nvSpPr>
          <p:cNvPr id="204" name="Shape 204"/>
          <p:cNvSpPr txBox="1"/>
          <p:nvPr/>
        </p:nvSpPr>
        <p:spPr>
          <a:xfrm>
            <a:off x="7571684" y="6483773"/>
            <a:ext cx="1458300" cy="2463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
        <p:nvSpPr>
          <p:cNvPr id="205" name="Shape 205"/>
          <p:cNvSpPr txBox="1">
            <a:spLocks noGrp="1"/>
          </p:cNvSpPr>
          <p:nvPr>
            <p:ph type="title"/>
          </p:nvPr>
        </p:nvSpPr>
        <p:spPr>
          <a:xfrm>
            <a:off x="304800" y="2914650"/>
            <a:ext cx="35847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Lucida Sans"/>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06" name="Shape 206"/>
          <p:cNvSpPr txBox="1">
            <a:spLocks noGrp="1"/>
          </p:cNvSpPr>
          <p:nvPr>
            <p:ph type="body" idx="1"/>
          </p:nvPr>
        </p:nvSpPr>
        <p:spPr>
          <a:xfrm>
            <a:off x="4624612" y="1858449"/>
            <a:ext cx="2444700" cy="539700"/>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body" idx="2"/>
          </p:nvPr>
        </p:nvSpPr>
        <p:spPr>
          <a:xfrm>
            <a:off x="7209514" y="1858449"/>
            <a:ext cx="1447200" cy="53970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body" idx="3"/>
          </p:nvPr>
        </p:nvSpPr>
        <p:spPr>
          <a:xfrm>
            <a:off x="4624612" y="2400627"/>
            <a:ext cx="2444700" cy="539700"/>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body" idx="4"/>
          </p:nvPr>
        </p:nvSpPr>
        <p:spPr>
          <a:xfrm>
            <a:off x="7209514" y="2400627"/>
            <a:ext cx="1447200" cy="53970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body" idx="5"/>
          </p:nvPr>
        </p:nvSpPr>
        <p:spPr>
          <a:xfrm>
            <a:off x="4624612" y="2955017"/>
            <a:ext cx="2444700" cy="539700"/>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body" idx="6"/>
          </p:nvPr>
        </p:nvSpPr>
        <p:spPr>
          <a:xfrm>
            <a:off x="7209514" y="2955017"/>
            <a:ext cx="1447200" cy="53970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body" idx="7"/>
          </p:nvPr>
        </p:nvSpPr>
        <p:spPr>
          <a:xfrm>
            <a:off x="4624612" y="3509407"/>
            <a:ext cx="2444700" cy="539700"/>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body" idx="8"/>
          </p:nvPr>
        </p:nvSpPr>
        <p:spPr>
          <a:xfrm>
            <a:off x="7209514" y="3509407"/>
            <a:ext cx="1447200" cy="53970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body" idx="9"/>
          </p:nvPr>
        </p:nvSpPr>
        <p:spPr>
          <a:xfrm>
            <a:off x="4624612" y="4063798"/>
            <a:ext cx="2444700" cy="539700"/>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body" idx="13"/>
          </p:nvPr>
        </p:nvSpPr>
        <p:spPr>
          <a:xfrm>
            <a:off x="7209514" y="4063798"/>
            <a:ext cx="1447200" cy="53970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body" idx="14"/>
          </p:nvPr>
        </p:nvSpPr>
        <p:spPr>
          <a:xfrm>
            <a:off x="4624612" y="4618185"/>
            <a:ext cx="2444700" cy="539700"/>
          </a:xfrm>
          <a:prstGeom prst="rect">
            <a:avLst/>
          </a:prstGeom>
          <a:noFill/>
          <a:ln>
            <a:noFill/>
          </a:ln>
        </p:spPr>
        <p:txBody>
          <a:bodyPr wrap="square"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7" name="Shape 217"/>
          <p:cNvSpPr txBox="1">
            <a:spLocks noGrp="1"/>
          </p:cNvSpPr>
          <p:nvPr>
            <p:ph type="body" idx="15"/>
          </p:nvPr>
        </p:nvSpPr>
        <p:spPr>
          <a:xfrm>
            <a:off x="7209514" y="4618185"/>
            <a:ext cx="1447200" cy="53970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8" name="Shape 218"/>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hart Page">
    <p:spTree>
      <p:nvGrpSpPr>
        <p:cNvPr id="1" name="Shape 219"/>
        <p:cNvGrpSpPr/>
        <p:nvPr/>
      </p:nvGrpSpPr>
      <p:grpSpPr>
        <a:xfrm>
          <a:off x="0" y="0"/>
          <a:ext cx="0" cy="0"/>
          <a:chOff x="0" y="0"/>
          <a:chExt cx="0" cy="0"/>
        </a:xfrm>
      </p:grpSpPr>
      <p:sp>
        <p:nvSpPr>
          <p:cNvPr id="220" name="Shape 220"/>
          <p:cNvSpPr>
            <a:spLocks noGrp="1"/>
          </p:cNvSpPr>
          <p:nvPr>
            <p:ph type="chart" idx="2"/>
          </p:nvPr>
        </p:nvSpPr>
        <p:spPr>
          <a:xfrm>
            <a:off x="304800" y="1575486"/>
            <a:ext cx="8534400" cy="4526100"/>
          </a:xfrm>
          <a:prstGeom prst="rect">
            <a:avLst/>
          </a:prstGeom>
          <a:noFill/>
          <a:ln>
            <a:noFill/>
          </a:ln>
        </p:spPr>
        <p:txBody>
          <a:bodyPr wrap="square"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title"/>
          </p:nvPr>
        </p:nvSpPr>
        <p:spPr>
          <a:xfrm>
            <a:off x="304800" y="274637"/>
            <a:ext cx="85344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Lucida Sans"/>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2" name="Shape 222"/>
          <p:cNvSpPr/>
          <p:nvPr/>
        </p:nvSpPr>
        <p:spPr>
          <a:xfrm>
            <a:off x="1" y="6330471"/>
            <a:ext cx="9153000" cy="540300"/>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23" name="Shape 223"/>
          <p:cNvSpPr txBox="1"/>
          <p:nvPr/>
        </p:nvSpPr>
        <p:spPr>
          <a:xfrm>
            <a:off x="7571684" y="6483773"/>
            <a:ext cx="1458300" cy="2463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224" name="Shape 22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225"/>
        <p:cNvGrpSpPr/>
        <p:nvPr/>
      </p:nvGrpSpPr>
      <p:grpSpPr>
        <a:xfrm>
          <a:off x="0" y="0"/>
          <a:ext cx="0" cy="0"/>
          <a:chOff x="0" y="0"/>
          <a:chExt cx="0" cy="0"/>
        </a:xfrm>
      </p:grpSpPr>
      <p:sp>
        <p:nvSpPr>
          <p:cNvPr id="226" name="Shape 226"/>
          <p:cNvSpPr txBox="1">
            <a:spLocks noGrp="1"/>
          </p:cNvSpPr>
          <p:nvPr>
            <p:ph type="ctrTitle"/>
          </p:nvPr>
        </p:nvSpPr>
        <p:spPr>
          <a:xfrm>
            <a:off x="3339153" y="2950713"/>
            <a:ext cx="5497200" cy="8847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Lucida Sans"/>
              <a:buNone/>
              <a:defRPr sz="28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7" name="Shape 227"/>
          <p:cNvSpPr txBox="1">
            <a:spLocks noGrp="1"/>
          </p:cNvSpPr>
          <p:nvPr>
            <p:ph type="subTitle" idx="1"/>
          </p:nvPr>
        </p:nvSpPr>
        <p:spPr>
          <a:xfrm>
            <a:off x="3339151" y="3835562"/>
            <a:ext cx="5497200" cy="792300"/>
          </a:xfrm>
          <a:prstGeom prst="rect">
            <a:avLst/>
          </a:prstGeom>
          <a:noFill/>
          <a:ln>
            <a:noFill/>
          </a:ln>
        </p:spPr>
        <p:txBody>
          <a:bodyPr wrap="square"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Lucida Sans"/>
                <a:ea typeface="Lucida Sans"/>
                <a:cs typeface="Lucida Sans"/>
                <a:sym typeface="Lucida Sans"/>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Lucida Sans"/>
                <a:ea typeface="Lucida Sans"/>
                <a:cs typeface="Lucida Sans"/>
                <a:sym typeface="Lucida Sans"/>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Lucida Sans"/>
                <a:ea typeface="Lucida Sans"/>
                <a:cs typeface="Lucida Sans"/>
                <a:sym typeface="Lucida Sans"/>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Lucida Sans"/>
                <a:ea typeface="Lucida Sans"/>
                <a:cs typeface="Lucida Sans"/>
                <a:sym typeface="Lucida Sans"/>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8" name="Shape 228"/>
          <p:cNvSpPr/>
          <p:nvPr/>
        </p:nvSpPr>
        <p:spPr>
          <a:xfrm>
            <a:off x="0" y="1746249"/>
            <a:ext cx="9144000" cy="111000"/>
          </a:xfrm>
          <a:prstGeom prst="rect">
            <a:avLst/>
          </a:prstGeom>
          <a:solidFill>
            <a:srgbClr val="FFFFF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29" name="Shape 229"/>
          <p:cNvSpPr>
            <a:spLocks noGrp="1"/>
          </p:cNvSpPr>
          <p:nvPr>
            <p:ph type="pic" idx="2"/>
          </p:nvPr>
        </p:nvSpPr>
        <p:spPr>
          <a:xfrm>
            <a:off x="304800" y="1857374"/>
            <a:ext cx="2752500" cy="3159000"/>
          </a:xfrm>
          <a:prstGeom prst="rect">
            <a:avLst/>
          </a:prstGeom>
          <a:noFill/>
          <a:ln>
            <a:noFill/>
          </a:ln>
        </p:spPr>
        <p:txBody>
          <a:bodyPr wrap="square" lIns="91425" tIns="91425" rIns="91425" bIns="91425" anchor="t" anchorCtr="0"/>
          <a:lstStyle>
            <a:lvl1pPr marL="342900" marR="0" lvl="0" indent="-889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0" name="Shape 230"/>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25"/>
        <p:cNvGrpSpPr/>
        <p:nvPr/>
      </p:nvGrpSpPr>
      <p:grpSpPr>
        <a:xfrm>
          <a:off x="0" y="0"/>
          <a:ext cx="0" cy="0"/>
          <a:chOff x="0" y="0"/>
          <a:chExt cx="0" cy="0"/>
        </a:xfrm>
      </p:grpSpPr>
      <p:sp>
        <p:nvSpPr>
          <p:cNvPr id="26" name="Shape 26"/>
          <p:cNvSpPr/>
          <p:nvPr/>
        </p:nvSpPr>
        <p:spPr>
          <a:xfrm>
            <a:off x="0" y="0"/>
            <a:ext cx="9144000" cy="6858000"/>
          </a:xfrm>
          <a:prstGeom prst="rect">
            <a:avLst/>
          </a:prstGeom>
          <a:solidFill>
            <a:srgbClr val="1C9963"/>
          </a:solidFill>
          <a:ln>
            <a:noFill/>
          </a:ln>
          <a:effectLst>
            <a:outerShdw blurRad="39999" dist="23000" dir="5400000" rotWithShape="0">
              <a:srgbClr val="000000">
                <a:alpha val="33725"/>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 name="Shape 27"/>
          <p:cNvSpPr txBox="1"/>
          <p:nvPr/>
        </p:nvSpPr>
        <p:spPr>
          <a:xfrm>
            <a:off x="115457" y="2306250"/>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8" name="Shape 28"/>
          <p:cNvSpPr txBox="1"/>
          <p:nvPr/>
        </p:nvSpPr>
        <p:spPr>
          <a:xfrm>
            <a:off x="115457" y="2952691"/>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9" name="Shape 29"/>
          <p:cNvSpPr txBox="1"/>
          <p:nvPr/>
        </p:nvSpPr>
        <p:spPr>
          <a:xfrm>
            <a:off x="115457" y="2306250"/>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0" name="Shape 30"/>
          <p:cNvSpPr txBox="1"/>
          <p:nvPr/>
        </p:nvSpPr>
        <p:spPr>
          <a:xfrm>
            <a:off x="115457" y="2952691"/>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1" name="Shape 31"/>
          <p:cNvSpPr txBox="1">
            <a:spLocks noGrp="1"/>
          </p:cNvSpPr>
          <p:nvPr>
            <p:ph type="title"/>
          </p:nvPr>
        </p:nvSpPr>
        <p:spPr>
          <a:xfrm>
            <a:off x="216565" y="2829675"/>
            <a:ext cx="8620551" cy="86836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32" name="Shape 32"/>
          <p:cNvPicPr preferRelativeResize="0"/>
          <p:nvPr/>
        </p:nvPicPr>
        <p:blipFill rotWithShape="1">
          <a:blip r:embed="rId2">
            <a:alphaModFix/>
          </a:blip>
          <a:srcRect/>
          <a:stretch/>
        </p:blipFill>
        <p:spPr>
          <a:xfrm>
            <a:off x="304813" y="394130"/>
            <a:ext cx="2235199" cy="210147"/>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231"/>
        <p:cNvGrpSpPr/>
        <p:nvPr/>
      </p:nvGrpSpPr>
      <p:grpSpPr>
        <a:xfrm>
          <a:off x="0" y="0"/>
          <a:ext cx="0" cy="0"/>
          <a:chOff x="0" y="0"/>
          <a:chExt cx="0" cy="0"/>
        </a:xfrm>
      </p:grpSpPr>
      <p:sp>
        <p:nvSpPr>
          <p:cNvPr id="232" name="Shape 232"/>
          <p:cNvSpPr txBox="1">
            <a:spLocks noGrp="1"/>
          </p:cNvSpPr>
          <p:nvPr>
            <p:ph type="ctrTitle"/>
          </p:nvPr>
        </p:nvSpPr>
        <p:spPr>
          <a:xfrm>
            <a:off x="219319" y="2933439"/>
            <a:ext cx="8619900" cy="8991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Lucida Sans"/>
              <a:buNone/>
              <a:defRPr sz="28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33" name="Shape 233"/>
          <p:cNvSpPr txBox="1">
            <a:spLocks noGrp="1"/>
          </p:cNvSpPr>
          <p:nvPr>
            <p:ph type="subTitle" idx="1"/>
          </p:nvPr>
        </p:nvSpPr>
        <p:spPr>
          <a:xfrm>
            <a:off x="219316" y="3832458"/>
            <a:ext cx="8619900" cy="792300"/>
          </a:xfrm>
          <a:prstGeom prst="rect">
            <a:avLst/>
          </a:prstGeom>
          <a:noFill/>
          <a:ln>
            <a:noFill/>
          </a:ln>
        </p:spPr>
        <p:txBody>
          <a:bodyPr wrap="square"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Lucida Sans"/>
                <a:ea typeface="Lucida Sans"/>
                <a:cs typeface="Lucida Sans"/>
                <a:sym typeface="Lucida Sans"/>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Lucida Sans"/>
                <a:ea typeface="Lucida Sans"/>
                <a:cs typeface="Lucida Sans"/>
                <a:sym typeface="Lucida Sans"/>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Lucida Sans"/>
                <a:ea typeface="Lucida Sans"/>
                <a:cs typeface="Lucida Sans"/>
                <a:sym typeface="Lucida Sans"/>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Lucida Sans"/>
                <a:ea typeface="Lucida Sans"/>
                <a:cs typeface="Lucida Sans"/>
                <a:sym typeface="Lucida Sans"/>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34" name="Shape 234"/>
          <p:cNvSpPr/>
          <p:nvPr/>
        </p:nvSpPr>
        <p:spPr>
          <a:xfrm>
            <a:off x="-1" y="1737611"/>
            <a:ext cx="9144000" cy="111000"/>
          </a:xfrm>
          <a:prstGeom prst="rect">
            <a:avLst/>
          </a:prstGeom>
          <a:solidFill>
            <a:srgbClr val="FFFFF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5" name="Shape 235"/>
          <p:cNvSpPr>
            <a:spLocks noGrp="1"/>
          </p:cNvSpPr>
          <p:nvPr>
            <p:ph type="pic" idx="2"/>
          </p:nvPr>
        </p:nvSpPr>
        <p:spPr>
          <a:xfrm>
            <a:off x="7188200" y="225425"/>
            <a:ext cx="1650900" cy="807900"/>
          </a:xfrm>
          <a:prstGeom prst="rect">
            <a:avLst/>
          </a:prstGeom>
          <a:noFill/>
          <a:ln>
            <a:noFill/>
          </a:ln>
        </p:spPr>
        <p:txBody>
          <a:bodyPr wrap="square" lIns="91425" tIns="91425" rIns="91425" bIns="91425" anchor="t" anchorCtr="0"/>
          <a:lstStyle>
            <a:lvl1pPr marL="342900" marR="0" lvl="0" indent="-1905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6" name="Shape 236"/>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able Page">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Lucida Sans"/>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39" name="Shape 239"/>
          <p:cNvSpPr/>
          <p:nvPr/>
        </p:nvSpPr>
        <p:spPr>
          <a:xfrm>
            <a:off x="1" y="6330471"/>
            <a:ext cx="9153000" cy="540300"/>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40" name="Shape 240"/>
          <p:cNvSpPr txBox="1"/>
          <p:nvPr/>
        </p:nvSpPr>
        <p:spPr>
          <a:xfrm>
            <a:off x="7571684" y="6483773"/>
            <a:ext cx="1458300" cy="2463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241" name="Shape 241"/>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242"/>
        <p:cNvGrpSpPr/>
        <p:nvPr/>
      </p:nvGrpSpPr>
      <p:grpSpPr>
        <a:xfrm>
          <a:off x="0" y="0"/>
          <a:ext cx="0" cy="0"/>
          <a:chOff x="0" y="0"/>
          <a:chExt cx="0" cy="0"/>
        </a:xfrm>
      </p:grpSpPr>
      <p:sp>
        <p:nvSpPr>
          <p:cNvPr id="243" name="Shape 243"/>
          <p:cNvSpPr>
            <a:spLocks noGrp="1"/>
          </p:cNvSpPr>
          <p:nvPr>
            <p:ph type="pic" idx="2"/>
          </p:nvPr>
        </p:nvSpPr>
        <p:spPr>
          <a:xfrm>
            <a:off x="304800" y="1575486"/>
            <a:ext cx="8572500" cy="4526100"/>
          </a:xfrm>
          <a:prstGeom prst="rect">
            <a:avLst/>
          </a:prstGeom>
          <a:noFill/>
          <a:ln>
            <a:noFill/>
          </a:ln>
        </p:spPr>
        <p:txBody>
          <a:bodyPr wrap="square"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4" name="Shape 244"/>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Lucida Sans"/>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45" name="Shape 245"/>
          <p:cNvSpPr/>
          <p:nvPr/>
        </p:nvSpPr>
        <p:spPr>
          <a:xfrm>
            <a:off x="1" y="6330471"/>
            <a:ext cx="9153000" cy="540300"/>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46" name="Shape 246"/>
          <p:cNvSpPr txBox="1"/>
          <p:nvPr/>
        </p:nvSpPr>
        <p:spPr>
          <a:xfrm>
            <a:off x="7571684" y="6483773"/>
            <a:ext cx="1458300" cy="2463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247" name="Shape 247"/>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248"/>
        <p:cNvGrpSpPr/>
        <p:nvPr/>
      </p:nvGrpSpPr>
      <p:grpSpPr>
        <a:xfrm>
          <a:off x="0" y="0"/>
          <a:ext cx="0" cy="0"/>
          <a:chOff x="0" y="0"/>
          <a:chExt cx="0" cy="0"/>
        </a:xfrm>
      </p:grpSpPr>
      <p:sp>
        <p:nvSpPr>
          <p:cNvPr id="249" name="Shape 249"/>
          <p:cNvSpPr>
            <a:spLocks noGrp="1"/>
          </p:cNvSpPr>
          <p:nvPr>
            <p:ph type="pic" idx="2"/>
          </p:nvPr>
        </p:nvSpPr>
        <p:spPr>
          <a:xfrm>
            <a:off x="0" y="0"/>
            <a:ext cx="9144000" cy="6858000"/>
          </a:xfrm>
          <a:prstGeom prst="rect">
            <a:avLst/>
          </a:prstGeom>
          <a:noFill/>
          <a:ln>
            <a:noFill/>
          </a:ln>
        </p:spPr>
        <p:txBody>
          <a:bodyPr wrap="square"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04800" y="274637"/>
            <a:ext cx="85599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Lucida Sans"/>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52" name="Shape 252"/>
          <p:cNvSpPr/>
          <p:nvPr/>
        </p:nvSpPr>
        <p:spPr>
          <a:xfrm>
            <a:off x="1" y="6330471"/>
            <a:ext cx="9153000" cy="540300"/>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53" name="Shape 253"/>
          <p:cNvSpPr txBox="1"/>
          <p:nvPr/>
        </p:nvSpPr>
        <p:spPr>
          <a:xfrm>
            <a:off x="7571684" y="6483773"/>
            <a:ext cx="1458300" cy="2463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254" name="Shape 25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255"/>
        <p:cNvGrpSpPr/>
        <p:nvPr/>
      </p:nvGrpSpPr>
      <p:grpSpPr>
        <a:xfrm>
          <a:off x="0" y="0"/>
          <a:ext cx="0" cy="0"/>
          <a:chOff x="0" y="0"/>
          <a:chExt cx="0" cy="0"/>
        </a:xfrm>
      </p:grpSpPr>
      <p:sp>
        <p:nvSpPr>
          <p:cNvPr id="256" name="Shape 256"/>
          <p:cNvSpPr/>
          <p:nvPr/>
        </p:nvSpPr>
        <p:spPr>
          <a:xfrm>
            <a:off x="1" y="6330471"/>
            <a:ext cx="9153000" cy="540300"/>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57" name="Shape 257"/>
          <p:cNvSpPr txBox="1"/>
          <p:nvPr/>
        </p:nvSpPr>
        <p:spPr>
          <a:xfrm>
            <a:off x="7571684" y="6483773"/>
            <a:ext cx="1458300" cy="2463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258" name="Shape 258"/>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259"/>
        <p:cNvGrpSpPr/>
        <p:nvPr/>
      </p:nvGrpSpPr>
      <p:grpSpPr>
        <a:xfrm>
          <a:off x="0" y="0"/>
          <a:ext cx="0" cy="0"/>
          <a:chOff x="0" y="0"/>
          <a:chExt cx="0" cy="0"/>
        </a:xfrm>
      </p:grpSpPr>
      <p:sp>
        <p:nvSpPr>
          <p:cNvPr id="260" name="Shape 260"/>
          <p:cNvSpPr/>
          <p:nvPr/>
        </p:nvSpPr>
        <p:spPr>
          <a:xfrm>
            <a:off x="1" y="6330471"/>
            <a:ext cx="9153000" cy="540300"/>
          </a:xfrm>
          <a:prstGeom prst="rect">
            <a:avLst/>
          </a:prstGeom>
          <a:solidFill>
            <a:srgbClr val="1C9963"/>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61" name="Shape 261"/>
          <p:cNvSpPr txBox="1"/>
          <p:nvPr/>
        </p:nvSpPr>
        <p:spPr>
          <a:xfrm>
            <a:off x="7571684" y="6483773"/>
            <a:ext cx="1458300" cy="2463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Lucida Sans"/>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p>
        </p:txBody>
      </p:sp>
      <p:pic>
        <p:nvPicPr>
          <p:cNvPr id="262" name="Shape 262"/>
          <p:cNvPicPr preferRelativeResize="0"/>
          <p:nvPr/>
        </p:nvPicPr>
        <p:blipFill rotWithShape="1">
          <a:blip r:embed="rId2">
            <a:alphaModFix/>
          </a:blip>
          <a:srcRect/>
          <a:stretch/>
        </p:blipFill>
        <p:spPr>
          <a:xfrm>
            <a:off x="304800" y="6503298"/>
            <a:ext cx="1746600" cy="163837"/>
          </a:xfrm>
          <a:prstGeom prst="rect">
            <a:avLst/>
          </a:prstGeom>
          <a:noFill/>
          <a:ln>
            <a:noFill/>
          </a:ln>
        </p:spPr>
      </p:pic>
      <p:pic>
        <p:nvPicPr>
          <p:cNvPr id="263" name="Shape 263"/>
          <p:cNvPicPr preferRelativeResize="0"/>
          <p:nvPr/>
        </p:nvPicPr>
        <p:blipFill rotWithShape="1">
          <a:blip r:embed="rId3">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264"/>
        <p:cNvGrpSpPr/>
        <p:nvPr/>
      </p:nvGrpSpPr>
      <p:grpSpPr>
        <a:xfrm>
          <a:off x="0" y="0"/>
          <a:ext cx="0" cy="0"/>
          <a:chOff x="0" y="0"/>
          <a:chExt cx="0" cy="0"/>
        </a:xfrm>
      </p:grpSpPr>
      <p:sp>
        <p:nvSpPr>
          <p:cNvPr id="265" name="Shape 265"/>
          <p:cNvSpPr/>
          <p:nvPr/>
        </p:nvSpPr>
        <p:spPr>
          <a:xfrm>
            <a:off x="1" y="6330471"/>
            <a:ext cx="9153000" cy="540300"/>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66" name="Shape 266"/>
          <p:cNvSpPr txBox="1"/>
          <p:nvPr/>
        </p:nvSpPr>
        <p:spPr>
          <a:xfrm>
            <a:off x="7571684" y="6483773"/>
            <a:ext cx="1458300" cy="2463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267" name="Shape 267"/>
          <p:cNvPicPr preferRelativeResize="0"/>
          <p:nvPr/>
        </p:nvPicPr>
        <p:blipFill rotWithShape="1">
          <a:blip r:embed="rId2">
            <a:alphaModFix/>
          </a:blip>
          <a:srcRect/>
          <a:stretch/>
        </p:blipFill>
        <p:spPr>
          <a:xfrm>
            <a:off x="304800" y="6533798"/>
            <a:ext cx="3057300" cy="133389"/>
          </a:xfrm>
          <a:prstGeom prst="rect">
            <a:avLst/>
          </a:prstGeom>
          <a:noFill/>
          <a:ln>
            <a:noFill/>
          </a:ln>
        </p:spPr>
      </p:pic>
      <p:pic>
        <p:nvPicPr>
          <p:cNvPr id="268" name="Shape 268"/>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04800" y="279399"/>
            <a:ext cx="8534400" cy="1116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Lucida Sans"/>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71" name="Shape 271"/>
          <p:cNvSpPr txBox="1">
            <a:spLocks noGrp="1"/>
          </p:cNvSpPr>
          <p:nvPr>
            <p:ph type="body" idx="1"/>
          </p:nvPr>
        </p:nvSpPr>
        <p:spPr>
          <a:xfrm>
            <a:off x="304800" y="1600200"/>
            <a:ext cx="4038600" cy="4554900"/>
          </a:xfrm>
          <a:prstGeom prst="rect">
            <a:avLst/>
          </a:prstGeom>
          <a:noFill/>
          <a:ln>
            <a:noFill/>
          </a:ln>
        </p:spPr>
        <p:txBody>
          <a:bodyPr wrap="square"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2" name="Shape 272"/>
          <p:cNvSpPr txBox="1">
            <a:spLocks noGrp="1"/>
          </p:cNvSpPr>
          <p:nvPr>
            <p:ph type="body" idx="2"/>
          </p:nvPr>
        </p:nvSpPr>
        <p:spPr>
          <a:xfrm>
            <a:off x="4496019" y="1603770"/>
            <a:ext cx="4026000" cy="4551300"/>
          </a:xfrm>
          <a:prstGeom prst="rect">
            <a:avLst/>
          </a:prstGeom>
          <a:noFill/>
          <a:ln>
            <a:noFill/>
          </a:ln>
        </p:spPr>
        <p:txBody>
          <a:bodyPr wrap="square"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3" name="Shape 273"/>
          <p:cNvSpPr/>
          <p:nvPr/>
        </p:nvSpPr>
        <p:spPr>
          <a:xfrm>
            <a:off x="1" y="6330471"/>
            <a:ext cx="9153000" cy="540300"/>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4" name="Shape 274"/>
          <p:cNvSpPr txBox="1"/>
          <p:nvPr/>
        </p:nvSpPr>
        <p:spPr>
          <a:xfrm>
            <a:off x="7571684" y="6483773"/>
            <a:ext cx="1458300" cy="2463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
        <p:nvSpPr>
          <p:cNvPr id="275" name="Shape 275">
            <a:hlinkClick r:id="rId2"/>
          </p:cNvPr>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04800" y="274637"/>
            <a:ext cx="85344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Lucida Sans"/>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78" name="Shape 278"/>
          <p:cNvSpPr txBox="1">
            <a:spLocks noGrp="1"/>
          </p:cNvSpPr>
          <p:nvPr>
            <p:ph type="body" idx="1"/>
          </p:nvPr>
        </p:nvSpPr>
        <p:spPr>
          <a:xfrm>
            <a:off x="304800" y="1417637"/>
            <a:ext cx="4192500" cy="597900"/>
          </a:xfrm>
          <a:prstGeom prst="rect">
            <a:avLst/>
          </a:prstGeom>
          <a:noFill/>
          <a:ln>
            <a:noFill/>
          </a:ln>
        </p:spPr>
        <p:txBody>
          <a:bodyPr wrap="square"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Lucida Sans"/>
                <a:ea typeface="Lucida Sans"/>
                <a:cs typeface="Lucida Sans"/>
                <a:sym typeface="Lucida Sans"/>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9" name="Shape 279"/>
          <p:cNvSpPr txBox="1">
            <a:spLocks noGrp="1"/>
          </p:cNvSpPr>
          <p:nvPr>
            <p:ph type="body" idx="2"/>
          </p:nvPr>
        </p:nvSpPr>
        <p:spPr>
          <a:xfrm>
            <a:off x="304800" y="2015410"/>
            <a:ext cx="4192500" cy="4126500"/>
          </a:xfrm>
          <a:prstGeom prst="rect">
            <a:avLst/>
          </a:prstGeom>
          <a:noFill/>
          <a:ln>
            <a:noFill/>
          </a:ln>
        </p:spPr>
        <p:txBody>
          <a:bodyPr wrap="square"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80" name="Shape 280"/>
          <p:cNvSpPr txBox="1">
            <a:spLocks noGrp="1"/>
          </p:cNvSpPr>
          <p:nvPr>
            <p:ph type="body" idx="3"/>
          </p:nvPr>
        </p:nvSpPr>
        <p:spPr>
          <a:xfrm>
            <a:off x="4645025" y="1417637"/>
            <a:ext cx="4194300" cy="632400"/>
          </a:xfrm>
          <a:prstGeom prst="rect">
            <a:avLst/>
          </a:prstGeom>
          <a:noFill/>
          <a:ln>
            <a:noFill/>
          </a:ln>
        </p:spPr>
        <p:txBody>
          <a:bodyPr wrap="square"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Lucida Sans"/>
                <a:ea typeface="Lucida Sans"/>
                <a:cs typeface="Lucida Sans"/>
                <a:sym typeface="Lucida Sans"/>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1" name="Shape 281"/>
          <p:cNvSpPr txBox="1">
            <a:spLocks noGrp="1"/>
          </p:cNvSpPr>
          <p:nvPr>
            <p:ph type="body" idx="4"/>
          </p:nvPr>
        </p:nvSpPr>
        <p:spPr>
          <a:xfrm>
            <a:off x="4645025" y="2050046"/>
            <a:ext cx="4194300" cy="4092000"/>
          </a:xfrm>
          <a:prstGeom prst="rect">
            <a:avLst/>
          </a:prstGeom>
          <a:noFill/>
          <a:ln>
            <a:noFill/>
          </a:ln>
        </p:spPr>
        <p:txBody>
          <a:bodyPr wrap="square"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82" name="Shape 282"/>
          <p:cNvSpPr/>
          <p:nvPr/>
        </p:nvSpPr>
        <p:spPr>
          <a:xfrm>
            <a:off x="1" y="6330471"/>
            <a:ext cx="9153000" cy="540300"/>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3" name="Shape 283"/>
          <p:cNvSpPr txBox="1"/>
          <p:nvPr/>
        </p:nvSpPr>
        <p:spPr>
          <a:xfrm>
            <a:off x="7571684" y="6483773"/>
            <a:ext cx="1458300" cy="2463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
        <p:nvSpPr>
          <p:cNvPr id="284" name="Shape 284">
            <a:hlinkClick r:id="rId2"/>
          </p:cNvPr>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33"/>
        <p:cNvGrpSpPr/>
        <p:nvPr/>
      </p:nvGrpSpPr>
      <p:grpSpPr>
        <a:xfrm>
          <a:off x="0" y="0"/>
          <a:ext cx="0" cy="0"/>
          <a:chOff x="0" y="0"/>
          <a:chExt cx="0" cy="0"/>
        </a:xfrm>
      </p:grpSpPr>
      <p:sp>
        <p:nvSpPr>
          <p:cNvPr id="34" name="Shape 34"/>
          <p:cNvSpPr/>
          <p:nvPr/>
        </p:nvSpPr>
        <p:spPr>
          <a:xfrm>
            <a:off x="0" y="0"/>
            <a:ext cx="9144000" cy="6858000"/>
          </a:xfrm>
          <a:prstGeom prst="rect">
            <a:avLst/>
          </a:prstGeom>
          <a:solidFill>
            <a:srgbClr val="A9B0AC"/>
          </a:solidFill>
          <a:ln>
            <a:noFill/>
          </a:ln>
          <a:effectLst>
            <a:outerShdw blurRad="39999" dist="23000" dir="5400000" rotWithShape="0">
              <a:srgbClr val="000000">
                <a:alpha val="33725"/>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5" name="Shape 35"/>
          <p:cNvSpPr txBox="1"/>
          <p:nvPr/>
        </p:nvSpPr>
        <p:spPr>
          <a:xfrm>
            <a:off x="115457" y="2306250"/>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 name="Shape 36"/>
          <p:cNvSpPr txBox="1"/>
          <p:nvPr/>
        </p:nvSpPr>
        <p:spPr>
          <a:xfrm>
            <a:off x="115457" y="2952691"/>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7" name="Shape 37"/>
          <p:cNvSpPr txBox="1"/>
          <p:nvPr/>
        </p:nvSpPr>
        <p:spPr>
          <a:xfrm>
            <a:off x="115457" y="2306250"/>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8" name="Shape 38"/>
          <p:cNvSpPr txBox="1"/>
          <p:nvPr/>
        </p:nvSpPr>
        <p:spPr>
          <a:xfrm>
            <a:off x="115457" y="2952691"/>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9" name="Shape 39"/>
          <p:cNvSpPr txBox="1">
            <a:spLocks noGrp="1"/>
          </p:cNvSpPr>
          <p:nvPr>
            <p:ph type="title"/>
          </p:nvPr>
        </p:nvSpPr>
        <p:spPr>
          <a:xfrm>
            <a:off x="216565" y="2829675"/>
            <a:ext cx="8620551" cy="86836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40" name="Shape 40"/>
          <p:cNvPicPr preferRelativeResize="0"/>
          <p:nvPr/>
        </p:nvPicPr>
        <p:blipFill rotWithShape="1">
          <a:blip r:embed="rId2">
            <a:alphaModFix/>
          </a:blip>
          <a:srcRect/>
          <a:stretch/>
        </p:blipFill>
        <p:spPr>
          <a:xfrm>
            <a:off x="304813" y="394130"/>
            <a:ext cx="2235199" cy="21014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285"/>
        <p:cNvGrpSpPr/>
        <p:nvPr/>
      </p:nvGrpSpPr>
      <p:grpSpPr>
        <a:xfrm>
          <a:off x="0" y="0"/>
          <a:ext cx="0" cy="0"/>
          <a:chOff x="0" y="0"/>
          <a:chExt cx="0" cy="0"/>
        </a:xfrm>
      </p:grpSpPr>
      <p:sp>
        <p:nvSpPr>
          <p:cNvPr id="286" name="Shape 286"/>
          <p:cNvSpPr>
            <a:spLocks noGrp="1"/>
          </p:cNvSpPr>
          <p:nvPr>
            <p:ph type="pic" idx="2"/>
          </p:nvPr>
        </p:nvSpPr>
        <p:spPr>
          <a:xfrm>
            <a:off x="4673600" y="1600200"/>
            <a:ext cx="4013100" cy="4526100"/>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87" name="Shape 287"/>
          <p:cNvSpPr txBox="1">
            <a:spLocks noGrp="1"/>
          </p:cNvSpPr>
          <p:nvPr>
            <p:ph type="title"/>
          </p:nvPr>
        </p:nvSpPr>
        <p:spPr>
          <a:xfrm>
            <a:off x="304800" y="274637"/>
            <a:ext cx="83820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Lucida Sans"/>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88" name="Shape 288"/>
          <p:cNvSpPr txBox="1">
            <a:spLocks noGrp="1"/>
          </p:cNvSpPr>
          <p:nvPr>
            <p:ph type="body" idx="1"/>
          </p:nvPr>
        </p:nvSpPr>
        <p:spPr>
          <a:xfrm>
            <a:off x="304800" y="1600200"/>
            <a:ext cx="4191000" cy="4526100"/>
          </a:xfrm>
          <a:prstGeom prst="rect">
            <a:avLst/>
          </a:prstGeom>
          <a:noFill/>
          <a:ln>
            <a:noFill/>
          </a:ln>
        </p:spPr>
        <p:txBody>
          <a:bodyPr wrap="square"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9" name="Shape 289"/>
          <p:cNvSpPr txBox="1">
            <a:spLocks noGrp="1"/>
          </p:cNvSpPr>
          <p:nvPr>
            <p:ph type="body" idx="3"/>
          </p:nvPr>
        </p:nvSpPr>
        <p:spPr>
          <a:xfrm>
            <a:off x="4673600" y="5646676"/>
            <a:ext cx="4013100" cy="479400"/>
          </a:xfrm>
          <a:prstGeom prst="rect">
            <a:avLst/>
          </a:prstGeom>
          <a:solidFill>
            <a:srgbClr val="FFFFFF">
              <a:alpha val="4863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0" name="Shape 290"/>
          <p:cNvSpPr/>
          <p:nvPr/>
        </p:nvSpPr>
        <p:spPr>
          <a:xfrm>
            <a:off x="1" y="6330471"/>
            <a:ext cx="9153000" cy="540300"/>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91" name="Shape 291"/>
          <p:cNvSpPr txBox="1"/>
          <p:nvPr/>
        </p:nvSpPr>
        <p:spPr>
          <a:xfrm>
            <a:off x="7571684" y="6483773"/>
            <a:ext cx="1458300" cy="2463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292"/>
        <p:cNvGrpSpPr/>
        <p:nvPr/>
      </p:nvGrpSpPr>
      <p:grpSpPr>
        <a:xfrm>
          <a:off x="0" y="0"/>
          <a:ext cx="0" cy="0"/>
          <a:chOff x="0" y="0"/>
          <a:chExt cx="0" cy="0"/>
        </a:xfrm>
      </p:grpSpPr>
      <p:sp>
        <p:nvSpPr>
          <p:cNvPr id="293" name="Shape 293"/>
          <p:cNvSpPr>
            <a:spLocks noGrp="1"/>
          </p:cNvSpPr>
          <p:nvPr>
            <p:ph type="pic" idx="2"/>
          </p:nvPr>
        </p:nvSpPr>
        <p:spPr>
          <a:xfrm>
            <a:off x="4673600" y="3892046"/>
            <a:ext cx="4013100" cy="2234100"/>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4" name="Shape 294"/>
          <p:cNvSpPr>
            <a:spLocks noGrp="1"/>
          </p:cNvSpPr>
          <p:nvPr>
            <p:ph type="pic" idx="3"/>
          </p:nvPr>
        </p:nvSpPr>
        <p:spPr>
          <a:xfrm>
            <a:off x="4673600" y="1600200"/>
            <a:ext cx="4013100" cy="2234100"/>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title"/>
          </p:nvPr>
        </p:nvSpPr>
        <p:spPr>
          <a:xfrm>
            <a:off x="304800" y="274637"/>
            <a:ext cx="83820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Lucida Sans"/>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96" name="Shape 296"/>
          <p:cNvSpPr txBox="1">
            <a:spLocks noGrp="1"/>
          </p:cNvSpPr>
          <p:nvPr>
            <p:ph type="body" idx="1"/>
          </p:nvPr>
        </p:nvSpPr>
        <p:spPr>
          <a:xfrm>
            <a:off x="304800" y="1600200"/>
            <a:ext cx="4191000" cy="4526100"/>
          </a:xfrm>
          <a:prstGeom prst="rect">
            <a:avLst/>
          </a:prstGeom>
          <a:noFill/>
          <a:ln>
            <a:noFill/>
          </a:ln>
        </p:spPr>
        <p:txBody>
          <a:bodyPr wrap="square"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Shape 297"/>
          <p:cNvSpPr txBox="1">
            <a:spLocks noGrp="1"/>
          </p:cNvSpPr>
          <p:nvPr>
            <p:ph type="body" idx="4"/>
          </p:nvPr>
        </p:nvSpPr>
        <p:spPr>
          <a:xfrm>
            <a:off x="4673600" y="5646676"/>
            <a:ext cx="4057800" cy="479400"/>
          </a:xfrm>
          <a:prstGeom prst="rect">
            <a:avLst/>
          </a:prstGeom>
          <a:solidFill>
            <a:srgbClr val="FFFFFF">
              <a:alpha val="4863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8" name="Shape 298"/>
          <p:cNvSpPr txBox="1">
            <a:spLocks noGrp="1"/>
          </p:cNvSpPr>
          <p:nvPr>
            <p:ph type="body" idx="5"/>
          </p:nvPr>
        </p:nvSpPr>
        <p:spPr>
          <a:xfrm>
            <a:off x="4673600" y="3354830"/>
            <a:ext cx="4013100" cy="479400"/>
          </a:xfrm>
          <a:prstGeom prst="rect">
            <a:avLst/>
          </a:prstGeom>
          <a:solidFill>
            <a:srgbClr val="FFFFFF">
              <a:alpha val="4863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9" name="Shape 299"/>
          <p:cNvSpPr/>
          <p:nvPr/>
        </p:nvSpPr>
        <p:spPr>
          <a:xfrm>
            <a:off x="1" y="6330471"/>
            <a:ext cx="9153000" cy="540300"/>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00" name="Shape 300"/>
          <p:cNvSpPr txBox="1"/>
          <p:nvPr/>
        </p:nvSpPr>
        <p:spPr>
          <a:xfrm>
            <a:off x="7571684" y="6483773"/>
            <a:ext cx="1458300" cy="2463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wo Images">
    <p:spTree>
      <p:nvGrpSpPr>
        <p:cNvPr id="1" name="Shape 301"/>
        <p:cNvGrpSpPr/>
        <p:nvPr/>
      </p:nvGrpSpPr>
      <p:grpSpPr>
        <a:xfrm>
          <a:off x="0" y="0"/>
          <a:ext cx="0" cy="0"/>
          <a:chOff x="0" y="0"/>
          <a:chExt cx="0" cy="0"/>
        </a:xfrm>
      </p:grpSpPr>
      <p:sp>
        <p:nvSpPr>
          <p:cNvPr id="302" name="Shape 302"/>
          <p:cNvSpPr>
            <a:spLocks noGrp="1"/>
          </p:cNvSpPr>
          <p:nvPr>
            <p:ph type="pic" idx="2"/>
          </p:nvPr>
        </p:nvSpPr>
        <p:spPr>
          <a:xfrm>
            <a:off x="4683119" y="1600200"/>
            <a:ext cx="4003800" cy="4526100"/>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3" name="Shape 303"/>
          <p:cNvSpPr txBox="1">
            <a:spLocks noGrp="1"/>
          </p:cNvSpPr>
          <p:nvPr>
            <p:ph type="title"/>
          </p:nvPr>
        </p:nvSpPr>
        <p:spPr>
          <a:xfrm>
            <a:off x="304800" y="274637"/>
            <a:ext cx="83820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Lucida Sans"/>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04" name="Shape 304"/>
          <p:cNvSpPr txBox="1">
            <a:spLocks noGrp="1"/>
          </p:cNvSpPr>
          <p:nvPr>
            <p:ph type="body" idx="1"/>
          </p:nvPr>
        </p:nvSpPr>
        <p:spPr>
          <a:xfrm>
            <a:off x="4683119" y="5646676"/>
            <a:ext cx="4003800" cy="479400"/>
          </a:xfrm>
          <a:prstGeom prst="rect">
            <a:avLst/>
          </a:prstGeom>
          <a:solidFill>
            <a:srgbClr val="FFFFFF">
              <a:alpha val="4863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5" name="Shape 305"/>
          <p:cNvSpPr>
            <a:spLocks noGrp="1"/>
          </p:cNvSpPr>
          <p:nvPr>
            <p:ph type="pic" idx="3"/>
          </p:nvPr>
        </p:nvSpPr>
        <p:spPr>
          <a:xfrm>
            <a:off x="304801" y="1600200"/>
            <a:ext cx="4225800" cy="4526100"/>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6" name="Shape 306"/>
          <p:cNvSpPr txBox="1">
            <a:spLocks noGrp="1"/>
          </p:cNvSpPr>
          <p:nvPr>
            <p:ph type="body" idx="4"/>
          </p:nvPr>
        </p:nvSpPr>
        <p:spPr>
          <a:xfrm>
            <a:off x="304800" y="5646676"/>
            <a:ext cx="4225800" cy="479400"/>
          </a:xfrm>
          <a:prstGeom prst="rect">
            <a:avLst/>
          </a:prstGeom>
          <a:solidFill>
            <a:srgbClr val="FFFFFF">
              <a:alpha val="4863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7" name="Shape 307"/>
          <p:cNvSpPr/>
          <p:nvPr/>
        </p:nvSpPr>
        <p:spPr>
          <a:xfrm>
            <a:off x="1" y="6330471"/>
            <a:ext cx="9153000" cy="540300"/>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08" name="Shape 308"/>
          <p:cNvSpPr txBox="1"/>
          <p:nvPr/>
        </p:nvSpPr>
        <p:spPr>
          <a:xfrm>
            <a:off x="7571684" y="6483773"/>
            <a:ext cx="1458300" cy="2463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Four Images">
    <p:spTree>
      <p:nvGrpSpPr>
        <p:cNvPr id="1" name="Shape 309"/>
        <p:cNvGrpSpPr/>
        <p:nvPr/>
      </p:nvGrpSpPr>
      <p:grpSpPr>
        <a:xfrm>
          <a:off x="0" y="0"/>
          <a:ext cx="0" cy="0"/>
          <a:chOff x="0" y="0"/>
          <a:chExt cx="0" cy="0"/>
        </a:xfrm>
      </p:grpSpPr>
      <p:sp>
        <p:nvSpPr>
          <p:cNvPr id="310" name="Shape 310"/>
          <p:cNvSpPr>
            <a:spLocks noGrp="1"/>
          </p:cNvSpPr>
          <p:nvPr>
            <p:ph type="pic" idx="2"/>
          </p:nvPr>
        </p:nvSpPr>
        <p:spPr>
          <a:xfrm>
            <a:off x="4530721" y="3892046"/>
            <a:ext cx="4156200" cy="2234100"/>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1" name="Shape 311"/>
          <p:cNvSpPr>
            <a:spLocks noGrp="1"/>
          </p:cNvSpPr>
          <p:nvPr>
            <p:ph type="pic" idx="3"/>
          </p:nvPr>
        </p:nvSpPr>
        <p:spPr>
          <a:xfrm>
            <a:off x="4533898" y="1600200"/>
            <a:ext cx="4152900" cy="2234100"/>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2" name="Shape 312"/>
          <p:cNvSpPr>
            <a:spLocks noGrp="1"/>
          </p:cNvSpPr>
          <p:nvPr>
            <p:ph type="pic" idx="4"/>
          </p:nvPr>
        </p:nvSpPr>
        <p:spPr>
          <a:xfrm>
            <a:off x="304800" y="1600200"/>
            <a:ext cx="4159200" cy="2234100"/>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3" name="Shape 313"/>
          <p:cNvSpPr>
            <a:spLocks noGrp="1"/>
          </p:cNvSpPr>
          <p:nvPr>
            <p:ph type="pic" idx="5"/>
          </p:nvPr>
        </p:nvSpPr>
        <p:spPr>
          <a:xfrm>
            <a:off x="307975" y="3892046"/>
            <a:ext cx="4156200" cy="2234100"/>
          </a:xfrm>
          <a:prstGeom prst="rect">
            <a:avLst/>
          </a:prstGeom>
          <a:noFill/>
          <a:ln>
            <a:noFill/>
          </a:ln>
        </p:spPr>
        <p:txBody>
          <a:bodyPr wrap="square"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Lucida Sans"/>
                <a:ea typeface="Lucida Sans"/>
                <a:cs typeface="Lucida Sans"/>
                <a:sym typeface="Lucida Sans"/>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4" name="Shape 314"/>
          <p:cNvSpPr txBox="1">
            <a:spLocks noGrp="1"/>
          </p:cNvSpPr>
          <p:nvPr>
            <p:ph type="title"/>
          </p:nvPr>
        </p:nvSpPr>
        <p:spPr>
          <a:xfrm>
            <a:off x="304800" y="274637"/>
            <a:ext cx="83820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Lucida Sans"/>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15" name="Shape 315"/>
          <p:cNvSpPr txBox="1">
            <a:spLocks noGrp="1"/>
          </p:cNvSpPr>
          <p:nvPr>
            <p:ph type="body" idx="1"/>
          </p:nvPr>
        </p:nvSpPr>
        <p:spPr>
          <a:xfrm>
            <a:off x="4533898" y="5646676"/>
            <a:ext cx="4152900" cy="479400"/>
          </a:xfrm>
          <a:prstGeom prst="rect">
            <a:avLst/>
          </a:prstGeom>
          <a:solidFill>
            <a:srgbClr val="FFFFFF">
              <a:alpha val="4863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6" name="Shape 316"/>
          <p:cNvSpPr txBox="1">
            <a:spLocks noGrp="1"/>
          </p:cNvSpPr>
          <p:nvPr>
            <p:ph type="body" idx="6"/>
          </p:nvPr>
        </p:nvSpPr>
        <p:spPr>
          <a:xfrm>
            <a:off x="304800" y="5646676"/>
            <a:ext cx="4159200" cy="479400"/>
          </a:xfrm>
          <a:prstGeom prst="rect">
            <a:avLst/>
          </a:prstGeom>
          <a:solidFill>
            <a:srgbClr val="FFFFFF">
              <a:alpha val="4863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7" name="Shape 317"/>
          <p:cNvSpPr txBox="1">
            <a:spLocks noGrp="1"/>
          </p:cNvSpPr>
          <p:nvPr>
            <p:ph type="body" idx="7"/>
          </p:nvPr>
        </p:nvSpPr>
        <p:spPr>
          <a:xfrm>
            <a:off x="4530721" y="3354830"/>
            <a:ext cx="4156200" cy="479400"/>
          </a:xfrm>
          <a:prstGeom prst="rect">
            <a:avLst/>
          </a:prstGeom>
          <a:solidFill>
            <a:srgbClr val="FFFFFF">
              <a:alpha val="4863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8" name="Shape 318"/>
          <p:cNvSpPr txBox="1">
            <a:spLocks noGrp="1"/>
          </p:cNvSpPr>
          <p:nvPr>
            <p:ph type="body" idx="8"/>
          </p:nvPr>
        </p:nvSpPr>
        <p:spPr>
          <a:xfrm>
            <a:off x="304801" y="3354830"/>
            <a:ext cx="4159200" cy="479400"/>
          </a:xfrm>
          <a:prstGeom prst="rect">
            <a:avLst/>
          </a:prstGeom>
          <a:solidFill>
            <a:srgbClr val="FFFFFF">
              <a:alpha val="48630"/>
            </a:srgbClr>
          </a:solidFill>
          <a:ln>
            <a:noFill/>
          </a:ln>
        </p:spPr>
        <p:txBody>
          <a:bodyPr wrap="square"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9" name="Shape 319"/>
          <p:cNvSpPr/>
          <p:nvPr/>
        </p:nvSpPr>
        <p:spPr>
          <a:xfrm>
            <a:off x="1" y="6330471"/>
            <a:ext cx="9153000" cy="540300"/>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20" name="Shape 320"/>
          <p:cNvSpPr txBox="1"/>
          <p:nvPr/>
        </p:nvSpPr>
        <p:spPr>
          <a:xfrm>
            <a:off x="7571684" y="6483773"/>
            <a:ext cx="1458300" cy="2463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41"/>
        <p:cNvGrpSpPr/>
        <p:nvPr/>
      </p:nvGrpSpPr>
      <p:grpSpPr>
        <a:xfrm>
          <a:off x="0" y="0"/>
          <a:ext cx="0" cy="0"/>
          <a:chOff x="0" y="0"/>
          <a:chExt cx="0" cy="0"/>
        </a:xfrm>
      </p:grpSpPr>
      <p:sp>
        <p:nvSpPr>
          <p:cNvPr id="42" name="Shape 42"/>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3" name="Shape 43"/>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44" name="Shape 4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able Page">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7" name="Shape 47"/>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8" name="Shape 48"/>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49" name="Shape 49"/>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50"/>
        <p:cNvGrpSpPr/>
        <p:nvPr/>
      </p:nvGrpSpPr>
      <p:grpSpPr>
        <a:xfrm>
          <a:off x="0" y="0"/>
          <a:ext cx="0" cy="0"/>
          <a:chOff x="0" y="0"/>
          <a:chExt cx="0" cy="0"/>
        </a:xfrm>
      </p:grpSpPr>
      <p:sp>
        <p:nvSpPr>
          <p:cNvPr id="51" name="Shape 51"/>
          <p:cNvSpPr/>
          <p:nvPr/>
        </p:nvSpPr>
        <p:spPr>
          <a:xfrm>
            <a:off x="0" y="0"/>
            <a:ext cx="9144000" cy="6858000"/>
          </a:xfrm>
          <a:prstGeom prst="rect">
            <a:avLst/>
          </a:prstGeom>
          <a:solidFill>
            <a:srgbClr val="464646"/>
          </a:solidFill>
          <a:ln>
            <a:noFill/>
          </a:ln>
          <a:effectLst>
            <a:outerShdw blurRad="39999" dist="23000" dir="5400000" rotWithShape="0">
              <a:srgbClr val="000000">
                <a:alpha val="33725"/>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2" name="Shape 52"/>
          <p:cNvSpPr txBox="1"/>
          <p:nvPr/>
        </p:nvSpPr>
        <p:spPr>
          <a:xfrm>
            <a:off x="115457" y="2306250"/>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3" name="Shape 53"/>
          <p:cNvSpPr txBox="1"/>
          <p:nvPr/>
        </p:nvSpPr>
        <p:spPr>
          <a:xfrm>
            <a:off x="115457" y="2952691"/>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4" name="Shape 54"/>
          <p:cNvSpPr txBox="1"/>
          <p:nvPr/>
        </p:nvSpPr>
        <p:spPr>
          <a:xfrm>
            <a:off x="115457" y="2306250"/>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5" name="Shape 55"/>
          <p:cNvSpPr txBox="1"/>
          <p:nvPr/>
        </p:nvSpPr>
        <p:spPr>
          <a:xfrm>
            <a:off x="115457" y="2952691"/>
            <a:ext cx="3793677" cy="19330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6" name="Shape 56"/>
          <p:cNvSpPr txBox="1">
            <a:spLocks noGrp="1"/>
          </p:cNvSpPr>
          <p:nvPr>
            <p:ph type="title"/>
          </p:nvPr>
        </p:nvSpPr>
        <p:spPr>
          <a:xfrm>
            <a:off x="216565" y="2829675"/>
            <a:ext cx="8620551" cy="86836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57" name="Shape 57"/>
          <p:cNvPicPr preferRelativeResize="0"/>
          <p:nvPr/>
        </p:nvPicPr>
        <p:blipFill rotWithShape="1">
          <a:blip r:embed="rId2">
            <a:alphaModFix/>
          </a:blip>
          <a:srcRect/>
          <a:stretch/>
        </p:blipFill>
        <p:spPr>
          <a:xfrm>
            <a:off x="304813" y="394130"/>
            <a:ext cx="2235199" cy="21014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04800" y="274637"/>
            <a:ext cx="8534399"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304800" y="1417637"/>
            <a:ext cx="4192588" cy="597773"/>
          </a:xfrm>
          <a:prstGeom prst="rect">
            <a:avLst/>
          </a:prstGeom>
          <a:noFill/>
          <a:ln>
            <a:noFill/>
          </a:ln>
        </p:spPr>
        <p:txBody>
          <a:bodyPr wrap="square"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304800" y="2015408"/>
            <a:ext cx="4192588" cy="4126626"/>
          </a:xfrm>
          <a:prstGeom prst="rect">
            <a:avLst/>
          </a:prstGeom>
          <a:noFill/>
          <a:ln>
            <a:noFill/>
          </a:ln>
        </p:spPr>
        <p:txBody>
          <a:bodyPr wrap="square"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3"/>
          </p:nvPr>
        </p:nvSpPr>
        <p:spPr>
          <a:xfrm>
            <a:off x="4645025" y="1417637"/>
            <a:ext cx="4194174" cy="632406"/>
          </a:xfrm>
          <a:prstGeom prst="rect">
            <a:avLst/>
          </a:prstGeom>
          <a:noFill/>
          <a:ln>
            <a:noFill/>
          </a:ln>
        </p:spPr>
        <p:txBody>
          <a:bodyPr wrap="square"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4"/>
          </p:nvPr>
        </p:nvSpPr>
        <p:spPr>
          <a:xfrm>
            <a:off x="4645025" y="2050046"/>
            <a:ext cx="4194174" cy="4091992"/>
          </a:xfrm>
          <a:prstGeom prst="rect">
            <a:avLst/>
          </a:prstGeom>
          <a:noFill/>
          <a:ln>
            <a:noFill/>
          </a:ln>
        </p:spPr>
        <p:txBody>
          <a:bodyPr wrap="square"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4" name="Shape 64"/>
          <p:cNvSpPr/>
          <p:nvPr/>
        </p:nvSpPr>
        <p:spPr>
          <a:xfrm>
            <a:off x="0" y="6330471"/>
            <a:ext cx="9153069" cy="540225"/>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5" name="Shape 65"/>
          <p:cNvSpPr txBox="1"/>
          <p:nvPr/>
        </p:nvSpPr>
        <p:spPr>
          <a:xfrm>
            <a:off x="7571684" y="6483773"/>
            <a:ext cx="1458265" cy="24621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66" name="Shape 66">
            <a:hlinkClick r:id="rId2"/>
          </p:cNvPr>
          <p:cNvSpPr/>
          <p:nvPr/>
        </p:nvSpPr>
        <p:spPr>
          <a:xfrm>
            <a:off x="3542585" y="6519775"/>
            <a:ext cx="1906868" cy="175585"/>
          </a:xfrm>
          <a:prstGeom prst="rect">
            <a:avLst/>
          </a:prstGeom>
          <a:noFill/>
          <a:ln>
            <a:noFill/>
          </a:ln>
          <a:effectLst>
            <a:outerShdw blurRad="39999" dist="23000" dir="5400000" rotWithShape="0">
              <a:srgbClr val="000000">
                <a:alpha val="33725"/>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3339153" y="2950713"/>
            <a:ext cx="5497218" cy="884849"/>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9" name="Shape 69"/>
          <p:cNvSpPr txBox="1">
            <a:spLocks noGrp="1"/>
          </p:cNvSpPr>
          <p:nvPr>
            <p:ph type="subTitle" idx="1"/>
          </p:nvPr>
        </p:nvSpPr>
        <p:spPr>
          <a:xfrm>
            <a:off x="3339151" y="3835562"/>
            <a:ext cx="5497218" cy="792405"/>
          </a:xfrm>
          <a:prstGeom prst="rect">
            <a:avLst/>
          </a:prstGeom>
          <a:noFill/>
          <a:ln>
            <a:noFill/>
          </a:ln>
        </p:spPr>
        <p:txBody>
          <a:bodyPr wrap="square"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0" name="Shape 70"/>
          <p:cNvSpPr/>
          <p:nvPr/>
        </p:nvSpPr>
        <p:spPr>
          <a:xfrm>
            <a:off x="0" y="1746249"/>
            <a:ext cx="9144000" cy="111125"/>
          </a:xfrm>
          <a:prstGeom prst="rect">
            <a:avLst/>
          </a:prstGeom>
          <a:solidFill>
            <a:srgbClr val="FFFFF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1" name="Shape 71"/>
          <p:cNvSpPr>
            <a:spLocks noGrp="1"/>
          </p:cNvSpPr>
          <p:nvPr>
            <p:ph type="pic" idx="2"/>
          </p:nvPr>
        </p:nvSpPr>
        <p:spPr>
          <a:xfrm>
            <a:off x="304800" y="1857374"/>
            <a:ext cx="2752483" cy="3159126"/>
          </a:xfrm>
          <a:prstGeom prst="rect">
            <a:avLst/>
          </a:prstGeom>
          <a:noFill/>
          <a:ln>
            <a:noFill/>
          </a:ln>
        </p:spPr>
        <p:txBody>
          <a:bodyPr wrap="square" lIns="91425" tIns="91425" rIns="91425" bIns="91425" anchor="t" anchorCtr="0"/>
          <a:lstStyle>
            <a:lvl1pPr marL="342900" marR="0" lvl="0" indent="1651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2" name="Shape 72"/>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95959"/>
              </a:buClr>
              <a:buFont typeface="Lucida Sans"/>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0" name="Shape 170"/>
          <p:cNvSpPr txBox="1">
            <a:spLocks noGrp="1"/>
          </p:cNvSpPr>
          <p:nvPr>
            <p:ph type="body" idx="1"/>
          </p:nvPr>
        </p:nvSpPr>
        <p:spPr>
          <a:xfrm>
            <a:off x="457200" y="1600200"/>
            <a:ext cx="8229600" cy="4526100"/>
          </a:xfrm>
          <a:prstGeom prst="rect">
            <a:avLst/>
          </a:prstGeom>
          <a:noFill/>
          <a:ln>
            <a:noFill/>
          </a:ln>
        </p:spPr>
        <p:txBody>
          <a:bodyPr wrap="square"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Lucida Sans"/>
                <a:ea typeface="Lucida Sans"/>
                <a:cs typeface="Lucida Sans"/>
                <a:sym typeface="Lucida Sans"/>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Lucida Sans"/>
                <a:ea typeface="Lucida Sans"/>
                <a:cs typeface="Lucida Sans"/>
                <a:sym typeface="Lucida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0B9kRj3U6Es_kczdwS0pfUzNPQ3c/view"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achievethecore.org" TargetMode="External"/><Relationship Id="rId5" Type="http://schemas.openxmlformats.org/officeDocument/2006/relationships/hyperlink" Target="https://achievethecore.org/ca-signup" TargetMode="External"/><Relationship Id="rId4" Type="http://schemas.openxmlformats.org/officeDocument/2006/relationships/hyperlink" Target="mailto:jfunderburk@studentsachieven.net"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www.tinyurl.com/educatorstakingac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attendee.gotowebinar.com/register/6396412576359538435"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achievethecore.org/educators-taking-ac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p:nvPr/>
        </p:nvSpPr>
        <p:spPr>
          <a:xfrm>
            <a:off x="-2518771" y="5036553"/>
            <a:ext cx="184666" cy="36933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ctrTitle"/>
          </p:nvPr>
        </p:nvSpPr>
        <p:spPr>
          <a:xfrm>
            <a:off x="219317" y="2982072"/>
            <a:ext cx="8619880" cy="850387"/>
          </a:xfrm>
          <a:prstGeom prst="rect">
            <a:avLst/>
          </a:prstGeom>
          <a:noFill/>
          <a:ln>
            <a:noFill/>
          </a:ln>
        </p:spPr>
        <p:txBody>
          <a:bodyPr wrap="square" lIns="91425" tIns="45700" rIns="91425" bIns="45700" anchor="ctr" anchorCtr="0">
            <a:noAutofit/>
          </a:bodyPr>
          <a:lstStyle/>
          <a:p>
            <a:pPr marL="0" marR="0" lvl="0" indent="0" algn="l" rtl="0">
              <a:lnSpc>
                <a:spcPct val="115000"/>
              </a:lnSpc>
              <a:spcBef>
                <a:spcPts val="0"/>
              </a:spcBef>
              <a:spcAft>
                <a:spcPts val="0"/>
              </a:spcAft>
              <a:buClr>
                <a:schemeClr val="dk1"/>
              </a:buClr>
              <a:buSzPct val="25000"/>
              <a:buFont typeface="Arial"/>
              <a:buNone/>
            </a:pPr>
            <a:r>
              <a:rPr lang="en-US" sz="3000" b="1">
                <a:solidFill>
                  <a:srgbClr val="575757"/>
                </a:solidFill>
              </a:rPr>
              <a:t>Who’s Doing the Work? - Shifting  the Lift  in ELA</a:t>
            </a:r>
          </a:p>
          <a:p>
            <a:pPr marL="0" marR="0" lvl="0" indent="0" algn="l" rtl="0">
              <a:lnSpc>
                <a:spcPct val="100000"/>
              </a:lnSpc>
              <a:spcBef>
                <a:spcPts val="0"/>
              </a:spcBef>
              <a:spcAft>
                <a:spcPts val="0"/>
              </a:spcAft>
              <a:buClr>
                <a:srgbClr val="50514F"/>
              </a:buClr>
              <a:buSzPct val="25000"/>
              <a:buFont typeface="Allerta"/>
              <a:buNone/>
            </a:pPr>
            <a:endParaRPr sz="2800" b="0" i="0" u="none" strike="noStrike" cap="none">
              <a:solidFill>
                <a:srgbClr val="50514F"/>
              </a:solidFill>
              <a:latin typeface="Allerta"/>
              <a:ea typeface="Allerta"/>
              <a:cs typeface="Allerta"/>
              <a:sym typeface="Allerta"/>
            </a:endParaRPr>
          </a:p>
        </p:txBody>
      </p:sp>
      <p:sp>
        <p:nvSpPr>
          <p:cNvPr id="328" name="Shape 328"/>
          <p:cNvSpPr txBox="1">
            <a:spLocks noGrp="1"/>
          </p:cNvSpPr>
          <p:nvPr>
            <p:ph type="subTitle" idx="1"/>
          </p:nvPr>
        </p:nvSpPr>
        <p:spPr>
          <a:xfrm>
            <a:off x="219318" y="3832457"/>
            <a:ext cx="8619878" cy="79240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2000" b="0" i="0" u="none" strike="noStrike" cap="none">
                <a:solidFill>
                  <a:srgbClr val="575757"/>
                </a:solidFill>
                <a:latin typeface="Lucida Sans"/>
                <a:ea typeface="Lucida Sans"/>
                <a:cs typeface="Lucida Sans"/>
                <a:sym typeface="Lucida Sans"/>
              </a:rPr>
              <a:t>Core Advocates Monthly Webinar</a:t>
            </a:r>
          </a:p>
          <a:p>
            <a:pPr marL="0" marR="0" lvl="0" indent="0" algn="l" rtl="0">
              <a:lnSpc>
                <a:spcPct val="100000"/>
              </a:lnSpc>
              <a:spcBef>
                <a:spcPts val="400"/>
              </a:spcBef>
              <a:spcAft>
                <a:spcPts val="0"/>
              </a:spcAft>
              <a:buClr>
                <a:srgbClr val="595959"/>
              </a:buClr>
              <a:buSzPct val="25000"/>
              <a:buFont typeface="Arial"/>
              <a:buNone/>
            </a:pPr>
            <a:r>
              <a:rPr lang="en-US">
                <a:solidFill>
                  <a:srgbClr val="575757"/>
                </a:solidFill>
              </a:rPr>
              <a:t>October 4, 2017</a:t>
            </a:r>
          </a:p>
        </p:txBody>
      </p:sp>
      <p:sp>
        <p:nvSpPr>
          <p:cNvPr id="329" name="Shape 329"/>
          <p:cNvSpPr txBox="1"/>
          <p:nvPr/>
        </p:nvSpPr>
        <p:spPr>
          <a:xfrm>
            <a:off x="3590432" y="5448560"/>
            <a:ext cx="5343860" cy="9015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1800" b="0" i="0" u="none" strike="noStrike" cap="none">
                <a:solidFill>
                  <a:srgbClr val="575757"/>
                </a:solidFill>
                <a:latin typeface="Lucida Sans"/>
                <a:ea typeface="Lucida Sans"/>
                <a:cs typeface="Lucida Sans"/>
                <a:sym typeface="Lucida Sans"/>
              </a:rPr>
              <a:t>The webinar will begin shortly.  You may wish to download the handouts (check the tab on your webinar control panel) while you wait.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216565" y="2416482"/>
            <a:ext cx="8620551" cy="167674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a:t>Why is it important to limit “teacher talk?”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304800" y="274637"/>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a:solidFill>
                  <a:srgbClr val="575757"/>
                </a:solidFill>
                <a:latin typeface="Lucida Sans"/>
                <a:ea typeface="Lucida Sans"/>
                <a:cs typeface="Lucida Sans"/>
                <a:sym typeface="Lucida Sans"/>
              </a:rPr>
              <a:t>Why limit teacher talk?</a:t>
            </a:r>
            <a:r>
              <a:rPr lang="en-US" sz="2400" b="0" i="0" u="none" strike="noStrike" cap="none">
                <a:solidFill>
                  <a:srgbClr val="00B050"/>
                </a:solidFill>
                <a:latin typeface="Lucida Sans"/>
                <a:ea typeface="Lucida Sans"/>
                <a:cs typeface="Lucida Sans"/>
                <a:sym typeface="Lucida Sans"/>
              </a:rPr>
              <a:t> </a:t>
            </a:r>
          </a:p>
        </p:txBody>
      </p:sp>
      <p:sp>
        <p:nvSpPr>
          <p:cNvPr id="399" name="Shape 399"/>
          <p:cNvSpPr txBox="1">
            <a:spLocks noGrp="1"/>
          </p:cNvSpPr>
          <p:nvPr>
            <p:ph type="body" idx="1"/>
          </p:nvPr>
        </p:nvSpPr>
        <p:spPr>
          <a:xfrm>
            <a:off x="304800" y="1570940"/>
            <a:ext cx="8572500" cy="4526100"/>
          </a:xfrm>
          <a:prstGeom prst="rect">
            <a:avLst/>
          </a:prstGeom>
          <a:noFill/>
          <a:ln>
            <a:noFill/>
          </a:ln>
        </p:spPr>
        <p:txBody>
          <a:bodyPr wrap="square"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200" b="0" i="0" u="none" strike="noStrike" cap="none">
                <a:solidFill>
                  <a:srgbClr val="15A059"/>
                </a:solidFill>
                <a:latin typeface="Lucida Sans"/>
                <a:ea typeface="Lucida Sans"/>
                <a:cs typeface="Lucida Sans"/>
                <a:sym typeface="Lucida Sans"/>
              </a:rPr>
              <a:t>Engaging in a volume of reading benefits all students</a:t>
            </a:r>
          </a:p>
          <a:p>
            <a:pPr marL="0" marR="0" lvl="0" indent="0" algn="l" rtl="0">
              <a:lnSpc>
                <a:spcPct val="115000"/>
              </a:lnSpc>
              <a:spcBef>
                <a:spcPts val="0"/>
              </a:spcBef>
              <a:spcAft>
                <a:spcPts val="0"/>
              </a:spcAft>
              <a:buClr>
                <a:schemeClr val="dk1"/>
              </a:buClr>
              <a:buSzPct val="25000"/>
              <a:buFont typeface="Arial"/>
              <a:buNone/>
            </a:pPr>
            <a:r>
              <a:rPr lang="en-US" sz="2000" b="0" i="1" u="none" strike="noStrike" cap="none">
                <a:solidFill>
                  <a:schemeClr val="dk1"/>
                </a:solidFill>
                <a:latin typeface="Lucida Sans"/>
                <a:ea typeface="Lucida Sans"/>
                <a:cs typeface="Lucida Sans"/>
                <a:sym typeface="Lucida Sans"/>
              </a:rPr>
              <a:t>“To grow, our students must read lots, and more specifically they must read lots of ‘complex’ texts—texts that offer them new language, new knowledge, and new modes of thought.” </a:t>
            </a:r>
            <a:r>
              <a:rPr lang="en-US" sz="2000" b="0" i="0" u="none" strike="noStrike" cap="none">
                <a:solidFill>
                  <a:schemeClr val="dk1"/>
                </a:solidFill>
                <a:latin typeface="Lucida Sans"/>
                <a:ea typeface="Lucida Sans"/>
                <a:cs typeface="Lucida Sans"/>
                <a:sym typeface="Lucida Sans"/>
              </a:rPr>
              <a:t>Adams (2000)</a:t>
            </a:r>
          </a:p>
          <a:p>
            <a:pPr marL="0" marR="0" lvl="0" indent="0" algn="l" rtl="0">
              <a:lnSpc>
                <a:spcPct val="115000"/>
              </a:lnSpc>
              <a:spcBef>
                <a:spcPts val="0"/>
              </a:spcBef>
              <a:spcAft>
                <a:spcPts val="0"/>
              </a:spcAft>
              <a:buClr>
                <a:schemeClr val="dk1"/>
              </a:buClr>
              <a:buSzPct val="25000"/>
              <a:buFont typeface="Arial"/>
              <a:buNone/>
            </a:pPr>
            <a:endParaRPr sz="2000" b="0" i="0" u="none" strike="noStrike" cap="none">
              <a:solidFill>
                <a:schemeClr val="dk1"/>
              </a:solidFill>
              <a:latin typeface="Lucida Sans"/>
              <a:ea typeface="Lucida Sans"/>
              <a:cs typeface="Lucida Sans"/>
              <a:sym typeface="Lucida Sans"/>
            </a:endParaRPr>
          </a:p>
          <a:p>
            <a:pPr marL="0" marR="0" lvl="0" indent="0" algn="l" rtl="0">
              <a:lnSpc>
                <a:spcPct val="115000"/>
              </a:lnSpc>
              <a:spcBef>
                <a:spcPts val="0"/>
              </a:spcBef>
              <a:spcAft>
                <a:spcPts val="0"/>
              </a:spcAft>
              <a:buClr>
                <a:schemeClr val="dk1"/>
              </a:buClr>
              <a:buSzPct val="25000"/>
              <a:buFont typeface="Arial"/>
              <a:buNone/>
            </a:pPr>
            <a:r>
              <a:rPr lang="en-US" sz="2000" b="0" i="1" u="none" strike="noStrike" cap="none">
                <a:solidFill>
                  <a:schemeClr val="dk1"/>
                </a:solidFill>
                <a:latin typeface="Lucida Sans"/>
                <a:ea typeface="Lucida Sans"/>
                <a:cs typeface="Lucida Sans"/>
                <a:sym typeface="Lucida Sans"/>
              </a:rPr>
              <a:t>“…reading yields significant dividends for everyone—not just for the “smart kids” or the more able readers. Even the child</a:t>
            </a:r>
          </a:p>
          <a:p>
            <a:pPr marL="0" marR="0" lvl="0" indent="0" algn="l" rtl="0">
              <a:lnSpc>
                <a:spcPct val="115000"/>
              </a:lnSpc>
              <a:spcBef>
                <a:spcPts val="0"/>
              </a:spcBef>
              <a:spcAft>
                <a:spcPts val="0"/>
              </a:spcAft>
              <a:buClr>
                <a:schemeClr val="dk1"/>
              </a:buClr>
              <a:buSzPct val="25000"/>
              <a:buFont typeface="Arial"/>
              <a:buNone/>
            </a:pPr>
            <a:r>
              <a:rPr lang="en-US" sz="2000" b="0" i="1" u="none" strike="noStrike" cap="none">
                <a:solidFill>
                  <a:schemeClr val="dk1"/>
                </a:solidFill>
                <a:latin typeface="Lucida Sans"/>
                <a:ea typeface="Lucida Sans"/>
                <a:cs typeface="Lucida Sans"/>
                <a:sym typeface="Lucida Sans"/>
              </a:rPr>
              <a:t>with limited reading and comprehension skills will build vocabulary and cognitive structures through reading.”</a:t>
            </a:r>
          </a:p>
          <a:p>
            <a:pPr marL="0" marR="0" lvl="0" indent="0" algn="l" rtl="0">
              <a:lnSpc>
                <a:spcPct val="115000"/>
              </a:lnSpc>
              <a:spcBef>
                <a:spcPts val="0"/>
              </a:spcBef>
              <a:spcAft>
                <a:spcPts val="0"/>
              </a:spcAft>
              <a:buClr>
                <a:schemeClr val="dk1"/>
              </a:buClr>
              <a:buSzPct val="25000"/>
              <a:buFont typeface="Arial"/>
              <a:buNone/>
            </a:pPr>
            <a:r>
              <a:rPr lang="en-US" sz="2000" b="0" i="0" u="none" strike="noStrike" cap="none">
                <a:solidFill>
                  <a:schemeClr val="dk1"/>
                </a:solidFill>
                <a:latin typeface="Lucida Sans"/>
                <a:ea typeface="Lucida Sans"/>
                <a:cs typeface="Lucida Sans"/>
                <a:sym typeface="Lucida Sans"/>
              </a:rPr>
              <a:t>Cunningham and Stanovich (1998)</a:t>
            </a:r>
          </a:p>
          <a:p>
            <a:pPr marL="342900" marR="0" lvl="0" indent="-342900" algn="l" rtl="0">
              <a:lnSpc>
                <a:spcPct val="100000"/>
              </a:lnSpc>
              <a:spcBef>
                <a:spcPts val="0"/>
              </a:spcBef>
              <a:spcAft>
                <a:spcPts val="0"/>
              </a:spcAft>
              <a:buClr>
                <a:srgbClr val="3F3F3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304800" y="274637"/>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a:solidFill>
                  <a:srgbClr val="575757"/>
                </a:solidFill>
              </a:rPr>
              <a:t>Why limit teacher talk?</a:t>
            </a:r>
            <a:r>
              <a:rPr lang="en-US" sz="2400" b="0" i="0" u="none" strike="noStrike" cap="none">
                <a:solidFill>
                  <a:srgbClr val="00B050"/>
                </a:solidFill>
                <a:latin typeface="Lucida Sans"/>
                <a:ea typeface="Lucida Sans"/>
                <a:cs typeface="Lucida Sans"/>
                <a:sym typeface="Lucida Sans"/>
              </a:rPr>
              <a:t> </a:t>
            </a:r>
          </a:p>
        </p:txBody>
      </p:sp>
      <p:sp>
        <p:nvSpPr>
          <p:cNvPr id="405" name="Shape 405"/>
          <p:cNvSpPr txBox="1">
            <a:spLocks noGrp="1"/>
          </p:cNvSpPr>
          <p:nvPr>
            <p:ph type="body" idx="1"/>
          </p:nvPr>
        </p:nvSpPr>
        <p:spPr>
          <a:xfrm>
            <a:off x="304800" y="1646237"/>
            <a:ext cx="8572500" cy="4526100"/>
          </a:xfrm>
          <a:prstGeom prst="rect">
            <a:avLst/>
          </a:prstGeom>
          <a:noFill/>
          <a:ln>
            <a:noFill/>
          </a:ln>
        </p:spPr>
        <p:txBody>
          <a:bodyPr wrap="square"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000" b="0" i="0" u="none" strike="noStrike" cap="none">
                <a:solidFill>
                  <a:srgbClr val="15A059"/>
                </a:solidFill>
                <a:latin typeface="Lucida Sans"/>
                <a:ea typeface="Lucida Sans"/>
                <a:cs typeface="Lucida Sans"/>
                <a:sym typeface="Lucida Sans"/>
              </a:rPr>
              <a:t>Students need to read aloud, read to themselves, and re-read:</a:t>
            </a:r>
          </a:p>
          <a:p>
            <a:pPr marL="0" marR="0" lvl="0" indent="0" algn="l" rtl="0">
              <a:lnSpc>
                <a:spcPct val="115000"/>
              </a:lnSpc>
              <a:spcBef>
                <a:spcPts val="0"/>
              </a:spcBef>
              <a:spcAft>
                <a:spcPts val="0"/>
              </a:spcAft>
              <a:buClr>
                <a:schemeClr val="dk1"/>
              </a:buClr>
              <a:buSzPct val="25000"/>
              <a:buFont typeface="Arial"/>
              <a:buNone/>
            </a:pPr>
            <a:r>
              <a:rPr lang="en-US" sz="1800" b="0" i="1" u="none" strike="noStrike" cap="none">
                <a:solidFill>
                  <a:schemeClr val="dk1"/>
                </a:solidFill>
                <a:latin typeface="Lucida Sans"/>
                <a:ea typeface="Lucida Sans"/>
                <a:cs typeface="Lucida Sans"/>
                <a:sym typeface="Lucida Sans"/>
              </a:rPr>
              <a:t>“Research suggests that techniques like paired reading (in which kids read and reread texts to each other), reading while listening, echo reading, radio reading, etc. can all be good choices. In all of these techniques, many students are able to practice simultaneously, they read relatively challenging materials, and then they reread these in an effort to improve the quality.”</a:t>
            </a:r>
          </a:p>
          <a:p>
            <a:pPr marL="0" marR="0" lvl="0" indent="0" algn="l" rtl="0">
              <a:lnSpc>
                <a:spcPct val="115000"/>
              </a:lnSpc>
              <a:spcBef>
                <a:spcPts val="0"/>
              </a:spcBef>
              <a:spcAft>
                <a:spcPts val="0"/>
              </a:spcAft>
              <a:buClr>
                <a:schemeClr val="dk1"/>
              </a:buClr>
              <a:buSzPct val="25000"/>
              <a:buFont typeface="Arial"/>
              <a:buNone/>
            </a:pPr>
            <a:r>
              <a:rPr lang="en-US" sz="1800" b="0" i="0" u="none" strike="noStrike" cap="none">
                <a:solidFill>
                  <a:schemeClr val="dk1"/>
                </a:solidFill>
                <a:latin typeface="Lucida Sans"/>
                <a:ea typeface="Lucida Sans"/>
                <a:cs typeface="Lucida Sans"/>
                <a:sym typeface="Lucida Sans"/>
              </a:rPr>
              <a:t>Tim Shanahan </a:t>
            </a:r>
          </a:p>
          <a:p>
            <a:pPr marL="0" marR="0" lvl="0" indent="0" algn="l" rtl="0">
              <a:lnSpc>
                <a:spcPct val="115000"/>
              </a:lnSpc>
              <a:spcBef>
                <a:spcPts val="0"/>
              </a:spcBef>
              <a:spcAft>
                <a:spcPts val="0"/>
              </a:spcAft>
              <a:buClr>
                <a:schemeClr val="dk1"/>
              </a:buClr>
              <a:buSzPct val="25000"/>
              <a:buFont typeface="Arial"/>
              <a:buNone/>
            </a:pPr>
            <a:endParaRPr sz="1800" b="0" i="0" u="none" strike="noStrike" cap="none">
              <a:solidFill>
                <a:schemeClr val="dk1"/>
              </a:solidFill>
              <a:latin typeface="Lucida Sans"/>
              <a:ea typeface="Lucida Sans"/>
              <a:cs typeface="Lucida Sans"/>
              <a:sym typeface="Lucida Sans"/>
            </a:endParaRPr>
          </a:p>
          <a:p>
            <a:pPr marL="0" marR="0" lvl="0" indent="0" algn="l" rtl="0">
              <a:lnSpc>
                <a:spcPct val="115000"/>
              </a:lnSpc>
              <a:spcBef>
                <a:spcPts val="0"/>
              </a:spcBef>
              <a:spcAft>
                <a:spcPts val="0"/>
              </a:spcAft>
              <a:buClr>
                <a:schemeClr val="dk1"/>
              </a:buClr>
              <a:buSzPct val="25000"/>
              <a:buFont typeface="Arial"/>
              <a:buNone/>
            </a:pPr>
            <a:r>
              <a:rPr lang="en-US" sz="1800" b="0" i="0" u="none" strike="noStrike" cap="none">
                <a:solidFill>
                  <a:schemeClr val="dk1"/>
                </a:solidFill>
                <a:latin typeface="Lucida Sans"/>
                <a:ea typeface="Lucida Sans"/>
                <a:cs typeface="Lucida Sans"/>
                <a:sym typeface="Lucida Sans"/>
              </a:rPr>
              <a:t>National Reading Panel (2000) - Relevant finding (pg. 15):</a:t>
            </a:r>
          </a:p>
          <a:p>
            <a:pPr marL="0" marR="0" lvl="0" indent="0" algn="l" rtl="0">
              <a:lnSpc>
                <a:spcPct val="115000"/>
              </a:lnSpc>
              <a:spcBef>
                <a:spcPts val="0"/>
              </a:spcBef>
              <a:spcAft>
                <a:spcPts val="0"/>
              </a:spcAft>
              <a:buClr>
                <a:schemeClr val="dk1"/>
              </a:buClr>
              <a:buSzPct val="25000"/>
              <a:buFont typeface="Arial"/>
              <a:buNone/>
            </a:pPr>
            <a:r>
              <a:rPr lang="en-US" sz="1800" b="0" i="1" u="none" strike="noStrike" cap="none">
                <a:solidFill>
                  <a:schemeClr val="dk1"/>
                </a:solidFill>
                <a:latin typeface="Lucida Sans"/>
                <a:ea typeface="Lucida Sans"/>
                <a:cs typeface="Lucida Sans"/>
                <a:sym typeface="Lucida Sans"/>
              </a:rPr>
              <a:t>A meta-analysis concluded that guided oral reading and repeated</a:t>
            </a:r>
          </a:p>
          <a:p>
            <a:pPr marL="0" marR="0" lvl="0" indent="0" algn="l" rtl="0">
              <a:lnSpc>
                <a:spcPct val="115000"/>
              </a:lnSpc>
              <a:spcBef>
                <a:spcPts val="0"/>
              </a:spcBef>
              <a:spcAft>
                <a:spcPts val="0"/>
              </a:spcAft>
              <a:buClr>
                <a:schemeClr val="dk1"/>
              </a:buClr>
              <a:buSzPct val="25000"/>
              <a:buFont typeface="Arial"/>
              <a:buNone/>
            </a:pPr>
            <a:r>
              <a:rPr lang="en-US" sz="1800" b="0" i="1" u="none" strike="noStrike" cap="none">
                <a:solidFill>
                  <a:schemeClr val="dk1"/>
                </a:solidFill>
                <a:latin typeface="Lucida Sans"/>
                <a:ea typeface="Lucida Sans"/>
                <a:cs typeface="Lucida Sans"/>
                <a:sym typeface="Lucida Sans"/>
              </a:rPr>
              <a:t>reading procedures (such as those used in close reading) increase both fluency and comprehension.</a:t>
            </a:r>
          </a:p>
          <a:p>
            <a:pPr marL="342900" marR="0" lvl="0" indent="-342900" algn="l" rtl="0">
              <a:lnSpc>
                <a:spcPct val="100000"/>
              </a:lnSpc>
              <a:spcBef>
                <a:spcPts val="0"/>
              </a:spcBef>
              <a:spcAft>
                <a:spcPts val="0"/>
              </a:spcAft>
              <a:buClr>
                <a:srgbClr val="3F3F3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285749" y="0"/>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a:solidFill>
                  <a:srgbClr val="575757"/>
                </a:solidFill>
              </a:rPr>
              <a:t>Why limit teacher talk?</a:t>
            </a:r>
            <a:r>
              <a:rPr lang="en-US" sz="2400" b="0" i="0" u="none" strike="noStrike" cap="none">
                <a:solidFill>
                  <a:srgbClr val="00B050"/>
                </a:solidFill>
                <a:latin typeface="Lucida Sans"/>
                <a:ea typeface="Lucida Sans"/>
                <a:cs typeface="Lucida Sans"/>
                <a:sym typeface="Lucida Sans"/>
              </a:rPr>
              <a:t> </a:t>
            </a:r>
          </a:p>
        </p:txBody>
      </p:sp>
      <p:sp>
        <p:nvSpPr>
          <p:cNvPr id="411" name="Shape 411"/>
          <p:cNvSpPr txBox="1">
            <a:spLocks noGrp="1"/>
          </p:cNvSpPr>
          <p:nvPr>
            <p:ph type="body" idx="1"/>
          </p:nvPr>
        </p:nvSpPr>
        <p:spPr>
          <a:xfrm>
            <a:off x="285749" y="961340"/>
            <a:ext cx="8572500" cy="4526100"/>
          </a:xfrm>
          <a:prstGeom prst="rect">
            <a:avLst/>
          </a:prstGeom>
          <a:noFill/>
          <a:ln>
            <a:noFill/>
          </a:ln>
        </p:spPr>
        <p:txBody>
          <a:bodyPr wrap="square"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000" b="0" i="0" u="none" strike="noStrike" cap="none">
                <a:solidFill>
                  <a:srgbClr val="15A059"/>
                </a:solidFill>
                <a:latin typeface="Lucida Sans"/>
                <a:ea typeface="Lucida Sans"/>
                <a:cs typeface="Lucida Sans"/>
                <a:sym typeface="Lucida Sans"/>
              </a:rPr>
              <a:t>Students need to connect reading and writing to speaking and listening</a:t>
            </a:r>
          </a:p>
          <a:p>
            <a:pPr marL="0" marR="0" lvl="0" indent="0" algn="l" rtl="0">
              <a:lnSpc>
                <a:spcPct val="115000"/>
              </a:lnSpc>
              <a:spcBef>
                <a:spcPts val="0"/>
              </a:spcBef>
              <a:spcAft>
                <a:spcPts val="0"/>
              </a:spcAft>
              <a:buClr>
                <a:schemeClr val="dk1"/>
              </a:buClr>
              <a:buSzPct val="25000"/>
              <a:buFont typeface="Arial"/>
              <a:buNone/>
            </a:pPr>
            <a:r>
              <a:rPr lang="en-US" sz="1500" b="0" i="0" u="none" strike="noStrike" cap="none">
                <a:solidFill>
                  <a:schemeClr val="dk1"/>
                </a:solidFill>
                <a:latin typeface="Lucida Sans"/>
                <a:ea typeface="Lucida Sans"/>
                <a:cs typeface="Lucida Sans"/>
                <a:sym typeface="Lucida Sans"/>
              </a:rPr>
              <a:t>From Appendix A of the standards:</a:t>
            </a:r>
          </a:p>
          <a:p>
            <a:pPr marL="0" marR="0" lvl="0" indent="0" algn="l" rtl="0">
              <a:lnSpc>
                <a:spcPct val="115000"/>
              </a:lnSpc>
              <a:spcBef>
                <a:spcPts val="0"/>
              </a:spcBef>
              <a:spcAft>
                <a:spcPts val="0"/>
              </a:spcAft>
              <a:buClr>
                <a:schemeClr val="dk1"/>
              </a:buClr>
              <a:buSzPct val="25000"/>
              <a:buFont typeface="Arial"/>
              <a:buNone/>
            </a:pPr>
            <a:r>
              <a:rPr lang="en-US" sz="1500" b="0" i="1" u="none" strike="noStrike" cap="none">
                <a:solidFill>
                  <a:schemeClr val="dk1"/>
                </a:solidFill>
                <a:latin typeface="Lucida Sans"/>
                <a:ea typeface="Lucida Sans"/>
                <a:cs typeface="Lucida Sans"/>
                <a:sym typeface="Lucida Sans"/>
              </a:rPr>
              <a:t>The interrelationship between oral and written language is illustrated in the table below, using the distinction linguists make between receptive language (language that is heard, processed, and understood by an individual) and expressive language (language that is generated and produced by an individual).</a:t>
            </a:r>
          </a:p>
          <a:p>
            <a:pPr marL="0" marR="0" lvl="0" indent="0" algn="l" rtl="0">
              <a:lnSpc>
                <a:spcPct val="115000"/>
              </a:lnSpc>
              <a:spcBef>
                <a:spcPts val="0"/>
              </a:spcBef>
              <a:spcAft>
                <a:spcPts val="0"/>
              </a:spcAft>
              <a:buClr>
                <a:schemeClr val="dk1"/>
              </a:buClr>
              <a:buSzPct val="25000"/>
              <a:buFont typeface="Arial"/>
              <a:buNone/>
            </a:pPr>
            <a:endParaRPr sz="1400" b="0" i="1" u="none" strike="noStrike" cap="none">
              <a:solidFill>
                <a:schemeClr val="dk1"/>
              </a:solidFill>
              <a:latin typeface="Lucida Sans"/>
              <a:ea typeface="Lucida Sans"/>
              <a:cs typeface="Lucida Sans"/>
              <a:sym typeface="Lucida Sans"/>
            </a:endParaRPr>
          </a:p>
          <a:p>
            <a:pPr marL="0" marR="0" lvl="0" indent="0" algn="l" rtl="0">
              <a:lnSpc>
                <a:spcPct val="115000"/>
              </a:lnSpc>
              <a:spcBef>
                <a:spcPts val="0"/>
              </a:spcBef>
              <a:spcAft>
                <a:spcPts val="0"/>
              </a:spcAft>
              <a:buClr>
                <a:schemeClr val="dk1"/>
              </a:buClr>
              <a:buSzPct val="25000"/>
              <a:buFont typeface="Arial"/>
              <a:buNone/>
            </a:pPr>
            <a:endParaRPr sz="1400" b="0" i="1" u="none" strike="noStrike" cap="none">
              <a:solidFill>
                <a:schemeClr val="dk1"/>
              </a:solidFill>
              <a:latin typeface="Lucida Sans"/>
              <a:ea typeface="Lucida Sans"/>
              <a:cs typeface="Lucida Sans"/>
              <a:sym typeface="Lucida Sans"/>
            </a:endParaRPr>
          </a:p>
          <a:p>
            <a:pPr marL="0" marR="0" lvl="0" indent="0" algn="l" rtl="0">
              <a:lnSpc>
                <a:spcPct val="115000"/>
              </a:lnSpc>
              <a:spcBef>
                <a:spcPts val="0"/>
              </a:spcBef>
              <a:spcAft>
                <a:spcPts val="0"/>
              </a:spcAft>
              <a:buClr>
                <a:schemeClr val="dk1"/>
              </a:buClr>
              <a:buSzPct val="25000"/>
              <a:buFont typeface="Arial"/>
              <a:buNone/>
            </a:pPr>
            <a:endParaRPr sz="1400" b="0" i="1" u="none" strike="noStrike" cap="none">
              <a:solidFill>
                <a:schemeClr val="dk1"/>
              </a:solidFill>
              <a:latin typeface="Lucida Sans"/>
              <a:ea typeface="Lucida Sans"/>
              <a:cs typeface="Lucida Sans"/>
              <a:sym typeface="Lucida Sans"/>
            </a:endParaRPr>
          </a:p>
          <a:p>
            <a:pPr marL="0" marR="0" lvl="0" indent="0" algn="l" rtl="0">
              <a:lnSpc>
                <a:spcPct val="115000"/>
              </a:lnSpc>
              <a:spcBef>
                <a:spcPts val="0"/>
              </a:spcBef>
              <a:spcAft>
                <a:spcPts val="0"/>
              </a:spcAft>
              <a:buClr>
                <a:schemeClr val="dk1"/>
              </a:buClr>
              <a:buSzPct val="25000"/>
              <a:buFont typeface="Arial"/>
              <a:buNone/>
            </a:pPr>
            <a:endParaRPr sz="1400" b="0" i="1" u="none" strike="noStrike" cap="none">
              <a:solidFill>
                <a:schemeClr val="dk1"/>
              </a:solidFill>
              <a:latin typeface="Lucida Sans"/>
              <a:ea typeface="Lucida Sans"/>
              <a:cs typeface="Lucida Sans"/>
              <a:sym typeface="Lucida Sans"/>
            </a:endParaRPr>
          </a:p>
          <a:p>
            <a:pPr marL="0" marR="0" lvl="0" indent="0" algn="l" rtl="0">
              <a:lnSpc>
                <a:spcPct val="115000"/>
              </a:lnSpc>
              <a:spcBef>
                <a:spcPts val="0"/>
              </a:spcBef>
              <a:spcAft>
                <a:spcPts val="0"/>
              </a:spcAft>
              <a:buClr>
                <a:schemeClr val="dk1"/>
              </a:buClr>
              <a:buSzPct val="25000"/>
              <a:buFont typeface="Arial"/>
              <a:buNone/>
            </a:pPr>
            <a:endParaRPr sz="1400" b="0" i="1" u="none" strike="noStrike" cap="none">
              <a:solidFill>
                <a:schemeClr val="dk1"/>
              </a:solidFill>
              <a:latin typeface="Lucida Sans"/>
              <a:ea typeface="Lucida Sans"/>
              <a:cs typeface="Lucida Sans"/>
              <a:sym typeface="Lucida Sans"/>
            </a:endParaRPr>
          </a:p>
          <a:p>
            <a:pPr marL="0" marR="0" lvl="0" indent="0" algn="l" rtl="0">
              <a:lnSpc>
                <a:spcPct val="115000"/>
              </a:lnSpc>
              <a:spcBef>
                <a:spcPts val="0"/>
              </a:spcBef>
              <a:spcAft>
                <a:spcPts val="0"/>
              </a:spcAft>
              <a:buClr>
                <a:schemeClr val="dk1"/>
              </a:buClr>
              <a:buSzPct val="25000"/>
              <a:buFont typeface="Arial"/>
              <a:buNone/>
            </a:pPr>
            <a:endParaRPr sz="1400" b="0" i="1" u="none" strike="noStrike" cap="none">
              <a:solidFill>
                <a:schemeClr val="dk1"/>
              </a:solidFill>
              <a:latin typeface="Lucida Sans"/>
              <a:ea typeface="Lucida Sans"/>
              <a:cs typeface="Lucida Sans"/>
              <a:sym typeface="Lucida Sans"/>
            </a:endParaRPr>
          </a:p>
          <a:p>
            <a:pPr marL="0" marR="0" lvl="0" indent="0" algn="l" rtl="0">
              <a:lnSpc>
                <a:spcPct val="115000"/>
              </a:lnSpc>
              <a:spcBef>
                <a:spcPts val="0"/>
              </a:spcBef>
              <a:spcAft>
                <a:spcPts val="0"/>
              </a:spcAft>
              <a:buClr>
                <a:schemeClr val="dk1"/>
              </a:buClr>
              <a:buSzPct val="25000"/>
              <a:buFont typeface="Arial"/>
              <a:buNone/>
            </a:pPr>
            <a:endParaRPr sz="1400" b="0" i="1" u="none" strike="noStrike" cap="none">
              <a:solidFill>
                <a:schemeClr val="dk1"/>
              </a:solidFill>
              <a:latin typeface="Lucida Sans"/>
              <a:ea typeface="Lucida Sans"/>
              <a:cs typeface="Lucida Sans"/>
              <a:sym typeface="Lucida Sans"/>
            </a:endParaRPr>
          </a:p>
          <a:p>
            <a:pPr marL="0" marR="0" lvl="0" indent="0" algn="l" rtl="0">
              <a:lnSpc>
                <a:spcPct val="115000"/>
              </a:lnSpc>
              <a:spcBef>
                <a:spcPts val="0"/>
              </a:spcBef>
              <a:spcAft>
                <a:spcPts val="0"/>
              </a:spcAft>
              <a:buClr>
                <a:schemeClr val="dk1"/>
              </a:buClr>
              <a:buSzPct val="25000"/>
              <a:buFont typeface="Arial"/>
              <a:buNone/>
            </a:pPr>
            <a:endParaRPr sz="1400" b="0" i="1" u="none" strike="noStrike" cap="none">
              <a:solidFill>
                <a:schemeClr val="dk1"/>
              </a:solidFill>
              <a:latin typeface="Lucida Sans"/>
              <a:ea typeface="Lucida Sans"/>
              <a:cs typeface="Lucida Sans"/>
              <a:sym typeface="Lucida Sans"/>
            </a:endParaRPr>
          </a:p>
          <a:p>
            <a:pPr marL="0" marR="0" lvl="0" indent="0" algn="l" rtl="0">
              <a:lnSpc>
                <a:spcPct val="115000"/>
              </a:lnSpc>
              <a:spcBef>
                <a:spcPts val="0"/>
              </a:spcBef>
              <a:spcAft>
                <a:spcPts val="0"/>
              </a:spcAft>
              <a:buClr>
                <a:schemeClr val="dk1"/>
              </a:buClr>
              <a:buSzPct val="25000"/>
              <a:buFont typeface="Arial"/>
              <a:buNone/>
            </a:pPr>
            <a:r>
              <a:rPr lang="en-US" sz="1500" b="0" i="1" u="none" strike="noStrike" cap="none">
                <a:solidFill>
                  <a:schemeClr val="dk1"/>
                </a:solidFill>
                <a:latin typeface="Lucida Sans"/>
                <a:ea typeface="Lucida Sans"/>
                <a:cs typeface="Lucida Sans"/>
                <a:sym typeface="Lucida Sans"/>
              </a:rPr>
              <a:t>Children’s oral language competence is strongly predictive of their facility in learning to read and write: listening and speaking vocabulary and even mastery of syntax set boundaries as to what children can read and understand no matter how well they can decode.</a:t>
            </a:r>
          </a:p>
          <a:p>
            <a:pPr marL="457200" marR="0" lvl="0" indent="-76200" algn="l" rtl="0">
              <a:lnSpc>
                <a:spcPct val="115000"/>
              </a:lnSpc>
              <a:spcBef>
                <a:spcPts val="0"/>
              </a:spcBef>
              <a:spcAft>
                <a:spcPts val="0"/>
              </a:spcAft>
              <a:buClr>
                <a:schemeClr val="dk1"/>
              </a:buClr>
              <a:buSzPct val="25000"/>
              <a:buFont typeface="Arial"/>
              <a:buNone/>
            </a:pPr>
            <a:r>
              <a:rPr lang="en-US" sz="1300" b="0" i="0" u="none" strike="noStrike" cap="none">
                <a:solidFill>
                  <a:schemeClr val="dk1"/>
                </a:solidFill>
                <a:latin typeface="Lucida Sans"/>
                <a:ea typeface="Lucida Sans"/>
                <a:cs typeface="Lucida Sans"/>
                <a:sym typeface="Lucida Sans"/>
              </a:rPr>
              <a:t>From “Why Talk Is Important in Classrooms” by </a:t>
            </a:r>
            <a:r>
              <a:rPr lang="en-US" sz="1300" b="0" i="0" u="none" strike="noStrike" cap="none">
                <a:solidFill>
                  <a:schemeClr val="dk1"/>
                </a:solidFill>
                <a:latin typeface="Arial"/>
                <a:ea typeface="Arial"/>
                <a:cs typeface="Arial"/>
                <a:sym typeface="Arial"/>
              </a:rPr>
              <a:t>Douglas Fisher, Nancy Frey and Carol Rothenberg</a:t>
            </a:r>
          </a:p>
          <a:p>
            <a:pPr marL="0" marR="0" lvl="0" indent="0" algn="l" rtl="0">
              <a:lnSpc>
                <a:spcPct val="115000"/>
              </a:lnSpc>
              <a:spcBef>
                <a:spcPts val="0"/>
              </a:spcBef>
              <a:spcAft>
                <a:spcPts val="0"/>
              </a:spcAft>
              <a:buClr>
                <a:schemeClr val="dk1"/>
              </a:buClr>
              <a:buSzPct val="25000"/>
              <a:buFont typeface="Arial"/>
              <a:buNone/>
            </a:pPr>
            <a:endParaRPr sz="1400" b="0" i="0" u="none" strike="noStrike" cap="none">
              <a:solidFill>
                <a:schemeClr val="dk1"/>
              </a:solidFill>
              <a:latin typeface="Lucida Sans"/>
              <a:ea typeface="Lucida Sans"/>
              <a:cs typeface="Lucida Sans"/>
              <a:sym typeface="Lucida Sans"/>
            </a:endParaRPr>
          </a:p>
          <a:p>
            <a:pPr marL="0" marR="0" lvl="0" indent="0" algn="l" rtl="0">
              <a:lnSpc>
                <a:spcPct val="115000"/>
              </a:lnSpc>
              <a:spcBef>
                <a:spcPts val="0"/>
              </a:spcBef>
              <a:spcAft>
                <a:spcPts val="0"/>
              </a:spcAft>
              <a:buClr>
                <a:schemeClr val="dk1"/>
              </a:buClr>
              <a:buSzPct val="25000"/>
              <a:buFont typeface="Arial"/>
              <a:buNone/>
            </a:pPr>
            <a:endParaRPr sz="1400" b="0" i="1" u="none" strike="noStrike" cap="none">
              <a:solidFill>
                <a:schemeClr val="dk1"/>
              </a:solidFill>
              <a:latin typeface="Lucida Sans"/>
              <a:ea typeface="Lucida Sans"/>
              <a:cs typeface="Lucida Sans"/>
              <a:sym typeface="Lucida Sans"/>
            </a:endParaRPr>
          </a:p>
          <a:p>
            <a:pPr marL="0" marR="0" lvl="0" indent="0" algn="l" rtl="0">
              <a:lnSpc>
                <a:spcPct val="115000"/>
              </a:lnSpc>
              <a:spcBef>
                <a:spcPts val="0"/>
              </a:spcBef>
              <a:spcAft>
                <a:spcPts val="0"/>
              </a:spcAft>
              <a:buClr>
                <a:schemeClr val="dk1"/>
              </a:buClr>
              <a:buSzPct val="25000"/>
              <a:buFont typeface="Arial"/>
              <a:buNone/>
            </a:pPr>
            <a:r>
              <a:rPr lang="en-US" sz="1400" b="1" i="0" u="none" strike="noStrike" cap="none">
                <a:solidFill>
                  <a:srgbClr val="FFFFFF"/>
                </a:solidFill>
                <a:latin typeface="Arial"/>
                <a:ea typeface="Arial"/>
                <a:cs typeface="Arial"/>
                <a:sym typeface="Arial"/>
              </a:rPr>
              <a:t> </a:t>
            </a:r>
          </a:p>
          <a:p>
            <a:pPr marL="342900" marR="0" lvl="0" indent="-342900" algn="l" rtl="0">
              <a:lnSpc>
                <a:spcPct val="100000"/>
              </a:lnSpc>
              <a:spcBef>
                <a:spcPts val="0"/>
              </a:spcBef>
              <a:spcAft>
                <a:spcPts val="0"/>
              </a:spcAft>
              <a:buClr>
                <a:srgbClr val="3F3F3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pic>
        <p:nvPicPr>
          <p:cNvPr id="412" name="Shape 412"/>
          <p:cNvPicPr preferRelativeResize="0"/>
          <p:nvPr/>
        </p:nvPicPr>
        <p:blipFill rotWithShape="1">
          <a:blip r:embed="rId3">
            <a:alphaModFix/>
          </a:blip>
          <a:srcRect/>
          <a:stretch/>
        </p:blipFill>
        <p:spPr>
          <a:xfrm>
            <a:off x="1339537" y="3122075"/>
            <a:ext cx="6438795" cy="16959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304800" y="274637"/>
            <a:ext cx="85725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F3F39"/>
              </a:buClr>
              <a:buSzPct val="25000"/>
              <a:buFont typeface="Lucida Sans"/>
              <a:buNone/>
            </a:pPr>
            <a:r>
              <a:rPr lang="en-US" sz="2800" b="0" i="0" u="none" strike="noStrike" cap="none">
                <a:solidFill>
                  <a:srgbClr val="575757"/>
                </a:solidFill>
                <a:latin typeface="Lucida Sans"/>
                <a:ea typeface="Lucida Sans"/>
                <a:cs typeface="Lucida Sans"/>
                <a:sym typeface="Lucida Sans"/>
              </a:rPr>
              <a:t>Connections with Anchor Standards </a:t>
            </a:r>
            <a:r>
              <a:rPr lang="en-US" sz="2400" b="0" i="0" u="none" strike="noStrike" cap="none">
                <a:solidFill>
                  <a:srgbClr val="00B050"/>
                </a:solidFill>
                <a:latin typeface="Lucida Sans"/>
                <a:ea typeface="Lucida Sans"/>
                <a:cs typeface="Lucida Sans"/>
                <a:sym typeface="Lucida Sans"/>
              </a:rPr>
              <a:t> </a:t>
            </a:r>
          </a:p>
        </p:txBody>
      </p:sp>
      <p:sp>
        <p:nvSpPr>
          <p:cNvPr id="418" name="Shape 418"/>
          <p:cNvSpPr txBox="1">
            <a:spLocks noGrp="1"/>
          </p:cNvSpPr>
          <p:nvPr>
            <p:ph type="body" idx="1"/>
          </p:nvPr>
        </p:nvSpPr>
        <p:spPr>
          <a:xfrm>
            <a:off x="304800" y="1570940"/>
            <a:ext cx="8572500" cy="4526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3F3F39"/>
              </a:buClr>
              <a:buSzPct val="25000"/>
              <a:buFont typeface="Arial"/>
              <a:buNone/>
            </a:pPr>
            <a:r>
              <a:rPr lang="en-US" sz="2200" b="1" i="0" u="none" strike="noStrike" cap="none">
                <a:solidFill>
                  <a:srgbClr val="00B050"/>
                </a:solidFill>
                <a:latin typeface="Lucida Sans"/>
                <a:ea typeface="Lucida Sans"/>
                <a:cs typeface="Lucida Sans"/>
                <a:sym typeface="Lucida Sans"/>
              </a:rPr>
              <a:t>Reading</a:t>
            </a:r>
          </a:p>
          <a:p>
            <a:pPr marL="0" marR="0" lvl="0" indent="0" algn="l" rtl="0">
              <a:lnSpc>
                <a:spcPct val="100000"/>
              </a:lnSpc>
              <a:spcBef>
                <a:spcPts val="0"/>
              </a:spcBef>
              <a:spcAft>
                <a:spcPts val="0"/>
              </a:spcAft>
              <a:buClr>
                <a:srgbClr val="3F3F39"/>
              </a:buClr>
              <a:buSzPct val="25000"/>
              <a:buFont typeface="Arial"/>
              <a:buNone/>
            </a:pPr>
            <a:r>
              <a:rPr lang="en-US" sz="2200" b="1" i="0" u="none" strike="noStrike" cap="none">
                <a:solidFill>
                  <a:srgbClr val="00B050"/>
                </a:solidFill>
                <a:latin typeface="Lucida Sans"/>
                <a:ea typeface="Lucida Sans"/>
                <a:cs typeface="Lucida Sans"/>
                <a:sym typeface="Lucida Sans"/>
              </a:rPr>
              <a:t>Anchor </a:t>
            </a:r>
          </a:p>
          <a:p>
            <a:pPr marL="0" marR="0" lvl="0" indent="0" algn="l" rtl="0">
              <a:lnSpc>
                <a:spcPct val="100000"/>
              </a:lnSpc>
              <a:spcBef>
                <a:spcPts val="0"/>
              </a:spcBef>
              <a:spcAft>
                <a:spcPts val="0"/>
              </a:spcAft>
              <a:buClr>
                <a:srgbClr val="3F3F39"/>
              </a:buClr>
              <a:buSzPct val="25000"/>
              <a:buFont typeface="Arial"/>
              <a:buNone/>
            </a:pPr>
            <a:r>
              <a:rPr lang="en-US" sz="2200" b="1" i="0" u="none" strike="noStrike" cap="none">
                <a:solidFill>
                  <a:srgbClr val="00B050"/>
                </a:solidFill>
                <a:latin typeface="Lucida Sans"/>
                <a:ea typeface="Lucida Sans"/>
                <a:cs typeface="Lucida Sans"/>
                <a:sym typeface="Lucida Sans"/>
              </a:rPr>
              <a:t>10</a:t>
            </a:r>
            <a:r>
              <a:rPr lang="en-US" sz="2200" b="0" i="0" u="none" strike="noStrike" cap="none">
                <a:solidFill>
                  <a:srgbClr val="00B050"/>
                </a:solidFill>
                <a:latin typeface="Lucida Sans"/>
                <a:ea typeface="Lucida Sans"/>
                <a:cs typeface="Lucida Sans"/>
                <a:sym typeface="Lucida Sans"/>
              </a:rPr>
              <a:t> </a:t>
            </a:r>
          </a:p>
          <a:p>
            <a:pPr marL="0" marR="0" lvl="0" indent="0" algn="l" rtl="0">
              <a:lnSpc>
                <a:spcPct val="100000"/>
              </a:lnSpc>
              <a:spcBef>
                <a:spcPts val="0"/>
              </a:spcBef>
              <a:spcAft>
                <a:spcPts val="0"/>
              </a:spcAft>
              <a:buClr>
                <a:srgbClr val="3F3F39"/>
              </a:buClr>
              <a:buSzPct val="25000"/>
              <a:buFont typeface="Arial"/>
              <a:buNone/>
            </a:pPr>
            <a:endParaRPr sz="2200" b="0" i="0" u="none" strike="noStrike" cap="none">
              <a:solidFill>
                <a:srgbClr val="00B050"/>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3F3F39"/>
              </a:buClr>
              <a:buSzPct val="25000"/>
              <a:buFont typeface="Arial"/>
              <a:buNone/>
            </a:pPr>
            <a:endParaRPr sz="1400" b="0" i="0" u="none" strike="noStrike" cap="none">
              <a:solidFill>
                <a:srgbClr val="00B050"/>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3F3F39"/>
              </a:buClr>
              <a:buSzPct val="25000"/>
              <a:buFont typeface="Arial"/>
              <a:buNone/>
            </a:pPr>
            <a:r>
              <a:rPr lang="en-US" sz="2200" b="1" i="0" u="none" strike="noStrike" cap="none">
                <a:solidFill>
                  <a:srgbClr val="00B050"/>
                </a:solidFill>
                <a:latin typeface="Lucida Sans"/>
                <a:ea typeface="Lucida Sans"/>
                <a:cs typeface="Lucida Sans"/>
                <a:sym typeface="Lucida Sans"/>
              </a:rPr>
              <a:t>S&amp;L </a:t>
            </a:r>
          </a:p>
          <a:p>
            <a:pPr marL="0" marR="0" lvl="0" indent="0" algn="l" rtl="0">
              <a:lnSpc>
                <a:spcPct val="100000"/>
              </a:lnSpc>
              <a:spcBef>
                <a:spcPts val="0"/>
              </a:spcBef>
              <a:spcAft>
                <a:spcPts val="0"/>
              </a:spcAft>
              <a:buClr>
                <a:srgbClr val="3F3F39"/>
              </a:buClr>
              <a:buSzPct val="25000"/>
              <a:buFont typeface="Arial"/>
              <a:buNone/>
            </a:pPr>
            <a:r>
              <a:rPr lang="en-US" sz="2200" b="1" i="0" u="none" strike="noStrike" cap="none">
                <a:solidFill>
                  <a:srgbClr val="00B050"/>
                </a:solidFill>
                <a:latin typeface="Lucida Sans"/>
                <a:ea typeface="Lucida Sans"/>
                <a:cs typeface="Lucida Sans"/>
                <a:sym typeface="Lucida Sans"/>
              </a:rPr>
              <a:t>Anchor</a:t>
            </a:r>
          </a:p>
          <a:p>
            <a:pPr marL="0" marR="0" lvl="0" indent="0" algn="l" rtl="0">
              <a:lnSpc>
                <a:spcPct val="100000"/>
              </a:lnSpc>
              <a:spcBef>
                <a:spcPts val="0"/>
              </a:spcBef>
              <a:spcAft>
                <a:spcPts val="0"/>
              </a:spcAft>
              <a:buClr>
                <a:srgbClr val="3F3F39"/>
              </a:buClr>
              <a:buSzPct val="25000"/>
              <a:buFont typeface="Arial"/>
              <a:buNone/>
            </a:pPr>
            <a:r>
              <a:rPr lang="en-US" sz="2200" b="1" i="0" u="none" strike="noStrike" cap="none">
                <a:solidFill>
                  <a:srgbClr val="00B050"/>
                </a:solidFill>
                <a:latin typeface="Lucida Sans"/>
                <a:ea typeface="Lucida Sans"/>
                <a:cs typeface="Lucida Sans"/>
                <a:sym typeface="Lucida Sans"/>
              </a:rPr>
              <a:t>1</a:t>
            </a:r>
          </a:p>
          <a:p>
            <a:pPr marL="0" marR="0" lvl="0" indent="0" algn="l" rtl="0">
              <a:lnSpc>
                <a:spcPct val="100000"/>
              </a:lnSpc>
              <a:spcBef>
                <a:spcPts val="0"/>
              </a:spcBef>
              <a:spcAft>
                <a:spcPts val="0"/>
              </a:spcAft>
              <a:buClr>
                <a:srgbClr val="3F3F39"/>
              </a:buClr>
              <a:buSzPct val="25000"/>
              <a:buFont typeface="Arial"/>
              <a:buNone/>
            </a:pPr>
            <a:endParaRPr sz="2200" b="1" i="0" u="none" strike="noStrike" cap="none">
              <a:solidFill>
                <a:srgbClr val="00B050"/>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3F3F39"/>
              </a:buClr>
              <a:buSzPct val="25000"/>
              <a:buFont typeface="Arial"/>
              <a:buNone/>
            </a:pPr>
            <a:endParaRPr sz="2200" b="1" i="0" u="none" strike="noStrike" cap="none">
              <a:solidFill>
                <a:srgbClr val="00B050"/>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3F3F39"/>
              </a:buClr>
              <a:buSzPct val="25000"/>
              <a:buFont typeface="Arial"/>
              <a:buNone/>
            </a:pPr>
            <a:r>
              <a:rPr lang="en-US" sz="2200" b="1" i="0" u="none" strike="noStrike" cap="none">
                <a:solidFill>
                  <a:srgbClr val="00B050"/>
                </a:solidFill>
                <a:latin typeface="Lucida Sans"/>
                <a:ea typeface="Lucida Sans"/>
                <a:cs typeface="Lucida Sans"/>
                <a:sym typeface="Lucida Sans"/>
              </a:rPr>
              <a:t>Writing </a:t>
            </a:r>
          </a:p>
          <a:p>
            <a:pPr marL="0" marR="0" lvl="0" indent="0" algn="l" rtl="0">
              <a:lnSpc>
                <a:spcPct val="100000"/>
              </a:lnSpc>
              <a:spcBef>
                <a:spcPts val="0"/>
              </a:spcBef>
              <a:spcAft>
                <a:spcPts val="0"/>
              </a:spcAft>
              <a:buClr>
                <a:srgbClr val="3F3F39"/>
              </a:buClr>
              <a:buSzPct val="25000"/>
              <a:buFont typeface="Arial"/>
              <a:buNone/>
            </a:pPr>
            <a:r>
              <a:rPr lang="en-US" sz="2200" b="1" i="0" u="none" strike="noStrike" cap="none">
                <a:solidFill>
                  <a:srgbClr val="00B050"/>
                </a:solidFill>
                <a:latin typeface="Lucida Sans"/>
                <a:ea typeface="Lucida Sans"/>
                <a:cs typeface="Lucida Sans"/>
                <a:sym typeface="Lucida Sans"/>
              </a:rPr>
              <a:t>Anchor </a:t>
            </a:r>
          </a:p>
          <a:p>
            <a:pPr marL="0" marR="0" lvl="0" indent="0" algn="l" rtl="0">
              <a:lnSpc>
                <a:spcPct val="100000"/>
              </a:lnSpc>
              <a:spcBef>
                <a:spcPts val="0"/>
              </a:spcBef>
              <a:spcAft>
                <a:spcPts val="0"/>
              </a:spcAft>
              <a:buClr>
                <a:srgbClr val="3F3F39"/>
              </a:buClr>
              <a:buSzPct val="25000"/>
              <a:buFont typeface="Arial"/>
              <a:buNone/>
            </a:pPr>
            <a:r>
              <a:rPr lang="en-US" sz="2200" b="1" i="0" u="none" strike="noStrike" cap="none">
                <a:solidFill>
                  <a:srgbClr val="00B050"/>
                </a:solidFill>
                <a:latin typeface="Lucida Sans"/>
                <a:ea typeface="Lucida Sans"/>
                <a:cs typeface="Lucida Sans"/>
                <a:sym typeface="Lucida Sans"/>
              </a:rPr>
              <a:t>9</a:t>
            </a:r>
          </a:p>
          <a:p>
            <a:pPr marL="342900" marR="0" lvl="0" indent="-342900" algn="l" rtl="0">
              <a:lnSpc>
                <a:spcPct val="100000"/>
              </a:lnSpc>
              <a:spcBef>
                <a:spcPts val="0"/>
              </a:spcBef>
              <a:spcAft>
                <a:spcPts val="0"/>
              </a:spcAft>
              <a:buClr>
                <a:srgbClr val="3F3F39"/>
              </a:buClr>
              <a:buSzPct val="25000"/>
              <a:buFont typeface="Arial"/>
              <a:buNone/>
            </a:pPr>
            <a:endParaRPr sz="2200" b="0" i="0" u="none" strike="noStrike" cap="none">
              <a:solidFill>
                <a:srgbClr val="00B050"/>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ct val="25000"/>
              <a:buFont typeface="Arial"/>
              <a:buNone/>
            </a:pPr>
            <a:endParaRPr sz="2200" b="0" i="0" u="none" strike="noStrike" cap="none">
              <a:solidFill>
                <a:srgbClr val="00B050"/>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ct val="25000"/>
              <a:buFont typeface="Arial"/>
              <a:buNone/>
            </a:pPr>
            <a:endParaRPr sz="2200" b="0" i="0" u="none" strike="noStrike" cap="none">
              <a:solidFill>
                <a:srgbClr val="00B050"/>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ct val="25000"/>
              <a:buFont typeface="Arial"/>
              <a:buNone/>
            </a:pPr>
            <a:endParaRPr sz="2200" b="0" i="0" u="none" strike="noStrike" cap="none">
              <a:solidFill>
                <a:srgbClr val="00B050"/>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3F3F39"/>
              </a:buClr>
              <a:buSzPct val="25000"/>
              <a:buFont typeface="Arial"/>
              <a:buNone/>
            </a:pPr>
            <a:endParaRPr sz="1800" b="0" i="0" u="none" strike="noStrike" cap="none">
              <a:solidFill>
                <a:srgbClr val="00B050"/>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ct val="25000"/>
              <a:buFont typeface="Arial"/>
              <a:buNone/>
            </a:pPr>
            <a:endParaRPr sz="2200" b="0" i="0" u="none" strike="noStrike" cap="none">
              <a:solidFill>
                <a:srgbClr val="00B050"/>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ct val="25000"/>
              <a:buFont typeface="Arial"/>
              <a:buNone/>
            </a:pPr>
            <a:endParaRPr sz="2200" b="0" i="0" u="none" strike="noStrike" cap="none">
              <a:solidFill>
                <a:srgbClr val="00B050"/>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ct val="25000"/>
              <a:buFont typeface="Arial"/>
              <a:buNone/>
            </a:pPr>
            <a:endParaRPr sz="2200" b="0" i="0" u="none" strike="noStrike" cap="none">
              <a:solidFill>
                <a:srgbClr val="00B050"/>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ct val="25000"/>
              <a:buFont typeface="Arial"/>
              <a:buNone/>
            </a:pPr>
            <a:endParaRPr sz="2200" b="0" i="0" u="none" strike="noStrike" cap="none">
              <a:solidFill>
                <a:srgbClr val="00B050"/>
              </a:solidFill>
              <a:latin typeface="Lucida Sans"/>
              <a:ea typeface="Lucida Sans"/>
              <a:cs typeface="Lucida Sans"/>
              <a:sym typeface="Lucida Sans"/>
            </a:endParaRPr>
          </a:p>
        </p:txBody>
      </p:sp>
      <p:pic>
        <p:nvPicPr>
          <p:cNvPr id="419" name="Shape 419"/>
          <p:cNvPicPr preferRelativeResize="0"/>
          <p:nvPr/>
        </p:nvPicPr>
        <p:blipFill rotWithShape="1">
          <a:blip r:embed="rId3">
            <a:alphaModFix/>
          </a:blip>
          <a:srcRect t="10340" b="9869"/>
          <a:stretch/>
        </p:blipFill>
        <p:spPr>
          <a:xfrm>
            <a:off x="1724200" y="1493850"/>
            <a:ext cx="7387152" cy="1264963"/>
          </a:xfrm>
          <a:prstGeom prst="rect">
            <a:avLst/>
          </a:prstGeom>
          <a:noFill/>
          <a:ln>
            <a:noFill/>
          </a:ln>
        </p:spPr>
      </p:pic>
      <p:pic>
        <p:nvPicPr>
          <p:cNvPr id="420" name="Shape 420"/>
          <p:cNvPicPr preferRelativeResize="0"/>
          <p:nvPr/>
        </p:nvPicPr>
        <p:blipFill rotWithShape="1">
          <a:blip r:embed="rId4">
            <a:alphaModFix/>
          </a:blip>
          <a:srcRect t="8054" r="3119"/>
          <a:stretch/>
        </p:blipFill>
        <p:spPr>
          <a:xfrm>
            <a:off x="1627700" y="2906975"/>
            <a:ext cx="7502770" cy="1654760"/>
          </a:xfrm>
          <a:prstGeom prst="rect">
            <a:avLst/>
          </a:prstGeom>
          <a:noFill/>
          <a:ln>
            <a:noFill/>
          </a:ln>
        </p:spPr>
      </p:pic>
      <p:pic>
        <p:nvPicPr>
          <p:cNvPr id="421" name="Shape 421"/>
          <p:cNvPicPr preferRelativeResize="0"/>
          <p:nvPr/>
        </p:nvPicPr>
        <p:blipFill rotWithShape="1">
          <a:blip r:embed="rId5">
            <a:alphaModFix/>
          </a:blip>
          <a:srcRect/>
          <a:stretch/>
        </p:blipFill>
        <p:spPr>
          <a:xfrm>
            <a:off x="1782575" y="4998525"/>
            <a:ext cx="6782698" cy="1086997"/>
          </a:xfrm>
          <a:prstGeom prst="rect">
            <a:avLst/>
          </a:prstGeom>
          <a:noFill/>
          <a:ln>
            <a:noFill/>
          </a:ln>
        </p:spPr>
      </p:pic>
      <p:pic>
        <p:nvPicPr>
          <p:cNvPr id="422" name="Shape 422"/>
          <p:cNvPicPr preferRelativeResize="0"/>
          <p:nvPr/>
        </p:nvPicPr>
        <p:blipFill rotWithShape="1">
          <a:blip r:embed="rId6">
            <a:alphaModFix/>
          </a:blip>
          <a:srcRect/>
          <a:stretch/>
        </p:blipFill>
        <p:spPr>
          <a:xfrm>
            <a:off x="1827475" y="4728200"/>
            <a:ext cx="3587176" cy="312285"/>
          </a:xfrm>
          <a:prstGeom prst="rect">
            <a:avLst/>
          </a:prstGeom>
          <a:noFill/>
          <a:ln>
            <a:noFill/>
          </a:ln>
        </p:spPr>
      </p:pic>
      <p:pic>
        <p:nvPicPr>
          <p:cNvPr id="423" name="Shape 423" descr="Image result for green anchor"/>
          <p:cNvPicPr preferRelativeResize="0"/>
          <p:nvPr/>
        </p:nvPicPr>
        <p:blipFill rotWithShape="1">
          <a:blip r:embed="rId7">
            <a:alphaModFix/>
          </a:blip>
          <a:srcRect/>
          <a:stretch/>
        </p:blipFill>
        <p:spPr>
          <a:xfrm>
            <a:off x="174400" y="46050"/>
            <a:ext cx="1143000" cy="1143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228600" y="0"/>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Lucida Sans"/>
              <a:buNone/>
            </a:pPr>
            <a:r>
              <a:rPr lang="en-US" sz="2800" b="0" i="0" u="none" strike="noStrike" cap="none">
                <a:solidFill>
                  <a:srgbClr val="575757"/>
                </a:solidFill>
                <a:latin typeface="Lucida Sans"/>
                <a:ea typeface="Lucida Sans"/>
                <a:cs typeface="Lucida Sans"/>
                <a:sym typeface="Lucida Sans"/>
              </a:rPr>
              <a:t>Instructional Practice Guide </a:t>
            </a:r>
          </a:p>
        </p:txBody>
      </p:sp>
      <p:pic>
        <p:nvPicPr>
          <p:cNvPr id="429" name="Shape 429"/>
          <p:cNvPicPr preferRelativeResize="0"/>
          <p:nvPr/>
        </p:nvPicPr>
        <p:blipFill rotWithShape="1">
          <a:blip r:embed="rId3">
            <a:alphaModFix/>
          </a:blip>
          <a:srcRect/>
          <a:stretch/>
        </p:blipFill>
        <p:spPr>
          <a:xfrm>
            <a:off x="959435" y="800100"/>
            <a:ext cx="7013410" cy="5461551"/>
          </a:xfrm>
          <a:prstGeom prst="rect">
            <a:avLst/>
          </a:prstGeom>
          <a:noFill/>
          <a:ln>
            <a:noFill/>
          </a:ln>
        </p:spPr>
      </p:pic>
      <p:sp>
        <p:nvSpPr>
          <p:cNvPr id="430" name="Shape 430"/>
          <p:cNvSpPr/>
          <p:nvPr/>
        </p:nvSpPr>
        <p:spPr>
          <a:xfrm>
            <a:off x="5842000" y="5041900"/>
            <a:ext cx="2578200" cy="1498800"/>
          </a:xfrm>
          <a:prstGeom prst="wave">
            <a:avLst>
              <a:gd name="adj1" fmla="val 12500"/>
              <a:gd name="adj2" fmla="val 0"/>
            </a:avLst>
          </a:prstGeom>
          <a:solidFill>
            <a:schemeClr val="accent1"/>
          </a:solidFill>
          <a:ln w="25400" cap="flat" cmpd="sng">
            <a:solidFill>
              <a:srgbClr val="0A4A2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Lucida Sans"/>
              <a:buNone/>
            </a:pPr>
            <a:r>
              <a:rPr lang="en-US" sz="2000" b="0" i="0" u="none" strike="noStrike" cap="none">
                <a:solidFill>
                  <a:schemeClr val="lt1"/>
                </a:solidFill>
                <a:latin typeface="Lucida Sans"/>
                <a:ea typeface="Lucida Sans"/>
                <a:cs typeface="Lucida Sans"/>
                <a:sym typeface="Lucida Sans"/>
              </a:rPr>
              <a:t>IPG available on Achieve the Core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Lucida Sans"/>
              <a:buNone/>
            </a:pPr>
            <a:r>
              <a:rPr lang="en-US" sz="2800" b="0" i="0" u="none" strike="noStrike" cap="none">
                <a:solidFill>
                  <a:srgbClr val="575757"/>
                </a:solidFill>
                <a:latin typeface="Lucida Sans"/>
                <a:ea typeface="Lucida Sans"/>
                <a:cs typeface="Lucida Sans"/>
                <a:sym typeface="Lucida Sans"/>
              </a:rPr>
              <a:t>ELA Instructional Practice Guide Core Actions </a:t>
            </a:r>
          </a:p>
        </p:txBody>
      </p:sp>
      <p:grpSp>
        <p:nvGrpSpPr>
          <p:cNvPr id="436" name="Shape 436"/>
          <p:cNvGrpSpPr/>
          <p:nvPr/>
        </p:nvGrpSpPr>
        <p:grpSpPr>
          <a:xfrm>
            <a:off x="1543050" y="1639029"/>
            <a:ext cx="6096000" cy="3910141"/>
            <a:chOff x="0" y="76929"/>
            <a:chExt cx="6096000" cy="3910141"/>
          </a:xfrm>
        </p:grpSpPr>
        <p:sp>
          <p:nvSpPr>
            <p:cNvPr id="437" name="Shape 437"/>
            <p:cNvSpPr/>
            <p:nvPr/>
          </p:nvSpPr>
          <p:spPr>
            <a:xfrm>
              <a:off x="0" y="268809"/>
              <a:ext cx="6096000" cy="900900"/>
            </a:xfrm>
            <a:prstGeom prst="rect">
              <a:avLst/>
            </a:prstGeom>
            <a:solidFill>
              <a:schemeClr val="lt1">
                <a:alpha val="89800"/>
              </a:schemeClr>
            </a:solidFill>
            <a:ln w="25400" cap="flat" cmpd="sng">
              <a:solidFill>
                <a:srgbClr val="12A05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38" name="Shape 438"/>
            <p:cNvSpPr txBox="1"/>
            <p:nvPr/>
          </p:nvSpPr>
          <p:spPr>
            <a:xfrm>
              <a:off x="0" y="268809"/>
              <a:ext cx="6096000" cy="900900"/>
            </a:xfrm>
            <a:prstGeom prst="rect">
              <a:avLst/>
            </a:prstGeom>
            <a:noFill/>
            <a:ln>
              <a:noFill/>
            </a:ln>
          </p:spPr>
          <p:txBody>
            <a:bodyPr wrap="square" lIns="473100" tIns="270750" rIns="473100" bIns="128000" anchor="t" anchorCtr="0">
              <a:noAutofit/>
            </a:bodyPr>
            <a:lstStyle/>
            <a:p>
              <a:pPr marL="171450" marR="0" lvl="1" indent="-171450" algn="l" rtl="0">
                <a:lnSpc>
                  <a:spcPct val="90000"/>
                </a:lnSpc>
                <a:spcBef>
                  <a:spcPts val="0"/>
                </a:spcBef>
                <a:spcAft>
                  <a:spcPts val="0"/>
                </a:spcAft>
                <a:buClr>
                  <a:srgbClr val="000000"/>
                </a:buClr>
                <a:buSzPct val="100000"/>
                <a:buFont typeface="Lucida Sans"/>
                <a:buChar char="•"/>
              </a:pPr>
              <a:r>
                <a:rPr lang="en-US" sz="1800" b="0" i="0" u="none" strike="noStrike" cap="none">
                  <a:solidFill>
                    <a:srgbClr val="000000"/>
                  </a:solidFill>
                  <a:latin typeface="Lucida Sans"/>
                  <a:ea typeface="Lucida Sans"/>
                  <a:cs typeface="Lucida Sans"/>
                  <a:sym typeface="Lucida Sans"/>
                </a:rPr>
                <a:t>Focus each lesson on a high-quality text (or multiple texts). </a:t>
              </a:r>
            </a:p>
          </p:txBody>
        </p:sp>
        <p:sp>
          <p:nvSpPr>
            <p:cNvPr id="439" name="Shape 439"/>
            <p:cNvSpPr/>
            <p:nvPr/>
          </p:nvSpPr>
          <p:spPr>
            <a:xfrm>
              <a:off x="304800" y="76929"/>
              <a:ext cx="4267200" cy="383700"/>
            </a:xfrm>
            <a:prstGeom prst="roundRect">
              <a:avLst>
                <a:gd name="adj" fmla="val 16667"/>
              </a:avLst>
            </a:prstGeom>
            <a:solidFill>
              <a:srgbClr val="12A059"/>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40" name="Shape 440"/>
            <p:cNvSpPr txBox="1"/>
            <p:nvPr/>
          </p:nvSpPr>
          <p:spPr>
            <a:xfrm>
              <a:off x="323534" y="95663"/>
              <a:ext cx="4229700" cy="346200"/>
            </a:xfrm>
            <a:prstGeom prst="rect">
              <a:avLst/>
            </a:prstGeom>
            <a:noFill/>
            <a:ln>
              <a:noFill/>
            </a:ln>
          </p:spPr>
          <p:txBody>
            <a:bodyPr wrap="square" lIns="161275" tIns="0" rIns="161275" bIns="0" anchor="ctr" anchorCtr="0">
              <a:noAutofit/>
            </a:bodyPr>
            <a:lstStyle/>
            <a:p>
              <a:pPr marL="0" marR="0" lvl="0" indent="0" algn="l" rtl="0">
                <a:lnSpc>
                  <a:spcPct val="90000"/>
                </a:lnSpc>
                <a:spcBef>
                  <a:spcPts val="0"/>
                </a:spcBef>
                <a:spcAft>
                  <a:spcPts val="0"/>
                </a:spcAft>
                <a:buClr>
                  <a:schemeClr val="lt1"/>
                </a:buClr>
                <a:buSzPct val="25000"/>
                <a:buFont typeface="Lucida Sans"/>
                <a:buNone/>
              </a:pPr>
              <a:r>
                <a:rPr lang="en-US" sz="1800" b="1" i="0" u="none" strike="noStrike" cap="none">
                  <a:solidFill>
                    <a:schemeClr val="lt1"/>
                  </a:solidFill>
                  <a:latin typeface="Lucida Sans"/>
                  <a:ea typeface="Lucida Sans"/>
                  <a:cs typeface="Lucida Sans"/>
                  <a:sym typeface="Lucida Sans"/>
                </a:rPr>
                <a:t>Core Action 1</a:t>
              </a:r>
            </a:p>
          </p:txBody>
        </p:sp>
        <p:sp>
          <p:nvSpPr>
            <p:cNvPr id="441" name="Shape 441"/>
            <p:cNvSpPr/>
            <p:nvPr/>
          </p:nvSpPr>
          <p:spPr>
            <a:xfrm>
              <a:off x="0" y="1431790"/>
              <a:ext cx="6096000" cy="1392300"/>
            </a:xfrm>
            <a:prstGeom prst="rect">
              <a:avLst/>
            </a:prstGeom>
            <a:solidFill>
              <a:schemeClr val="lt1">
                <a:alpha val="89800"/>
              </a:schemeClr>
            </a:solidFill>
            <a:ln w="25400" cap="flat" cmpd="sng">
              <a:solidFill>
                <a:srgbClr val="12A05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42" name="Shape 442"/>
            <p:cNvSpPr txBox="1"/>
            <p:nvPr/>
          </p:nvSpPr>
          <p:spPr>
            <a:xfrm>
              <a:off x="0" y="1431790"/>
              <a:ext cx="6096000" cy="1392300"/>
            </a:xfrm>
            <a:prstGeom prst="rect">
              <a:avLst/>
            </a:prstGeom>
            <a:noFill/>
            <a:ln>
              <a:noFill/>
            </a:ln>
          </p:spPr>
          <p:txBody>
            <a:bodyPr wrap="square" lIns="473100" tIns="270750" rIns="473100" bIns="128000" anchor="t" anchorCtr="0">
              <a:noAutofit/>
            </a:bodyPr>
            <a:lstStyle/>
            <a:p>
              <a:pPr marL="171450" marR="0" lvl="1" indent="-171450" algn="l" rtl="0">
                <a:lnSpc>
                  <a:spcPct val="90000"/>
                </a:lnSpc>
                <a:spcBef>
                  <a:spcPts val="0"/>
                </a:spcBef>
                <a:spcAft>
                  <a:spcPts val="0"/>
                </a:spcAft>
                <a:buClr>
                  <a:srgbClr val="000000"/>
                </a:buClr>
                <a:buSzPct val="100000"/>
                <a:buFont typeface="Lucida Sans"/>
                <a:buChar char="•"/>
              </a:pPr>
              <a:r>
                <a:rPr lang="en-US" sz="1800" b="0" i="0" u="none" strike="noStrike" cap="none">
                  <a:solidFill>
                    <a:srgbClr val="000000"/>
                  </a:solidFill>
                  <a:latin typeface="Lucida Sans"/>
                  <a:ea typeface="Lucida Sans"/>
                  <a:cs typeface="Lucida Sans"/>
                  <a:sym typeface="Lucida Sans"/>
                </a:rPr>
                <a:t>Employ questions and tasks, both oral and written, that are text-specific and accurately address the analytical thinking required by the standards. </a:t>
              </a:r>
            </a:p>
          </p:txBody>
        </p:sp>
        <p:sp>
          <p:nvSpPr>
            <p:cNvPr id="443" name="Shape 443"/>
            <p:cNvSpPr/>
            <p:nvPr/>
          </p:nvSpPr>
          <p:spPr>
            <a:xfrm>
              <a:off x="304800" y="1239910"/>
              <a:ext cx="4267200" cy="383700"/>
            </a:xfrm>
            <a:prstGeom prst="roundRect">
              <a:avLst>
                <a:gd name="adj" fmla="val 16667"/>
              </a:avLst>
            </a:prstGeom>
            <a:solidFill>
              <a:srgbClr val="12A059"/>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44" name="Shape 444"/>
            <p:cNvSpPr txBox="1"/>
            <p:nvPr/>
          </p:nvSpPr>
          <p:spPr>
            <a:xfrm>
              <a:off x="323534" y="1258644"/>
              <a:ext cx="4229700" cy="346200"/>
            </a:xfrm>
            <a:prstGeom prst="rect">
              <a:avLst/>
            </a:prstGeom>
            <a:noFill/>
            <a:ln>
              <a:noFill/>
            </a:ln>
          </p:spPr>
          <p:txBody>
            <a:bodyPr wrap="square" lIns="161275" tIns="0" rIns="161275" bIns="0" anchor="ctr" anchorCtr="0">
              <a:noAutofit/>
            </a:bodyPr>
            <a:lstStyle/>
            <a:p>
              <a:pPr marL="0" marR="0" lvl="0" indent="0" algn="l" rtl="0">
                <a:lnSpc>
                  <a:spcPct val="90000"/>
                </a:lnSpc>
                <a:spcBef>
                  <a:spcPts val="0"/>
                </a:spcBef>
                <a:spcAft>
                  <a:spcPts val="0"/>
                </a:spcAft>
                <a:buClr>
                  <a:schemeClr val="lt1"/>
                </a:buClr>
                <a:buSzPct val="25000"/>
                <a:buFont typeface="Lucida Sans"/>
                <a:buNone/>
              </a:pPr>
              <a:r>
                <a:rPr lang="en-US" sz="1800" b="1" i="0" u="none" strike="noStrike" cap="none">
                  <a:solidFill>
                    <a:schemeClr val="lt1"/>
                  </a:solidFill>
                  <a:latin typeface="Lucida Sans"/>
                  <a:ea typeface="Lucida Sans"/>
                  <a:cs typeface="Lucida Sans"/>
                  <a:sym typeface="Lucida Sans"/>
                </a:rPr>
                <a:t>Core Action 2 </a:t>
              </a:r>
            </a:p>
          </p:txBody>
        </p:sp>
        <p:sp>
          <p:nvSpPr>
            <p:cNvPr id="445" name="Shape 445"/>
            <p:cNvSpPr/>
            <p:nvPr/>
          </p:nvSpPr>
          <p:spPr>
            <a:xfrm>
              <a:off x="0" y="3086170"/>
              <a:ext cx="6096000" cy="900900"/>
            </a:xfrm>
            <a:prstGeom prst="rect">
              <a:avLst/>
            </a:prstGeom>
            <a:solidFill>
              <a:schemeClr val="lt1">
                <a:alpha val="89800"/>
              </a:schemeClr>
            </a:solidFill>
            <a:ln w="25400" cap="flat" cmpd="sng">
              <a:solidFill>
                <a:srgbClr val="12A05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46" name="Shape 446"/>
            <p:cNvSpPr txBox="1"/>
            <p:nvPr/>
          </p:nvSpPr>
          <p:spPr>
            <a:xfrm>
              <a:off x="0" y="3086170"/>
              <a:ext cx="6096000" cy="900900"/>
            </a:xfrm>
            <a:prstGeom prst="rect">
              <a:avLst/>
            </a:prstGeom>
            <a:noFill/>
            <a:ln>
              <a:noFill/>
            </a:ln>
          </p:spPr>
          <p:txBody>
            <a:bodyPr wrap="square" lIns="473100" tIns="270750" rIns="473100" bIns="128000" anchor="t" anchorCtr="0">
              <a:noAutofit/>
            </a:bodyPr>
            <a:lstStyle/>
            <a:p>
              <a:pPr marL="171450" marR="0" lvl="1" indent="-171450" algn="l" rtl="0">
                <a:lnSpc>
                  <a:spcPct val="90000"/>
                </a:lnSpc>
                <a:spcBef>
                  <a:spcPts val="0"/>
                </a:spcBef>
                <a:spcAft>
                  <a:spcPts val="0"/>
                </a:spcAft>
                <a:buClr>
                  <a:srgbClr val="000000"/>
                </a:buClr>
                <a:buSzPct val="100000"/>
                <a:buFont typeface="Lucida Sans"/>
                <a:buChar char="•"/>
              </a:pPr>
              <a:r>
                <a:rPr lang="en-US" sz="1800" b="0" i="0" u="none" strike="noStrike" cap="none">
                  <a:solidFill>
                    <a:srgbClr val="000000"/>
                  </a:solidFill>
                  <a:latin typeface="Lucida Sans"/>
                  <a:ea typeface="Lucida Sans"/>
                  <a:cs typeface="Lucida Sans"/>
                  <a:sym typeface="Lucida Sans"/>
                </a:rPr>
                <a:t>Provide all students with opportunities to engage in the work of the lesson. </a:t>
              </a:r>
            </a:p>
          </p:txBody>
        </p:sp>
        <p:sp>
          <p:nvSpPr>
            <p:cNvPr id="447" name="Shape 447"/>
            <p:cNvSpPr/>
            <p:nvPr/>
          </p:nvSpPr>
          <p:spPr>
            <a:xfrm>
              <a:off x="304800" y="2894290"/>
              <a:ext cx="4267200" cy="383700"/>
            </a:xfrm>
            <a:prstGeom prst="roundRect">
              <a:avLst>
                <a:gd name="adj" fmla="val 16667"/>
              </a:avLst>
            </a:prstGeom>
            <a:solidFill>
              <a:srgbClr val="12A059"/>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48" name="Shape 448"/>
            <p:cNvSpPr txBox="1"/>
            <p:nvPr/>
          </p:nvSpPr>
          <p:spPr>
            <a:xfrm>
              <a:off x="323534" y="2913024"/>
              <a:ext cx="4229700" cy="346200"/>
            </a:xfrm>
            <a:prstGeom prst="rect">
              <a:avLst/>
            </a:prstGeom>
            <a:noFill/>
            <a:ln>
              <a:noFill/>
            </a:ln>
          </p:spPr>
          <p:txBody>
            <a:bodyPr wrap="square" lIns="161275" tIns="0" rIns="161275" bIns="0" anchor="ctr" anchorCtr="0">
              <a:noAutofit/>
            </a:bodyPr>
            <a:lstStyle/>
            <a:p>
              <a:pPr marL="0" marR="0" lvl="0" indent="0" algn="l" rtl="0">
                <a:lnSpc>
                  <a:spcPct val="90000"/>
                </a:lnSpc>
                <a:spcBef>
                  <a:spcPts val="0"/>
                </a:spcBef>
                <a:spcAft>
                  <a:spcPts val="0"/>
                </a:spcAft>
                <a:buClr>
                  <a:schemeClr val="lt1"/>
                </a:buClr>
                <a:buSzPct val="25000"/>
                <a:buFont typeface="Lucida Sans"/>
                <a:buNone/>
              </a:pPr>
              <a:r>
                <a:rPr lang="en-US" sz="1800" b="1" i="0" u="none" strike="noStrike" cap="none">
                  <a:solidFill>
                    <a:schemeClr val="lt1"/>
                  </a:solidFill>
                  <a:latin typeface="Lucida Sans"/>
                  <a:ea typeface="Lucida Sans"/>
                  <a:cs typeface="Lucida Sans"/>
                  <a:sym typeface="Lucida Sans"/>
                </a:rPr>
                <a:t>Core Action 3 </a:t>
              </a:r>
            </a:p>
          </p:txBody>
        </p:sp>
      </p:grpSp>
      <p:sp>
        <p:nvSpPr>
          <p:cNvPr id="449" name="Shape 449"/>
          <p:cNvSpPr/>
          <p:nvPr/>
        </p:nvSpPr>
        <p:spPr>
          <a:xfrm>
            <a:off x="469900" y="4635500"/>
            <a:ext cx="888900" cy="901800"/>
          </a:xfrm>
          <a:prstGeom prst="rightArrow">
            <a:avLst>
              <a:gd name="adj1" fmla="val 50000"/>
              <a:gd name="adj2" fmla="val 50000"/>
            </a:avLst>
          </a:prstGeom>
          <a:solidFill>
            <a:schemeClr val="accent2"/>
          </a:solidFill>
          <a:ln w="25400" cap="flat" cmpd="sng">
            <a:solidFill>
              <a:srgbClr val="0A4A2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Shape 454"/>
          <p:cNvPicPr preferRelativeResize="0"/>
          <p:nvPr/>
        </p:nvPicPr>
        <p:blipFill rotWithShape="1">
          <a:blip r:embed="rId3">
            <a:alphaModFix/>
          </a:blip>
          <a:srcRect r="21820" b="67379"/>
          <a:stretch/>
        </p:blipFill>
        <p:spPr>
          <a:xfrm>
            <a:off x="0" y="577850"/>
            <a:ext cx="9101023" cy="698343"/>
          </a:xfrm>
          <a:prstGeom prst="rect">
            <a:avLst/>
          </a:prstGeom>
          <a:noFill/>
          <a:ln>
            <a:noFill/>
          </a:ln>
        </p:spPr>
      </p:pic>
      <p:sp>
        <p:nvSpPr>
          <p:cNvPr id="455" name="Shape 455"/>
          <p:cNvSpPr txBox="1"/>
          <p:nvPr/>
        </p:nvSpPr>
        <p:spPr>
          <a:xfrm>
            <a:off x="114300" y="-228600"/>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Lucida Sans"/>
              <a:buNone/>
            </a:pPr>
            <a:r>
              <a:rPr lang="en-US" sz="2800" b="0" i="0" u="none" strike="noStrike" cap="none">
                <a:solidFill>
                  <a:srgbClr val="575757"/>
                </a:solidFill>
                <a:latin typeface="Lucida Sans"/>
                <a:ea typeface="Lucida Sans"/>
                <a:cs typeface="Lucida Sans"/>
                <a:sym typeface="Lucida Sans"/>
              </a:rPr>
              <a:t>Instructional Practice Guide Core Action 3 </a:t>
            </a:r>
          </a:p>
        </p:txBody>
      </p:sp>
      <p:pic>
        <p:nvPicPr>
          <p:cNvPr id="456" name="Shape 456"/>
          <p:cNvPicPr preferRelativeResize="0"/>
          <p:nvPr/>
        </p:nvPicPr>
        <p:blipFill rotWithShape="1">
          <a:blip r:embed="rId4">
            <a:alphaModFix/>
          </a:blip>
          <a:srcRect t="11855"/>
          <a:stretch/>
        </p:blipFill>
        <p:spPr>
          <a:xfrm>
            <a:off x="218472" y="1149029"/>
            <a:ext cx="8680572" cy="5054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216575" y="2434600"/>
            <a:ext cx="8620500" cy="17145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a:t>Question:</a:t>
            </a:r>
          </a:p>
          <a:p>
            <a:pPr marL="0" marR="0" lvl="0" indent="0" algn="ctr" rtl="0">
              <a:lnSpc>
                <a:spcPct val="100000"/>
              </a:lnSpc>
              <a:spcBef>
                <a:spcPts val="0"/>
              </a:spcBef>
              <a:spcAft>
                <a:spcPts val="0"/>
              </a:spcAft>
              <a:buClr>
                <a:schemeClr val="lt1"/>
              </a:buClr>
              <a:buSzPct val="25000"/>
              <a:buFont typeface="Allerta"/>
              <a:buNone/>
            </a:pPr>
            <a:r>
              <a:rPr lang="en-US"/>
              <a:t>Which indicator(s) of Core Action 3 do you find most challenging in your classroom? Why?</a:t>
            </a:r>
          </a:p>
          <a:p>
            <a:pPr marL="0" marR="0" lvl="0" indent="0" algn="ctr" rtl="0">
              <a:lnSpc>
                <a:spcPct val="100000"/>
              </a:lnSpc>
              <a:spcBef>
                <a:spcPts val="0"/>
              </a:spcBef>
              <a:spcAft>
                <a:spcPts val="0"/>
              </a:spcAft>
              <a:buClr>
                <a:schemeClr val="lt1"/>
              </a:buClr>
              <a:buSzPct val="25000"/>
              <a:buFont typeface="Allerta"/>
              <a:buNone/>
            </a:pPr>
            <a:endParaRPr/>
          </a:p>
        </p:txBody>
      </p:sp>
      <p:sp>
        <p:nvSpPr>
          <p:cNvPr id="463" name="Shape 463"/>
          <p:cNvSpPr txBox="1"/>
          <p:nvPr/>
        </p:nvSpPr>
        <p:spPr>
          <a:xfrm>
            <a:off x="1493550" y="4252874"/>
            <a:ext cx="6156900" cy="358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Lucida Sans"/>
              <a:buNone/>
            </a:pPr>
            <a:r>
              <a:rPr lang="en-US" i="1">
                <a:solidFill>
                  <a:schemeClr val="lt1"/>
                </a:solidFill>
                <a:latin typeface="Lucida Sans"/>
                <a:ea typeface="Lucida Sans"/>
                <a:cs typeface="Lucida Sans"/>
                <a:sym typeface="Lucida Sans"/>
              </a:rPr>
              <a:t>Please use your Questions tab to respond.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Lucida Sans"/>
              <a:buNone/>
            </a:pPr>
            <a:r>
              <a:rPr lang="en-US" sz="2800" b="0" i="0" u="none" strike="noStrike" cap="none">
                <a:solidFill>
                  <a:srgbClr val="575757"/>
                </a:solidFill>
                <a:latin typeface="Lucida Sans"/>
                <a:ea typeface="Lucida Sans"/>
                <a:cs typeface="Lucida Sans"/>
                <a:sym typeface="Lucida Sans"/>
              </a:rPr>
              <a:t>Project background </a:t>
            </a:r>
          </a:p>
        </p:txBody>
      </p:sp>
      <p:sp>
        <p:nvSpPr>
          <p:cNvPr id="469" name="Shape 469"/>
          <p:cNvSpPr txBox="1">
            <a:spLocks noGrp="1"/>
          </p:cNvSpPr>
          <p:nvPr>
            <p:ph type="body" idx="1"/>
          </p:nvPr>
        </p:nvSpPr>
        <p:spPr>
          <a:xfrm>
            <a:off x="304800" y="1570940"/>
            <a:ext cx="8572500" cy="4526100"/>
          </a:xfrm>
          <a:prstGeom prst="rect">
            <a:avLst/>
          </a:prstGeom>
          <a:noFill/>
          <a:ln>
            <a:noFill/>
          </a:ln>
        </p:spPr>
        <p:txBody>
          <a:bodyPr wrap="square" lIns="91425" tIns="91425" rIns="91425" bIns="91425"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Balanced Literacy Focus Group</a:t>
            </a:r>
          </a:p>
          <a:p>
            <a:pPr marL="228600" marR="0" lvl="0" indent="0" algn="l" rtl="0">
              <a:lnSpc>
                <a:spcPct val="100000"/>
              </a:lnSpc>
              <a:spcBef>
                <a:spcPts val="0"/>
              </a:spcBef>
              <a:spcAft>
                <a:spcPts val="0"/>
              </a:spcAft>
              <a:buClr>
                <a:srgbClr val="595959"/>
              </a:buClr>
              <a:buSzPct val="25000"/>
              <a:buFont typeface="Arial"/>
              <a:buNone/>
            </a:pPr>
            <a:r>
              <a:rPr lang="en-US" sz="2200" b="0" i="1" u="none" strike="noStrike" cap="none">
                <a:solidFill>
                  <a:srgbClr val="595959"/>
                </a:solidFill>
                <a:latin typeface="Lucida Sans"/>
                <a:ea typeface="Lucida Sans"/>
                <a:cs typeface="Lucida Sans"/>
                <a:sym typeface="Lucida Sans"/>
              </a:rPr>
              <a:t> </a:t>
            </a:r>
          </a:p>
          <a:p>
            <a:pPr marL="457200" marR="0" lvl="0" indent="-228600" algn="l" rtl="0">
              <a:lnSpc>
                <a:spcPct val="100000"/>
              </a:lnSpc>
              <a:spcBef>
                <a:spcPts val="0"/>
              </a:spcBef>
              <a:spcAft>
                <a:spcPts val="0"/>
              </a:spcAft>
              <a:buClr>
                <a:srgbClr val="595959"/>
              </a:buClr>
              <a:buSzPct val="100000"/>
              <a:buFont typeface="Arial"/>
              <a:buChar char="•"/>
            </a:pPr>
            <a:r>
              <a:rPr lang="en-US" sz="2200" b="0" i="1" u="none" strike="noStrike" cap="none">
                <a:solidFill>
                  <a:srgbClr val="595959"/>
                </a:solidFill>
                <a:latin typeface="Lucida Sans"/>
                <a:ea typeface="Lucida Sans"/>
                <a:cs typeface="Lucida Sans"/>
                <a:sym typeface="Lucida Sans"/>
              </a:rPr>
              <a:t>Who’s Doing the Work? </a:t>
            </a:r>
            <a:r>
              <a:rPr lang="en-US" sz="2200" b="0" i="0" u="none" strike="noStrike" cap="none">
                <a:solidFill>
                  <a:srgbClr val="595959"/>
                </a:solidFill>
                <a:latin typeface="Lucida Sans"/>
                <a:ea typeface="Lucida Sans"/>
                <a:cs typeface="Lucida Sans"/>
                <a:sym typeface="Lucida Sans"/>
              </a:rPr>
              <a:t>by</a:t>
            </a:r>
            <a:r>
              <a:rPr lang="en-US" sz="2200" b="0" i="1" u="none" strike="noStrike" cap="none">
                <a:solidFill>
                  <a:srgbClr val="595959"/>
                </a:solidFill>
                <a:latin typeface="Lucida Sans"/>
                <a:ea typeface="Lucida Sans"/>
                <a:cs typeface="Lucida Sans"/>
                <a:sym typeface="Lucida Sans"/>
              </a:rPr>
              <a:t> </a:t>
            </a:r>
            <a:r>
              <a:rPr lang="en-US" sz="2200" b="0" i="0" u="none" strike="noStrike" cap="none">
                <a:solidFill>
                  <a:srgbClr val="595959"/>
                </a:solidFill>
                <a:latin typeface="Lucida Sans"/>
                <a:ea typeface="Lucida Sans"/>
                <a:cs typeface="Lucida Sans"/>
                <a:sym typeface="Lucida Sans"/>
              </a:rPr>
              <a:t>Burkins &amp; Yaris</a:t>
            </a:r>
          </a:p>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Tim Shanahan’s blog: http://www.shanahanonliteracy.com/</a:t>
            </a:r>
          </a:p>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pic>
        <p:nvPicPr>
          <p:cNvPr id="470" name="Shape 470"/>
          <p:cNvPicPr preferRelativeResize="0"/>
          <p:nvPr/>
        </p:nvPicPr>
        <p:blipFill rotWithShape="1">
          <a:blip r:embed="rId3">
            <a:alphaModFix/>
          </a:blip>
          <a:srcRect/>
          <a:stretch/>
        </p:blipFill>
        <p:spPr>
          <a:xfrm>
            <a:off x="6109801" y="2692156"/>
            <a:ext cx="2494644" cy="31532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75757"/>
                </a:solidFill>
                <a:latin typeface="Lucida Sans"/>
                <a:ea typeface="Lucida Sans"/>
                <a:cs typeface="Lucida Sans"/>
                <a:sym typeface="Lucida Sans"/>
              </a:rPr>
              <a:t>Introductions</a:t>
            </a:r>
          </a:p>
        </p:txBody>
      </p:sp>
      <p:sp>
        <p:nvSpPr>
          <p:cNvPr id="336" name="Shape 336"/>
          <p:cNvSpPr txBox="1">
            <a:spLocks noGrp="1"/>
          </p:cNvSpPr>
          <p:nvPr>
            <p:ph type="body" idx="1"/>
          </p:nvPr>
        </p:nvSpPr>
        <p:spPr>
          <a:xfrm>
            <a:off x="457200" y="1600200"/>
            <a:ext cx="8229600" cy="45261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595959"/>
              </a:buClr>
              <a:buSzPct val="25000"/>
              <a:buFont typeface="Arial"/>
              <a:buNone/>
            </a:pPr>
            <a:r>
              <a:rPr lang="en-US" sz="2200" b="0" i="0" u="none" strike="noStrike" cap="none">
                <a:solidFill>
                  <a:srgbClr val="575757"/>
                </a:solidFill>
                <a:latin typeface="Lucida Sans"/>
                <a:ea typeface="Lucida Sans"/>
                <a:cs typeface="Lucida Sans"/>
                <a:sym typeface="Lucida Sans"/>
              </a:rPr>
              <a:t>Your hosts from the Field Impact Team</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75757"/>
                </a:solidFill>
                <a:latin typeface="Lucida Sans"/>
                <a:ea typeface="Lucida Sans"/>
                <a:cs typeface="Lucida Sans"/>
                <a:sym typeface="Lucida Sans"/>
              </a:rPr>
              <a:t>Sandra Alberti, Director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75757"/>
                </a:solidFill>
                <a:latin typeface="Lucida Sans"/>
                <a:ea typeface="Lucida Sans"/>
                <a:cs typeface="Lucida Sans"/>
                <a:sym typeface="Lucida Sans"/>
              </a:rPr>
              <a:t>Janelle Fann, Project Manager</a:t>
            </a:r>
          </a:p>
          <a:p>
            <a:pPr marL="457200" marR="0" lvl="0" indent="-368300" algn="l" rtl="0">
              <a:lnSpc>
                <a:spcPct val="80000"/>
              </a:lnSpc>
              <a:spcBef>
                <a:spcPts val="0"/>
              </a:spcBef>
              <a:spcAft>
                <a:spcPts val="0"/>
              </a:spcAft>
              <a:buClr>
                <a:srgbClr val="575757"/>
              </a:buClr>
              <a:buSzPct val="100000"/>
              <a:buFont typeface="Allerta"/>
              <a:buChar char="•"/>
            </a:pPr>
            <a:r>
              <a:rPr lang="en-US">
                <a:solidFill>
                  <a:srgbClr val="575757"/>
                </a:solidFill>
              </a:rPr>
              <a:t>Lynda Nguyen, Team Coordinator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75757"/>
                </a:solidFill>
                <a:latin typeface="Lucida Sans"/>
                <a:ea typeface="Lucida Sans"/>
                <a:cs typeface="Lucida Sans"/>
                <a:sym typeface="Lucida Sans"/>
              </a:rPr>
              <a:t>Jennie Beltramini, Teacher Engagement Manager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75757"/>
                </a:solidFill>
                <a:latin typeface="Lucida Sans"/>
                <a:ea typeface="Lucida Sans"/>
                <a:cs typeface="Lucida Sans"/>
                <a:sym typeface="Lucida Sans"/>
              </a:rPr>
              <a:t>Joanie Funderburk, Manager of Professional Learning</a:t>
            </a:r>
          </a:p>
          <a:p>
            <a:pPr marL="0" marR="0" lvl="0" indent="0" algn="l" rtl="0">
              <a:lnSpc>
                <a:spcPct val="80000"/>
              </a:lnSpc>
              <a:spcBef>
                <a:spcPts val="0"/>
              </a:spcBef>
              <a:spcAft>
                <a:spcPts val="0"/>
              </a:spcAft>
              <a:buNone/>
            </a:pPr>
            <a:endParaRPr/>
          </a:p>
          <a:p>
            <a:pPr marL="0" marR="0" lvl="0" indent="0" algn="l" rtl="0">
              <a:lnSpc>
                <a:spcPct val="80000"/>
              </a:lnSpc>
              <a:spcBef>
                <a:spcPts val="0"/>
              </a:spcBef>
              <a:spcAft>
                <a:spcPts val="0"/>
              </a:spcAft>
              <a:buClr>
                <a:srgbClr val="595959"/>
              </a:buClr>
              <a:buSzPct val="25000"/>
              <a:buFont typeface="Arial"/>
              <a:buNone/>
            </a:pPr>
            <a:endParaRPr>
              <a:solidFill>
                <a:srgbClr val="575757"/>
              </a:solidFill>
            </a:endParaRPr>
          </a:p>
          <a:p>
            <a:pPr marL="0" marR="0" lvl="0" indent="0" algn="l" rtl="0">
              <a:lnSpc>
                <a:spcPct val="80000"/>
              </a:lnSpc>
              <a:spcBef>
                <a:spcPts val="0"/>
              </a:spcBef>
              <a:spcAft>
                <a:spcPts val="0"/>
              </a:spcAft>
              <a:buClr>
                <a:srgbClr val="595959"/>
              </a:buClr>
              <a:buSzPct val="25000"/>
              <a:buFont typeface="Arial"/>
              <a:buNone/>
            </a:pPr>
            <a:r>
              <a:rPr lang="en-US" sz="2200" b="0" i="0" u="none" strike="noStrike" cap="none">
                <a:solidFill>
                  <a:srgbClr val="575757"/>
                </a:solidFill>
                <a:latin typeface="Lucida Sans"/>
                <a:ea typeface="Lucida Sans"/>
                <a:cs typeface="Lucida Sans"/>
                <a:sym typeface="Lucida Sans"/>
              </a:rPr>
              <a:t>This Month’s Guests</a:t>
            </a:r>
          </a:p>
          <a:p>
            <a:pPr marL="457200" marR="0" lvl="0" indent="-228600" algn="l" rtl="0">
              <a:lnSpc>
                <a:spcPct val="80000"/>
              </a:lnSpc>
              <a:spcBef>
                <a:spcPts val="0"/>
              </a:spcBef>
              <a:spcAft>
                <a:spcPts val="0"/>
              </a:spcAft>
              <a:buClr>
                <a:srgbClr val="3F3F39"/>
              </a:buClr>
              <a:buSzPct val="100000"/>
              <a:buFont typeface="Lucida Sans"/>
              <a:buChar char="•"/>
            </a:pPr>
            <a:r>
              <a:rPr lang="en-US"/>
              <a:t>Tori Filler, SAP ELA </a:t>
            </a:r>
          </a:p>
          <a:p>
            <a:pPr marL="457200" marR="0" lvl="0" indent="-228600" algn="l" rtl="0">
              <a:lnSpc>
                <a:spcPct val="80000"/>
              </a:lnSpc>
              <a:spcBef>
                <a:spcPts val="0"/>
              </a:spcBef>
              <a:spcAft>
                <a:spcPts val="0"/>
              </a:spcAft>
              <a:buClr>
                <a:srgbClr val="3F3F39"/>
              </a:buClr>
              <a:buSzPct val="100000"/>
              <a:buFont typeface="Allerta"/>
              <a:buChar char="•"/>
            </a:pPr>
            <a:r>
              <a:rPr lang="en-US"/>
              <a:t>Carey Swanson, SAP ELA</a:t>
            </a:r>
          </a:p>
          <a:p>
            <a:pPr marL="457200" marR="0" lvl="0" indent="-228600" algn="l" rtl="0">
              <a:lnSpc>
                <a:spcPct val="80000"/>
              </a:lnSpc>
              <a:spcBef>
                <a:spcPts val="0"/>
              </a:spcBef>
              <a:spcAft>
                <a:spcPts val="0"/>
              </a:spcAft>
              <a:buClr>
                <a:srgbClr val="3F3F39"/>
              </a:buClr>
              <a:buSzPct val="100000"/>
              <a:buFont typeface="Allerta"/>
              <a:buChar char="•"/>
            </a:pPr>
            <a:r>
              <a:rPr lang="en-US"/>
              <a:t>Bev Davis, VT Core Advocate</a:t>
            </a:r>
          </a:p>
          <a:p>
            <a:pPr marL="457200" marR="0" lvl="0" indent="-228600" algn="l" rtl="0">
              <a:lnSpc>
                <a:spcPct val="80000"/>
              </a:lnSpc>
              <a:spcBef>
                <a:spcPts val="0"/>
              </a:spcBef>
              <a:spcAft>
                <a:spcPts val="0"/>
              </a:spcAft>
              <a:buClr>
                <a:srgbClr val="3F3F39"/>
              </a:buClr>
              <a:buSzPct val="100000"/>
              <a:buFont typeface="Allerta"/>
              <a:buChar char="•"/>
            </a:pPr>
            <a:r>
              <a:rPr lang="en-US"/>
              <a:t>Lindsey James, WA Core Advocate</a:t>
            </a:r>
          </a:p>
          <a:p>
            <a:pPr marL="0" marR="0" lvl="0" indent="0" algn="l" rtl="0">
              <a:lnSpc>
                <a:spcPct val="8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457200" marR="0" lvl="1" indent="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269630" y="-104172"/>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a:solidFill>
                  <a:srgbClr val="575757"/>
                </a:solidFill>
                <a:latin typeface="Lucida Sans"/>
                <a:ea typeface="Lucida Sans"/>
                <a:cs typeface="Lucida Sans"/>
                <a:sym typeface="Lucida Sans"/>
              </a:rPr>
              <a:t>Before “Who’s Doing the Work?” </a:t>
            </a:r>
          </a:p>
        </p:txBody>
      </p:sp>
      <p:sp>
        <p:nvSpPr>
          <p:cNvPr id="476" name="Shape 476"/>
          <p:cNvSpPr txBox="1"/>
          <p:nvPr/>
        </p:nvSpPr>
        <p:spPr>
          <a:xfrm>
            <a:off x="1291349" y="5743750"/>
            <a:ext cx="65613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400" b="0" i="1" u="none" strike="noStrike" cap="none">
                <a:solidFill>
                  <a:schemeClr val="dk1"/>
                </a:solidFill>
                <a:latin typeface="Lucida Sans"/>
                <a:ea typeface="Lucida Sans"/>
                <a:cs typeface="Lucida Sans"/>
                <a:sym typeface="Lucida Sans"/>
              </a:rPr>
              <a:t>Who’s doing the work? How do you know? </a:t>
            </a:r>
          </a:p>
        </p:txBody>
      </p:sp>
      <p:sp>
        <p:nvSpPr>
          <p:cNvPr id="477" name="Shape 477" title="Before WDW Oct Web.mp4">
            <a:hlinkClick r:id="rId3"/>
          </p:cNvPr>
          <p:cNvSpPr/>
          <p:nvPr/>
        </p:nvSpPr>
        <p:spPr>
          <a:xfrm>
            <a:off x="975700" y="778275"/>
            <a:ext cx="7001050" cy="5250775"/>
          </a:xfrm>
          <a:prstGeom prst="rect">
            <a:avLst/>
          </a:prstGeom>
          <a:blipFill>
            <a:blip r:embed="rId4">
              <a:alphaModFix/>
            </a:blip>
            <a:stretch>
              <a:fillRect/>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261740" y="2845550"/>
            <a:ext cx="8620500" cy="8685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a:t>Poll:</a:t>
            </a:r>
          </a:p>
          <a:p>
            <a:pPr marL="0" marR="0" lvl="0" indent="0" algn="ctr" rtl="0">
              <a:lnSpc>
                <a:spcPct val="100000"/>
              </a:lnSpc>
              <a:spcBef>
                <a:spcPts val="0"/>
              </a:spcBef>
              <a:spcAft>
                <a:spcPts val="0"/>
              </a:spcAft>
              <a:buClr>
                <a:schemeClr val="lt1"/>
              </a:buClr>
              <a:buSzPct val="25000"/>
              <a:buFont typeface="Allerta"/>
              <a:buNone/>
            </a:pPr>
            <a:r>
              <a:rPr lang="en-US"/>
              <a:t>Which teacher and student behaviors did you see in the video?</a:t>
            </a:r>
          </a:p>
        </p:txBody>
      </p:sp>
      <p:sp>
        <p:nvSpPr>
          <p:cNvPr id="484" name="Shape 484"/>
          <p:cNvSpPr txBox="1"/>
          <p:nvPr/>
        </p:nvSpPr>
        <p:spPr>
          <a:xfrm>
            <a:off x="1493550" y="3971649"/>
            <a:ext cx="6156900" cy="358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Lucida Sans"/>
              <a:buNone/>
            </a:pPr>
            <a:r>
              <a:rPr lang="en-US" i="1">
                <a:solidFill>
                  <a:schemeClr val="lt1"/>
                </a:solidFill>
                <a:latin typeface="Lucida Sans"/>
                <a:ea typeface="Lucida Sans"/>
                <a:cs typeface="Lucida Sans"/>
                <a:sym typeface="Lucida Sans"/>
              </a:rPr>
              <a:t>Please use your Questions tab to respond.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216565" y="2416482"/>
            <a:ext cx="8620500" cy="1676699"/>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a:t>What can teachers do to increase the amount of work and thinking students do during the lesson?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Lucida Sans"/>
              <a:buNone/>
            </a:pPr>
            <a:r>
              <a:rPr lang="en-US" sz="2400" b="0" i="0" u="none" strike="noStrike" cap="none">
                <a:solidFill>
                  <a:srgbClr val="595959"/>
                </a:solidFill>
                <a:latin typeface="Lucida Sans"/>
                <a:ea typeface="Lucida Sans"/>
                <a:cs typeface="Lucida Sans"/>
                <a:sym typeface="Lucida Sans"/>
              </a:rPr>
              <a:t>Your presenters </a:t>
            </a:r>
          </a:p>
        </p:txBody>
      </p:sp>
      <p:pic>
        <p:nvPicPr>
          <p:cNvPr id="495" name="Shape 495" descr="image001"/>
          <p:cNvPicPr preferRelativeResize="0"/>
          <p:nvPr/>
        </p:nvPicPr>
        <p:blipFill rotWithShape="1">
          <a:blip r:embed="rId3">
            <a:alphaModFix/>
          </a:blip>
          <a:srcRect/>
          <a:stretch/>
        </p:blipFill>
        <p:spPr>
          <a:xfrm>
            <a:off x="746125" y="1417636"/>
            <a:ext cx="3144886" cy="3193478"/>
          </a:xfrm>
          <a:prstGeom prst="rect">
            <a:avLst/>
          </a:prstGeom>
          <a:noFill/>
          <a:ln>
            <a:noFill/>
          </a:ln>
        </p:spPr>
      </p:pic>
      <p:sp>
        <p:nvSpPr>
          <p:cNvPr id="496" name="Shape 496"/>
          <p:cNvSpPr txBox="1"/>
          <p:nvPr/>
        </p:nvSpPr>
        <p:spPr>
          <a:xfrm>
            <a:off x="1066165" y="4616552"/>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Lucida Sans"/>
              <a:buNone/>
            </a:pPr>
            <a:r>
              <a:rPr lang="en-US" sz="2400" b="0" i="0" u="none" strike="noStrike" cap="none">
                <a:solidFill>
                  <a:srgbClr val="595959"/>
                </a:solidFill>
                <a:latin typeface="Lucida Sans"/>
                <a:ea typeface="Lucida Sans"/>
                <a:cs typeface="Lucida Sans"/>
                <a:sym typeface="Lucida Sans"/>
              </a:rPr>
              <a:t>Carey Swanson 			   Tori Filler</a:t>
            </a:r>
          </a:p>
        </p:txBody>
      </p:sp>
      <p:pic>
        <p:nvPicPr>
          <p:cNvPr id="497" name="Shape 497" descr="60421500-3626-492c-bc7c-1c5e9f4e50e8@namprd08"/>
          <p:cNvPicPr preferRelativeResize="0"/>
          <p:nvPr/>
        </p:nvPicPr>
        <p:blipFill rotWithShape="1">
          <a:blip r:embed="rId4">
            <a:alphaModFix/>
          </a:blip>
          <a:srcRect l="13554"/>
          <a:stretch/>
        </p:blipFill>
        <p:spPr>
          <a:xfrm>
            <a:off x="4834889" y="1493662"/>
            <a:ext cx="3570544" cy="312289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304800" y="274637"/>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a:solidFill>
                  <a:srgbClr val="575757"/>
                </a:solidFill>
                <a:latin typeface="Lucida Sans"/>
                <a:ea typeface="Lucida Sans"/>
                <a:cs typeface="Lucida Sans"/>
                <a:sym typeface="Lucida Sans"/>
              </a:rPr>
              <a:t>IRE Conversations </a:t>
            </a:r>
          </a:p>
        </p:txBody>
      </p:sp>
      <p:sp>
        <p:nvSpPr>
          <p:cNvPr id="503" name="Shape 503"/>
          <p:cNvSpPr txBox="1">
            <a:spLocks noGrp="1"/>
          </p:cNvSpPr>
          <p:nvPr>
            <p:ph type="body" idx="1"/>
          </p:nvPr>
        </p:nvSpPr>
        <p:spPr>
          <a:xfrm>
            <a:off x="304800" y="1165350"/>
            <a:ext cx="8572500" cy="4526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45720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   </a:t>
            </a:r>
            <a:r>
              <a:rPr lang="en-US" sz="2200" b="1" i="0" u="none" strike="noStrike" cap="none">
                <a:solidFill>
                  <a:srgbClr val="595959"/>
                </a:solidFill>
                <a:latin typeface="Lucida Sans"/>
                <a:ea typeface="Lucida Sans"/>
                <a:cs typeface="Lucida Sans"/>
                <a:sym typeface="Lucida Sans"/>
              </a:rPr>
              <a:t> Initiate</a:t>
            </a:r>
            <a:r>
              <a:rPr lang="en-US" sz="2200" b="0" i="0" u="none" strike="noStrike" cap="none">
                <a:solidFill>
                  <a:srgbClr val="595959"/>
                </a:solidFill>
                <a:latin typeface="Lucida Sans"/>
                <a:ea typeface="Lucida Sans"/>
                <a:cs typeface="Lucida Sans"/>
                <a:sym typeface="Lucida Sans"/>
              </a:rPr>
              <a:t>:  Teacher poses question </a:t>
            </a:r>
          </a:p>
          <a:p>
            <a:pPr marL="45720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    </a:t>
            </a:r>
            <a:r>
              <a:rPr lang="en-US" sz="2200" b="1" i="0" u="none" strike="noStrike" cap="none">
                <a:solidFill>
                  <a:srgbClr val="595959"/>
                </a:solidFill>
                <a:latin typeface="Lucida Sans"/>
                <a:ea typeface="Lucida Sans"/>
                <a:cs typeface="Lucida Sans"/>
                <a:sym typeface="Lucida Sans"/>
              </a:rPr>
              <a:t>Respond</a:t>
            </a:r>
            <a:r>
              <a:rPr lang="en-US" sz="2200" b="0" i="0" u="none" strike="noStrike" cap="none">
                <a:solidFill>
                  <a:srgbClr val="595959"/>
                </a:solidFill>
                <a:latin typeface="Lucida Sans"/>
                <a:ea typeface="Lucida Sans"/>
                <a:cs typeface="Lucida Sans"/>
                <a:sym typeface="Lucida Sans"/>
              </a:rPr>
              <a:t>:  Student responds  </a:t>
            </a:r>
          </a:p>
          <a:p>
            <a:pPr marL="45720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    </a:t>
            </a:r>
            <a:r>
              <a:rPr lang="en-US" sz="2200" b="1" i="0" u="none" strike="noStrike" cap="none">
                <a:solidFill>
                  <a:srgbClr val="595959"/>
                </a:solidFill>
                <a:latin typeface="Lucida Sans"/>
                <a:ea typeface="Lucida Sans"/>
                <a:cs typeface="Lucida Sans"/>
                <a:sym typeface="Lucida Sans"/>
              </a:rPr>
              <a:t>Evaluate</a:t>
            </a:r>
            <a:r>
              <a:rPr lang="en-US" sz="2200" b="0" i="0" u="none" strike="noStrike" cap="none">
                <a:solidFill>
                  <a:srgbClr val="595959"/>
                </a:solidFill>
                <a:latin typeface="Lucida Sans"/>
                <a:ea typeface="Lucida Sans"/>
                <a:cs typeface="Lucida Sans"/>
                <a:sym typeface="Lucida Sans"/>
              </a:rPr>
              <a:t>:  Teacher evaluates response  </a:t>
            </a:r>
          </a:p>
        </p:txBody>
      </p:sp>
      <p:pic>
        <p:nvPicPr>
          <p:cNvPr id="504" name="Shape 504" descr="Image result for ping pong table clipart"/>
          <p:cNvPicPr preferRelativeResize="0"/>
          <p:nvPr/>
        </p:nvPicPr>
        <p:blipFill rotWithShape="1">
          <a:blip r:embed="rId3">
            <a:alphaModFix/>
          </a:blip>
          <a:srcRect b="10881"/>
          <a:stretch/>
        </p:blipFill>
        <p:spPr>
          <a:xfrm>
            <a:off x="2191136" y="3053496"/>
            <a:ext cx="5395658" cy="24182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304800" y="-79085"/>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a:solidFill>
                  <a:srgbClr val="575757"/>
                </a:solidFill>
                <a:latin typeface="Lucida Sans"/>
                <a:ea typeface="Lucida Sans"/>
                <a:cs typeface="Lucida Sans"/>
                <a:sym typeface="Lucida Sans"/>
              </a:rPr>
              <a:t>WDW Teacher Strategy Tools </a:t>
            </a:r>
          </a:p>
        </p:txBody>
      </p:sp>
      <p:sp>
        <p:nvSpPr>
          <p:cNvPr id="510" name="Shape 510"/>
          <p:cNvSpPr txBox="1">
            <a:spLocks noGrp="1"/>
          </p:cNvSpPr>
          <p:nvPr>
            <p:ph type="body" idx="1"/>
          </p:nvPr>
        </p:nvSpPr>
        <p:spPr>
          <a:xfrm>
            <a:off x="107705" y="2514687"/>
            <a:ext cx="3711900" cy="471600"/>
          </a:xfrm>
          <a:prstGeom prst="rect">
            <a:avLst/>
          </a:prstGeom>
          <a:noFill/>
          <a:ln>
            <a:noFill/>
          </a:ln>
        </p:spPr>
        <p:txBody>
          <a:bodyPr wrap="square" lIns="91425" tIns="45700" rIns="91425" bIns="45700" anchor="t" anchorCtr="0">
            <a:noAutofit/>
          </a:bodyPr>
          <a:lstStyle/>
          <a:p>
            <a:pPr marL="152400" marR="0" lvl="0" indent="-152400" algn="l" rtl="0">
              <a:lnSpc>
                <a:spcPct val="100000"/>
              </a:lnSpc>
              <a:spcBef>
                <a:spcPts val="0"/>
              </a:spcBef>
              <a:spcAft>
                <a:spcPts val="0"/>
              </a:spcAft>
              <a:buClr>
                <a:srgbClr val="3F3F39"/>
              </a:buClr>
              <a:buSzPct val="25000"/>
              <a:buFont typeface="Arial"/>
              <a:buNone/>
            </a:pPr>
            <a:r>
              <a:rPr lang="en-US" sz="1800" b="1" i="0" u="none" strike="noStrike" cap="none">
                <a:solidFill>
                  <a:schemeClr val="accent2"/>
                </a:solidFill>
                <a:latin typeface="Lucida Sans"/>
                <a:ea typeface="Lucida Sans"/>
                <a:cs typeface="Lucida Sans"/>
                <a:sym typeface="Lucida Sans"/>
              </a:rPr>
              <a:t>IPG Core Action Indicators</a:t>
            </a:r>
          </a:p>
        </p:txBody>
      </p:sp>
      <p:sp>
        <p:nvSpPr>
          <p:cNvPr id="511" name="Shape 511"/>
          <p:cNvSpPr txBox="1">
            <a:spLocks noGrp="1"/>
          </p:cNvSpPr>
          <p:nvPr>
            <p:ph type="body" idx="1"/>
          </p:nvPr>
        </p:nvSpPr>
        <p:spPr>
          <a:xfrm>
            <a:off x="135076" y="963604"/>
            <a:ext cx="3738900" cy="2324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3F3F39"/>
              </a:buClr>
              <a:buSzPct val="25000"/>
              <a:buFont typeface="Arial"/>
              <a:buNone/>
            </a:pPr>
            <a:r>
              <a:rPr lang="en-US" sz="1800" b="1" i="0" u="none" strike="noStrike" cap="none">
                <a:solidFill>
                  <a:schemeClr val="accent2"/>
                </a:solidFill>
                <a:latin typeface="Lucida Sans"/>
                <a:ea typeface="Lucida Sans"/>
                <a:cs typeface="Lucida Sans"/>
                <a:sym typeface="Lucida Sans"/>
              </a:rPr>
              <a:t>Content Area </a:t>
            </a:r>
          </a:p>
          <a:p>
            <a:pPr marL="457200" marR="0" lvl="0" indent="-330200" algn="l" rtl="0">
              <a:lnSpc>
                <a:spcPct val="100000"/>
              </a:lnSpc>
              <a:spcBef>
                <a:spcPts val="0"/>
              </a:spcBef>
              <a:spcAft>
                <a:spcPts val="0"/>
              </a:spcAft>
              <a:buClr>
                <a:schemeClr val="accent2"/>
              </a:buClr>
              <a:buSzPct val="100000"/>
              <a:buFont typeface="Arial"/>
              <a:buAutoNum type="arabicPeriod"/>
            </a:pPr>
            <a:r>
              <a:rPr lang="en-US" sz="1600" b="0" i="0" u="none" strike="noStrike" cap="none">
                <a:solidFill>
                  <a:schemeClr val="accent2"/>
                </a:solidFill>
                <a:latin typeface="Lucida Sans"/>
                <a:ea typeface="Lucida Sans"/>
                <a:cs typeface="Lucida Sans"/>
                <a:sym typeface="Lucida Sans"/>
              </a:rPr>
              <a:t>Read Aloud or Shared Reading </a:t>
            </a:r>
          </a:p>
          <a:p>
            <a:pPr marL="457200" marR="0" lvl="0" indent="-330200" algn="l" rtl="0">
              <a:lnSpc>
                <a:spcPct val="100000"/>
              </a:lnSpc>
              <a:spcBef>
                <a:spcPts val="0"/>
              </a:spcBef>
              <a:spcAft>
                <a:spcPts val="0"/>
              </a:spcAft>
              <a:buClr>
                <a:schemeClr val="accent2"/>
              </a:buClr>
              <a:buSzPct val="100000"/>
              <a:buFont typeface="Arial"/>
              <a:buAutoNum type="arabicPeriod"/>
            </a:pPr>
            <a:r>
              <a:rPr lang="en-US" sz="1600" b="0" i="0" u="none" strike="noStrike" cap="none">
                <a:solidFill>
                  <a:schemeClr val="accent2"/>
                </a:solidFill>
                <a:latin typeface="Lucida Sans"/>
                <a:ea typeface="Lucida Sans"/>
                <a:cs typeface="Lucida Sans"/>
                <a:sym typeface="Lucida Sans"/>
              </a:rPr>
              <a:t>Reading Complex Text (3-8)</a:t>
            </a:r>
          </a:p>
          <a:p>
            <a:pPr marL="457200" marR="0" lvl="0" indent="-330200" algn="l" rtl="0">
              <a:lnSpc>
                <a:spcPct val="100000"/>
              </a:lnSpc>
              <a:spcBef>
                <a:spcPts val="0"/>
              </a:spcBef>
              <a:spcAft>
                <a:spcPts val="0"/>
              </a:spcAft>
              <a:buClr>
                <a:schemeClr val="accent2"/>
              </a:buClr>
              <a:buSzPct val="100000"/>
              <a:buFont typeface="Arial"/>
              <a:buAutoNum type="arabicPeriod"/>
            </a:pPr>
            <a:r>
              <a:rPr lang="en-US" sz="1600" b="0" i="0" u="none" strike="noStrike" cap="none">
                <a:solidFill>
                  <a:schemeClr val="accent2"/>
                </a:solidFill>
                <a:latin typeface="Lucida Sans"/>
                <a:ea typeface="Lucida Sans"/>
                <a:cs typeface="Lucida Sans"/>
                <a:sym typeface="Lucida Sans"/>
              </a:rPr>
              <a:t>Foundational Reading or Fluency (Guided Reading) </a:t>
            </a:r>
          </a:p>
        </p:txBody>
      </p:sp>
      <p:sp>
        <p:nvSpPr>
          <p:cNvPr id="512" name="Shape 512"/>
          <p:cNvSpPr txBox="1">
            <a:spLocks noGrp="1"/>
          </p:cNvSpPr>
          <p:nvPr>
            <p:ph type="body" idx="1"/>
          </p:nvPr>
        </p:nvSpPr>
        <p:spPr>
          <a:xfrm>
            <a:off x="1322883" y="3765739"/>
            <a:ext cx="2433900" cy="7233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3F3F39"/>
              </a:buClr>
              <a:buSzPct val="25000"/>
              <a:buFont typeface="Arial"/>
              <a:buNone/>
            </a:pPr>
            <a:r>
              <a:rPr lang="en-US" sz="1800" b="1" i="0" u="none" strike="noStrike" cap="none">
                <a:solidFill>
                  <a:schemeClr val="accent2"/>
                </a:solidFill>
                <a:latin typeface="Lucida Sans"/>
                <a:ea typeface="Lucida Sans"/>
                <a:cs typeface="Lucida Sans"/>
                <a:sym typeface="Lucida Sans"/>
              </a:rPr>
              <a:t>Possible Sequence of Teacher Moves</a:t>
            </a:r>
          </a:p>
        </p:txBody>
      </p:sp>
      <p:pic>
        <p:nvPicPr>
          <p:cNvPr id="513" name="Shape 513"/>
          <p:cNvPicPr preferRelativeResize="0"/>
          <p:nvPr/>
        </p:nvPicPr>
        <p:blipFill rotWithShape="1">
          <a:blip r:embed="rId3">
            <a:alphaModFix/>
          </a:blip>
          <a:srcRect/>
          <a:stretch/>
        </p:blipFill>
        <p:spPr>
          <a:xfrm>
            <a:off x="4157625" y="1083661"/>
            <a:ext cx="4449005" cy="4936512"/>
          </a:xfrm>
          <a:prstGeom prst="rect">
            <a:avLst/>
          </a:prstGeom>
          <a:noFill/>
          <a:ln>
            <a:noFill/>
          </a:ln>
        </p:spPr>
      </p:pic>
      <p:sp>
        <p:nvSpPr>
          <p:cNvPr id="514" name="Shape 514"/>
          <p:cNvSpPr/>
          <p:nvPr/>
        </p:nvSpPr>
        <p:spPr>
          <a:xfrm rot="9123822">
            <a:off x="3352780" y="2194569"/>
            <a:ext cx="824138" cy="508766"/>
          </a:xfrm>
          <a:prstGeom prst="leftArrow">
            <a:avLst>
              <a:gd name="adj1" fmla="val 50000"/>
              <a:gd name="adj2" fmla="val 50000"/>
            </a:avLst>
          </a:prstGeom>
          <a:solidFill>
            <a:schemeClr val="accen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15" name="Shape 515"/>
          <p:cNvSpPr/>
          <p:nvPr/>
        </p:nvSpPr>
        <p:spPr>
          <a:xfrm rot="10800000">
            <a:off x="3179819" y="907723"/>
            <a:ext cx="884400" cy="466500"/>
          </a:xfrm>
          <a:prstGeom prst="leftArrow">
            <a:avLst>
              <a:gd name="adj1" fmla="val 50000"/>
              <a:gd name="adj2" fmla="val 50000"/>
            </a:avLst>
          </a:prstGeom>
          <a:solidFill>
            <a:schemeClr val="accen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16" name="Shape 516"/>
          <p:cNvSpPr/>
          <p:nvPr/>
        </p:nvSpPr>
        <p:spPr>
          <a:xfrm rot="5400000">
            <a:off x="3124372" y="3651235"/>
            <a:ext cx="1973100" cy="1357800"/>
          </a:xfrm>
          <a:prstGeom prst="leftRightUpArrow">
            <a:avLst>
              <a:gd name="adj1" fmla="val 25000"/>
              <a:gd name="adj2" fmla="val 25000"/>
              <a:gd name="adj3" fmla="val 22662"/>
            </a:avLst>
          </a:prstGeom>
          <a:solidFill>
            <a:schemeClr val="accen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17" name="Shape 517"/>
          <p:cNvSpPr/>
          <p:nvPr/>
        </p:nvSpPr>
        <p:spPr>
          <a:xfrm>
            <a:off x="578490" y="4967076"/>
            <a:ext cx="2578200" cy="1459200"/>
          </a:xfrm>
          <a:prstGeom prst="wave">
            <a:avLst>
              <a:gd name="adj1" fmla="val 12500"/>
              <a:gd name="adj2" fmla="val 0"/>
            </a:avLst>
          </a:prstGeom>
          <a:solidFill>
            <a:schemeClr val="accent1"/>
          </a:solidFill>
          <a:ln w="25400" cap="flat" cmpd="sng">
            <a:solidFill>
              <a:srgbClr val="0A4A2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Lucida Sans"/>
              <a:buNone/>
            </a:pPr>
            <a:r>
              <a:rPr lang="en-US" sz="2000" b="0" i="0" u="none" strike="noStrike" cap="none">
                <a:solidFill>
                  <a:schemeClr val="lt1"/>
                </a:solidFill>
                <a:latin typeface="Lucida Sans"/>
                <a:ea typeface="Lucida Sans"/>
                <a:cs typeface="Lucida Sans"/>
                <a:sym typeface="Lucida Sans"/>
              </a:rPr>
              <a:t>Available on </a:t>
            </a:r>
          </a:p>
          <a:p>
            <a:pPr marL="0" marR="0" lvl="0" indent="0" algn="ctr" rtl="0">
              <a:lnSpc>
                <a:spcPct val="100000"/>
              </a:lnSpc>
              <a:spcBef>
                <a:spcPts val="0"/>
              </a:spcBef>
              <a:spcAft>
                <a:spcPts val="0"/>
              </a:spcAft>
              <a:buClr>
                <a:schemeClr val="lt1"/>
              </a:buClr>
              <a:buSzPct val="25000"/>
              <a:buFont typeface="Lucida Sans"/>
              <a:buNone/>
            </a:pPr>
            <a:r>
              <a:rPr lang="en-US" sz="2000" b="0" i="0" u="none" strike="noStrike" cap="none">
                <a:solidFill>
                  <a:schemeClr val="lt1"/>
                </a:solidFill>
                <a:latin typeface="Lucida Sans"/>
                <a:ea typeface="Lucida Sans"/>
                <a:cs typeface="Lucida Sans"/>
                <a:sym typeface="Lucida Sans"/>
              </a:rPr>
              <a:t>Achieve the Core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190500" y="-17463"/>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Lucida Sans"/>
              <a:buNone/>
            </a:pPr>
            <a:r>
              <a:rPr lang="en-US" sz="2800" i="0" u="none" strike="noStrike" cap="none">
                <a:solidFill>
                  <a:srgbClr val="575757"/>
                </a:solidFill>
              </a:rPr>
              <a:t>Strategies to “Shift the Lift” </a:t>
            </a:r>
          </a:p>
        </p:txBody>
      </p:sp>
      <p:sp>
        <p:nvSpPr>
          <p:cNvPr id="523" name="Shape 523"/>
          <p:cNvSpPr txBox="1">
            <a:spLocks noGrp="1"/>
          </p:cNvSpPr>
          <p:nvPr>
            <p:ph type="body" idx="1"/>
          </p:nvPr>
        </p:nvSpPr>
        <p:spPr>
          <a:xfrm>
            <a:off x="609600" y="1125537"/>
            <a:ext cx="8013600" cy="5478600"/>
          </a:xfrm>
          <a:prstGeom prst="rect">
            <a:avLst/>
          </a:prstGeom>
          <a:noFill/>
          <a:ln>
            <a:noFill/>
          </a:ln>
        </p:spPr>
        <p:txBody>
          <a:bodyPr wrap="square" lIns="91425" tIns="91425" rIns="91425" bIns="91425" anchor="t" anchorCtr="0">
            <a:noAutofit/>
          </a:bodyPr>
          <a:lstStyle/>
          <a:p>
            <a:pPr marL="1397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2032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Limit teacher modeling. </a:t>
            </a: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2032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Pose text-specific questions with opportunities for everyone to engage in the work before accepting answers.</a:t>
            </a: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2032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Facilitate student-led discussion, intervening to pace the lesson or direct students to misconceptions. </a:t>
            </a: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2032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Involve student voices in reading or re-reading text.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229937" y="23394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Lucida Sans"/>
              <a:buNone/>
            </a:pPr>
            <a:r>
              <a:rPr lang="en-US" sz="2400" b="1" i="0" u="none" strike="noStrike" cap="none">
                <a:solidFill>
                  <a:srgbClr val="575757"/>
                </a:solidFill>
                <a:latin typeface="Lucida Sans"/>
                <a:ea typeface="Lucida Sans"/>
                <a:cs typeface="Lucida Sans"/>
                <a:sym typeface="Lucida Sans"/>
              </a:rPr>
              <a:t>Limit Teacher Modeling </a:t>
            </a:r>
          </a:p>
        </p:txBody>
      </p:sp>
      <p:sp>
        <p:nvSpPr>
          <p:cNvPr id="529" name="Shape 529"/>
          <p:cNvSpPr txBox="1"/>
          <p:nvPr/>
        </p:nvSpPr>
        <p:spPr>
          <a:xfrm>
            <a:off x="1174636" y="1696309"/>
            <a:ext cx="1608000" cy="3693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Lucida Sans"/>
              <a:buNone/>
            </a:pPr>
            <a:r>
              <a:rPr lang="en-US" sz="1800" b="1" i="0" u="none" strike="noStrike" cap="none">
                <a:solidFill>
                  <a:srgbClr val="000000"/>
                </a:solidFill>
                <a:latin typeface="Lucida Sans"/>
                <a:ea typeface="Lucida Sans"/>
                <a:cs typeface="Lucida Sans"/>
                <a:sym typeface="Lucida Sans"/>
              </a:rPr>
              <a:t>Instead of…</a:t>
            </a:r>
          </a:p>
        </p:txBody>
      </p:sp>
      <p:sp>
        <p:nvSpPr>
          <p:cNvPr id="530" name="Shape 530"/>
          <p:cNvSpPr txBox="1"/>
          <p:nvPr/>
        </p:nvSpPr>
        <p:spPr>
          <a:xfrm>
            <a:off x="1163254" y="4523912"/>
            <a:ext cx="813000" cy="3693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Lucida Sans"/>
              <a:buNone/>
            </a:pPr>
            <a:r>
              <a:rPr lang="en-US" sz="1800" b="1" i="0" u="none" strike="noStrike" cap="none">
                <a:solidFill>
                  <a:srgbClr val="000000"/>
                </a:solidFill>
                <a:latin typeface="Lucida Sans"/>
                <a:ea typeface="Lucida Sans"/>
                <a:cs typeface="Lucida Sans"/>
                <a:sym typeface="Lucida Sans"/>
              </a:rPr>
              <a:t>Try…</a:t>
            </a:r>
          </a:p>
        </p:txBody>
      </p:sp>
      <p:pic>
        <p:nvPicPr>
          <p:cNvPr id="531" name="Shape 531" descr="image001"/>
          <p:cNvPicPr preferRelativeResize="0"/>
          <p:nvPr/>
        </p:nvPicPr>
        <p:blipFill rotWithShape="1">
          <a:blip r:embed="rId3">
            <a:alphaModFix/>
          </a:blip>
          <a:srcRect t="2075" r="1536"/>
          <a:stretch/>
        </p:blipFill>
        <p:spPr>
          <a:xfrm>
            <a:off x="2797205" y="1880975"/>
            <a:ext cx="5322605" cy="2216643"/>
          </a:xfrm>
          <a:prstGeom prst="rect">
            <a:avLst/>
          </a:prstGeom>
          <a:noFill/>
          <a:ln>
            <a:noFill/>
          </a:ln>
        </p:spPr>
      </p:pic>
      <p:sp>
        <p:nvSpPr>
          <p:cNvPr id="532" name="Shape 532"/>
          <p:cNvSpPr/>
          <p:nvPr/>
        </p:nvSpPr>
        <p:spPr>
          <a:xfrm>
            <a:off x="2797205" y="4726138"/>
            <a:ext cx="4919100" cy="923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Lucida Sans"/>
              <a:buNone/>
            </a:pPr>
            <a:r>
              <a:rPr lang="en-US" sz="1800" b="0" i="1" u="none" strike="noStrike" cap="none">
                <a:solidFill>
                  <a:srgbClr val="000000"/>
                </a:solidFill>
                <a:latin typeface="Lucida Sans"/>
                <a:ea typeface="Lucida Sans"/>
                <a:cs typeface="Lucida Sans"/>
                <a:sym typeface="Lucida Sans"/>
              </a:rPr>
              <a:t>Look at the illustration on page 169. Who do you think the boy in the tree is? </a:t>
            </a:r>
          </a:p>
          <a:p>
            <a:pPr marL="0" marR="0" lvl="0" indent="0" algn="l" rtl="0">
              <a:lnSpc>
                <a:spcPct val="100000"/>
              </a:lnSpc>
              <a:spcBef>
                <a:spcPts val="0"/>
              </a:spcBef>
              <a:spcAft>
                <a:spcPts val="0"/>
              </a:spcAft>
              <a:buClr>
                <a:srgbClr val="000000"/>
              </a:buClr>
              <a:buSzPct val="25000"/>
              <a:buFont typeface="Lucida Sans"/>
              <a:buNone/>
            </a:pPr>
            <a:r>
              <a:rPr lang="en-US" sz="1800" b="0" i="1" u="none" strike="noStrike" cap="none">
                <a:solidFill>
                  <a:srgbClr val="000000"/>
                </a:solidFill>
                <a:latin typeface="Lucida Sans"/>
                <a:ea typeface="Lucida Sans"/>
                <a:cs typeface="Lucida Sans"/>
                <a:sym typeface="Lucida Sans"/>
              </a:rPr>
              <a:t>Why do you think that?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Lucida Sans"/>
              <a:buNone/>
            </a:pPr>
            <a:r>
              <a:rPr lang="en-US" sz="2800" i="0" u="none" strike="noStrike" cap="none">
                <a:solidFill>
                  <a:srgbClr val="575757"/>
                </a:solidFill>
              </a:rPr>
              <a:t>Ask all students to engage in the work! </a:t>
            </a:r>
          </a:p>
        </p:txBody>
      </p:sp>
      <p:pic>
        <p:nvPicPr>
          <p:cNvPr id="538" name="Shape 538" descr="A picture containing table, yellow, person, child  Description generated with very high confidence"/>
          <p:cNvPicPr preferRelativeResize="0"/>
          <p:nvPr/>
        </p:nvPicPr>
        <p:blipFill rotWithShape="1">
          <a:blip r:embed="rId3">
            <a:alphaModFix/>
          </a:blip>
          <a:srcRect/>
          <a:stretch/>
        </p:blipFill>
        <p:spPr>
          <a:xfrm>
            <a:off x="406400" y="1397778"/>
            <a:ext cx="3728196" cy="2805790"/>
          </a:xfrm>
          <a:prstGeom prst="rect">
            <a:avLst/>
          </a:prstGeom>
          <a:noFill/>
          <a:ln>
            <a:noFill/>
          </a:ln>
        </p:spPr>
      </p:pic>
      <p:pic>
        <p:nvPicPr>
          <p:cNvPr id="539" name="Shape 539" descr="A picture containing person, indoor, man  Description generated with very high confidence"/>
          <p:cNvPicPr preferRelativeResize="0"/>
          <p:nvPr/>
        </p:nvPicPr>
        <p:blipFill rotWithShape="1">
          <a:blip r:embed="rId4">
            <a:alphaModFix/>
          </a:blip>
          <a:srcRect/>
          <a:stretch/>
        </p:blipFill>
        <p:spPr>
          <a:xfrm>
            <a:off x="4235450" y="1307104"/>
            <a:ext cx="4532462" cy="2943582"/>
          </a:xfrm>
          <a:prstGeom prst="rect">
            <a:avLst/>
          </a:prstGeom>
          <a:noFill/>
          <a:ln>
            <a:noFill/>
          </a:ln>
        </p:spPr>
      </p:pic>
      <p:sp>
        <p:nvSpPr>
          <p:cNvPr id="540" name="Shape 540"/>
          <p:cNvSpPr txBox="1"/>
          <p:nvPr/>
        </p:nvSpPr>
        <p:spPr>
          <a:xfrm>
            <a:off x="571500" y="4546600"/>
            <a:ext cx="8115300" cy="1385100"/>
          </a:xfrm>
          <a:prstGeom prst="rect">
            <a:avLst/>
          </a:prstGeom>
          <a:noFill/>
          <a:ln>
            <a:noFill/>
          </a:ln>
        </p:spPr>
        <p:txBody>
          <a:bodyPr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ct val="100000"/>
              <a:buFont typeface="Arial"/>
              <a:buChar char="•"/>
            </a:pPr>
            <a:r>
              <a:rPr lang="en-US" sz="2800" b="0" i="0" u="none" strike="noStrike" cap="none">
                <a:solidFill>
                  <a:srgbClr val="000000"/>
                </a:solidFill>
                <a:latin typeface="Lucida Sans"/>
                <a:ea typeface="Lucida Sans"/>
                <a:cs typeface="Lucida Sans"/>
                <a:sym typeface="Lucida Sans"/>
              </a:rPr>
              <a:t>Think-Pair-Share / Turn &amp; Talk</a:t>
            </a:r>
          </a:p>
          <a:p>
            <a:pPr marL="285750" marR="0" lvl="0" indent="-285750" algn="l" rtl="0">
              <a:lnSpc>
                <a:spcPct val="100000"/>
              </a:lnSpc>
              <a:spcBef>
                <a:spcPts val="0"/>
              </a:spcBef>
              <a:spcAft>
                <a:spcPts val="0"/>
              </a:spcAft>
              <a:buClr>
                <a:srgbClr val="000000"/>
              </a:buClr>
              <a:buSzPct val="100000"/>
              <a:buFont typeface="Arial"/>
              <a:buChar char="•"/>
            </a:pPr>
            <a:r>
              <a:rPr lang="en-US" sz="2800" b="0" i="0" u="none" strike="noStrike" cap="none">
                <a:solidFill>
                  <a:srgbClr val="000000"/>
                </a:solidFill>
                <a:latin typeface="Lucida Sans"/>
                <a:ea typeface="Lucida Sans"/>
                <a:cs typeface="Lucida Sans"/>
                <a:sym typeface="Lucida Sans"/>
              </a:rPr>
              <a:t>Everybody Writes </a:t>
            </a:r>
          </a:p>
          <a:p>
            <a:pPr marL="285750" marR="0" lvl="0" indent="-285750" algn="l" rtl="0">
              <a:lnSpc>
                <a:spcPct val="100000"/>
              </a:lnSpc>
              <a:spcBef>
                <a:spcPts val="0"/>
              </a:spcBef>
              <a:spcAft>
                <a:spcPts val="0"/>
              </a:spcAft>
              <a:buClr>
                <a:srgbClr val="000000"/>
              </a:buClr>
              <a:buSzPct val="100000"/>
              <a:buFont typeface="Arial"/>
              <a:buChar char="•"/>
            </a:pPr>
            <a:r>
              <a:rPr lang="en-US" sz="2800" b="0" i="0" u="none" strike="noStrike" cap="none">
                <a:solidFill>
                  <a:srgbClr val="000000"/>
                </a:solidFill>
                <a:latin typeface="Lucida Sans"/>
                <a:ea typeface="Lucida Sans"/>
                <a:cs typeface="Lucida Sans"/>
                <a:sym typeface="Lucida Sans"/>
              </a:rPr>
              <a:t>Voting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title"/>
          </p:nvPr>
        </p:nvSpPr>
        <p:spPr>
          <a:xfrm>
            <a:off x="304800" y="147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Lucida Sans"/>
              <a:buNone/>
            </a:pPr>
            <a:r>
              <a:rPr lang="en-US" sz="2400" i="0" u="none" strike="noStrike" cap="none">
                <a:solidFill>
                  <a:srgbClr val="575757"/>
                </a:solidFill>
              </a:rPr>
              <a:t>Facilitate student-led discussion </a:t>
            </a:r>
          </a:p>
        </p:txBody>
      </p:sp>
      <p:sp>
        <p:nvSpPr>
          <p:cNvPr id="546" name="Shape 546"/>
          <p:cNvSpPr txBox="1">
            <a:spLocks noGrp="1"/>
          </p:cNvSpPr>
          <p:nvPr>
            <p:ph type="body" idx="1"/>
          </p:nvPr>
        </p:nvSpPr>
        <p:spPr>
          <a:xfrm>
            <a:off x="304800" y="1129005"/>
            <a:ext cx="8572500" cy="4526100"/>
          </a:xfrm>
          <a:prstGeom prst="rect">
            <a:avLst/>
          </a:prstGeom>
          <a:noFill/>
          <a:ln>
            <a:noFill/>
          </a:ln>
        </p:spPr>
        <p:txBody>
          <a:bodyPr wrap="square" lIns="91425" tIns="91425" rIns="91425" bIns="91425" anchor="t" anchorCtr="0">
            <a:noAutofit/>
          </a:bodyPr>
          <a:lstStyle/>
          <a:p>
            <a:pPr marL="342900" marR="0" lvl="0" indent="-2032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Challenge yourself not to repeat, rephrase or validate what students say. </a:t>
            </a: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139700" marR="0" lvl="0" indent="0" algn="l" rtl="0">
              <a:lnSpc>
                <a:spcPct val="100000"/>
              </a:lnSpc>
              <a:spcBef>
                <a:spcPts val="44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 </a:t>
            </a:r>
          </a:p>
          <a:p>
            <a:pPr marL="342900" marR="0" lvl="0" indent="-2032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Use open-ended prompts before jumping in to clarify student misconceptions. </a:t>
            </a:r>
          </a:p>
          <a:p>
            <a:pPr marL="342900" marR="0" lvl="0" indent="-203200" algn="l" rtl="0">
              <a:lnSpc>
                <a:spcPct val="100000"/>
              </a:lnSpc>
              <a:spcBef>
                <a:spcPts val="440"/>
              </a:spcBef>
              <a:spcAft>
                <a:spcPts val="0"/>
              </a:spcAft>
              <a:buClr>
                <a:srgbClr val="595959"/>
              </a:buClr>
              <a:buSzPct val="100000"/>
              <a:buFont typeface="Arial"/>
              <a:buNone/>
            </a:pPr>
            <a:endParaRPr sz="2200" b="0" i="0" u="none" strike="noStrike" cap="none">
              <a:solidFill>
                <a:srgbClr val="595959"/>
              </a:solidFill>
              <a:latin typeface="Lucida Sans"/>
              <a:ea typeface="Lucida Sans"/>
              <a:cs typeface="Lucida Sans"/>
              <a:sym typeface="Lucida Sans"/>
            </a:endParaRPr>
          </a:p>
        </p:txBody>
      </p:sp>
      <p:pic>
        <p:nvPicPr>
          <p:cNvPr id="547" name="Shape 547"/>
          <p:cNvPicPr preferRelativeResize="0"/>
          <p:nvPr/>
        </p:nvPicPr>
        <p:blipFill rotWithShape="1">
          <a:blip r:embed="rId3">
            <a:alphaModFix/>
          </a:blip>
          <a:srcRect/>
          <a:stretch/>
        </p:blipFill>
        <p:spPr>
          <a:xfrm>
            <a:off x="1259479" y="2306274"/>
            <a:ext cx="1948444" cy="1531504"/>
          </a:xfrm>
          <a:prstGeom prst="rect">
            <a:avLst/>
          </a:prstGeom>
          <a:noFill/>
          <a:ln>
            <a:noFill/>
          </a:ln>
        </p:spPr>
      </p:pic>
      <p:sp>
        <p:nvSpPr>
          <p:cNvPr id="548" name="Shape 548"/>
          <p:cNvSpPr/>
          <p:nvPr/>
        </p:nvSpPr>
        <p:spPr>
          <a:xfrm>
            <a:off x="3632200" y="2522537"/>
            <a:ext cx="1282800" cy="988200"/>
          </a:xfrm>
          <a:prstGeom prst="rightArrow">
            <a:avLst>
              <a:gd name="adj1" fmla="val 50000"/>
              <a:gd name="adj2" fmla="val 50000"/>
            </a:avLst>
          </a:prstGeom>
          <a:solidFill>
            <a:schemeClr val="accent1"/>
          </a:solidFill>
          <a:ln w="25400" cap="flat" cmpd="sng">
            <a:solidFill>
              <a:srgbClr val="0A4A2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549" name="Shape 549"/>
          <p:cNvSpPr/>
          <p:nvPr/>
        </p:nvSpPr>
        <p:spPr>
          <a:xfrm>
            <a:off x="5600700" y="2154237"/>
            <a:ext cx="2959200" cy="1521600"/>
          </a:xfrm>
          <a:prstGeom prst="wedgeEllipseCallout">
            <a:avLst>
              <a:gd name="adj1" fmla="val -79492"/>
              <a:gd name="adj2" fmla="val 59162"/>
            </a:avLst>
          </a:prstGeom>
          <a:solidFill>
            <a:schemeClr val="lt1"/>
          </a:solidFill>
          <a:ln w="25400" cap="flat" cmpd="sng">
            <a:solidFill>
              <a:schemeClr val="accen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Lucida Sans"/>
              <a:buNone/>
            </a:pPr>
            <a:r>
              <a:rPr lang="en-US" sz="1600" b="0" i="0" u="none" strike="noStrike" cap="none">
                <a:solidFill>
                  <a:schemeClr val="dk1"/>
                </a:solidFill>
                <a:latin typeface="Lucida Sans"/>
                <a:ea typeface="Lucida Sans"/>
                <a:cs typeface="Lucida Sans"/>
                <a:sym typeface="Lucida Sans"/>
              </a:rPr>
              <a:t>What do you all think? Agree? Disagree? Add on? </a:t>
            </a:r>
          </a:p>
        </p:txBody>
      </p:sp>
      <p:sp>
        <p:nvSpPr>
          <p:cNvPr id="550" name="Shape 550"/>
          <p:cNvSpPr/>
          <p:nvPr/>
        </p:nvSpPr>
        <p:spPr>
          <a:xfrm>
            <a:off x="2032000" y="5070112"/>
            <a:ext cx="2362200" cy="1072200"/>
          </a:xfrm>
          <a:prstGeom prst="wedgeEllipseCallout">
            <a:avLst>
              <a:gd name="adj1" fmla="val -77346"/>
              <a:gd name="adj2" fmla="val 26613"/>
            </a:avLst>
          </a:prstGeom>
          <a:solidFill>
            <a:schemeClr val="lt1"/>
          </a:solidFill>
          <a:ln w="25400" cap="flat" cmpd="sng">
            <a:solidFill>
              <a:schemeClr val="accen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Lucida Sans"/>
              <a:buNone/>
            </a:pPr>
            <a:r>
              <a:rPr lang="en-US" sz="1600" b="0" i="0" u="none" strike="noStrike" cap="none">
                <a:solidFill>
                  <a:schemeClr val="dk1"/>
                </a:solidFill>
                <a:latin typeface="Lucida Sans"/>
                <a:ea typeface="Lucida Sans"/>
                <a:cs typeface="Lucida Sans"/>
                <a:sym typeface="Lucida Sans"/>
              </a:rPr>
              <a:t>What have you tried so far? </a:t>
            </a:r>
          </a:p>
        </p:txBody>
      </p:sp>
      <p:sp>
        <p:nvSpPr>
          <p:cNvPr id="551" name="Shape 551"/>
          <p:cNvSpPr/>
          <p:nvPr/>
        </p:nvSpPr>
        <p:spPr>
          <a:xfrm>
            <a:off x="4718050" y="4742724"/>
            <a:ext cx="2362200" cy="1072200"/>
          </a:xfrm>
          <a:prstGeom prst="wedgeEllipseCallout">
            <a:avLst>
              <a:gd name="adj1" fmla="val 64589"/>
              <a:gd name="adj2" fmla="val 59780"/>
            </a:avLst>
          </a:prstGeom>
          <a:solidFill>
            <a:schemeClr val="lt1"/>
          </a:solidFill>
          <a:ln w="25400" cap="flat" cmpd="sng">
            <a:solidFill>
              <a:schemeClr val="accen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Lucida Sans"/>
              <a:buNone/>
            </a:pPr>
            <a:r>
              <a:rPr lang="en-US" sz="1600" b="0" i="0" u="none" strike="noStrike" cap="none">
                <a:solidFill>
                  <a:schemeClr val="dk1"/>
                </a:solidFill>
                <a:latin typeface="Lucida Sans"/>
                <a:ea typeface="Lucida Sans"/>
                <a:cs typeface="Lucida Sans"/>
                <a:sym typeface="Lucida Sans"/>
              </a:rPr>
              <a:t>What could you do 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0"/>
                                        </p:tgtEl>
                                        <p:attrNameLst>
                                          <p:attrName>style.visibility</p:attrName>
                                        </p:attrNameLst>
                                      </p:cBhvr>
                                      <p:to>
                                        <p:strVal val="visible"/>
                                      </p:to>
                                    </p:set>
                                    <p:anim calcmode="lin" valueType="num">
                                      <p:cBhvr additive="base">
                                        <p:cTn id="7" dur="500"/>
                                        <p:tgtEl>
                                          <p:spTgt spid="55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51"/>
                                        </p:tgtEl>
                                        <p:attrNameLst>
                                          <p:attrName>style.visibility</p:attrName>
                                        </p:attrNameLst>
                                      </p:cBhvr>
                                      <p:to>
                                        <p:strVal val="visible"/>
                                      </p:to>
                                    </p:set>
                                    <p:anim calcmode="lin" valueType="num">
                                      <p:cBhvr additive="base">
                                        <p:cTn id="10" dur="500"/>
                                        <p:tgtEl>
                                          <p:spTgt spid="5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75757"/>
                </a:solidFill>
                <a:latin typeface="Lucida Sans"/>
                <a:ea typeface="Lucida Sans"/>
                <a:cs typeface="Lucida Sans"/>
                <a:sym typeface="Lucida Sans"/>
              </a:rPr>
              <a:t>Who are Core Advocates?</a:t>
            </a:r>
          </a:p>
        </p:txBody>
      </p:sp>
      <p:sp>
        <p:nvSpPr>
          <p:cNvPr id="343" name="Shape 343"/>
          <p:cNvSpPr txBox="1">
            <a:spLocks noGrp="1"/>
          </p:cNvSpPr>
          <p:nvPr>
            <p:ph type="body" idx="1"/>
          </p:nvPr>
        </p:nvSpPr>
        <p:spPr>
          <a:xfrm>
            <a:off x="457200" y="1600200"/>
            <a:ext cx="8229600" cy="4526100"/>
          </a:xfrm>
          <a:prstGeom prst="rect">
            <a:avLst/>
          </a:prstGeom>
          <a:noFill/>
          <a:ln>
            <a:noFill/>
          </a:ln>
        </p:spPr>
        <p:txBody>
          <a:bodyPr wrap="square" lIns="91425" tIns="45700" rIns="91425" bIns="45700" anchor="t" anchorCtr="0">
            <a:noAutofit/>
          </a:bodyPr>
          <a:lstStyle/>
          <a:p>
            <a:pPr marL="342900" marR="0" lvl="0" indent="-342900" algn="l" rtl="0">
              <a:lnSpc>
                <a:spcPct val="80000"/>
              </a:lnSpc>
              <a:spcBef>
                <a:spcPts val="0"/>
              </a:spcBef>
              <a:spcAft>
                <a:spcPts val="0"/>
              </a:spcAft>
              <a:buClr>
                <a:srgbClr val="3F3F39"/>
              </a:buClr>
              <a:buSzPct val="100000"/>
              <a:buFont typeface="Arial"/>
              <a:buChar char="•"/>
            </a:pPr>
            <a:r>
              <a:rPr lang="en-US" sz="2200" b="0" i="0" u="none" strike="noStrike" cap="none">
                <a:solidFill>
                  <a:srgbClr val="575757"/>
                </a:solidFill>
                <a:latin typeface="Lucida Sans"/>
                <a:ea typeface="Lucida Sans"/>
                <a:cs typeface="Lucida Sans"/>
                <a:sym typeface="Lucida Sans"/>
              </a:rPr>
              <a:t>Core Advocates are educators who:</a:t>
            </a:r>
          </a:p>
          <a:p>
            <a:pPr marL="742950" marR="0" lvl="1" indent="-285750" algn="l" rtl="0">
              <a:lnSpc>
                <a:spcPct val="80000"/>
              </a:lnSpc>
              <a:spcBef>
                <a:spcPts val="370"/>
              </a:spcBef>
              <a:spcAft>
                <a:spcPts val="0"/>
              </a:spcAft>
              <a:buClr>
                <a:srgbClr val="3F3F39"/>
              </a:buClr>
              <a:buSzPct val="74572"/>
              <a:buFont typeface="Arial"/>
              <a:buChar char="–"/>
            </a:pPr>
            <a:r>
              <a:rPr lang="en-US" sz="1850" b="0" i="0" u="none" strike="noStrike" cap="none">
                <a:solidFill>
                  <a:srgbClr val="575757"/>
                </a:solidFill>
                <a:latin typeface="Lucida Sans"/>
                <a:ea typeface="Lucida Sans"/>
                <a:cs typeface="Lucida Sans"/>
                <a:sym typeface="Lucida Sans"/>
              </a:rPr>
              <a:t>Believe in the potential of the CCSS to prepare all students for college and careers;</a:t>
            </a:r>
          </a:p>
          <a:p>
            <a:pPr marL="742950" marR="0" lvl="1" indent="-285750" algn="l" rtl="0">
              <a:lnSpc>
                <a:spcPct val="80000"/>
              </a:lnSpc>
              <a:spcBef>
                <a:spcPts val="370"/>
              </a:spcBef>
              <a:spcAft>
                <a:spcPts val="0"/>
              </a:spcAft>
              <a:buClr>
                <a:srgbClr val="3F3F39"/>
              </a:buClr>
              <a:buSzPct val="74572"/>
              <a:buFont typeface="Arial"/>
              <a:buChar char="–"/>
            </a:pPr>
            <a:r>
              <a:rPr lang="en-US" sz="1850" b="0" i="0" u="none" strike="noStrike" cap="none">
                <a:solidFill>
                  <a:srgbClr val="575757"/>
                </a:solidFill>
                <a:latin typeface="Lucida Sans"/>
                <a:ea typeface="Lucida Sans"/>
                <a:cs typeface="Lucida Sans"/>
                <a:sym typeface="Lucida Sans"/>
              </a:rPr>
              <a:t>Are eager to support their colleagues and communities in understanding and advocating for the CCSS and CCSS-aligned instruction;</a:t>
            </a:r>
          </a:p>
          <a:p>
            <a:pPr marL="742950" marR="0" lvl="1" indent="-285750" algn="l" rtl="0">
              <a:lnSpc>
                <a:spcPct val="80000"/>
              </a:lnSpc>
              <a:spcBef>
                <a:spcPts val="370"/>
              </a:spcBef>
              <a:spcAft>
                <a:spcPts val="0"/>
              </a:spcAft>
              <a:buClr>
                <a:srgbClr val="3F3F39"/>
              </a:buClr>
              <a:buSzPct val="74572"/>
              <a:buFont typeface="Arial"/>
              <a:buChar char="–"/>
            </a:pPr>
            <a:r>
              <a:rPr lang="en-US" sz="1850" b="0" i="0" u="none" strike="noStrike" cap="none">
                <a:solidFill>
                  <a:srgbClr val="575757"/>
                </a:solidFill>
                <a:latin typeface="Lucida Sans"/>
                <a:ea typeface="Lucida Sans"/>
                <a:cs typeface="Lucida Sans"/>
                <a:sym typeface="Lucida Sans"/>
              </a:rPr>
              <a:t>Understand and embrace the shifts in instruction and assessment required by the CCSS</a:t>
            </a: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p:txBody>
      </p:sp>
      <p:pic>
        <p:nvPicPr>
          <p:cNvPr id="344" name="Shape 344" descr="13316_SAP2016_0828.jpg"/>
          <p:cNvPicPr preferRelativeResize="0"/>
          <p:nvPr/>
        </p:nvPicPr>
        <p:blipFill rotWithShape="1">
          <a:blip r:embed="rId3">
            <a:alphaModFix/>
          </a:blip>
          <a:srcRect/>
          <a:stretch/>
        </p:blipFill>
        <p:spPr>
          <a:xfrm>
            <a:off x="2844614" y="4204680"/>
            <a:ext cx="3737400" cy="2486699"/>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241300" y="274637"/>
            <a:ext cx="88392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Lucida Sans"/>
              <a:buNone/>
            </a:pPr>
            <a:r>
              <a:rPr lang="en-US" sz="2400" i="0" u="none" strike="noStrike" cap="none">
                <a:solidFill>
                  <a:srgbClr val="575757"/>
                </a:solidFill>
              </a:rPr>
              <a:t>Involve more student voices in reading and re-reading! </a:t>
            </a:r>
          </a:p>
        </p:txBody>
      </p:sp>
      <p:sp>
        <p:nvSpPr>
          <p:cNvPr id="557" name="Shape 557"/>
          <p:cNvSpPr txBox="1">
            <a:spLocks noGrp="1"/>
          </p:cNvSpPr>
          <p:nvPr>
            <p:ph type="body" idx="1"/>
          </p:nvPr>
        </p:nvSpPr>
        <p:spPr>
          <a:xfrm>
            <a:off x="304800" y="1570940"/>
            <a:ext cx="8572500" cy="4526100"/>
          </a:xfrm>
          <a:prstGeom prst="rect">
            <a:avLst/>
          </a:prstGeom>
          <a:noFill/>
          <a:ln>
            <a:noFill/>
          </a:ln>
        </p:spPr>
        <p:txBody>
          <a:bodyPr wrap="square" lIns="91425" tIns="91425" rIns="91425" bIns="91425" anchor="t" anchorCtr="0">
            <a:noAutofit/>
          </a:bodyPr>
          <a:lstStyle/>
          <a:p>
            <a:pPr marL="342900" marR="0" lvl="0" indent="-203200" algn="l" rtl="0">
              <a:lnSpc>
                <a:spcPct val="100000"/>
              </a:lnSpc>
              <a:spcBef>
                <a:spcPts val="0"/>
              </a:spcBef>
              <a:spcAft>
                <a:spcPts val="0"/>
              </a:spcAft>
              <a:buClr>
                <a:srgbClr val="595959"/>
              </a:buClr>
              <a:buSzPct val="100000"/>
              <a:buFont typeface="Arial"/>
              <a:buChar char="•"/>
            </a:pPr>
            <a:r>
              <a:rPr lang="en-US" sz="2800" b="0" i="0" u="none" strike="noStrike" cap="none">
                <a:solidFill>
                  <a:srgbClr val="595959"/>
                </a:solidFill>
                <a:latin typeface="Lucida Sans"/>
                <a:ea typeface="Lucida Sans"/>
                <a:cs typeface="Lucida Sans"/>
                <a:sym typeface="Lucida Sans"/>
              </a:rPr>
              <a:t>Independent Reading</a:t>
            </a:r>
          </a:p>
        </p:txBody>
      </p:sp>
      <p:sp>
        <p:nvSpPr>
          <p:cNvPr id="558" name="Shape 558"/>
          <p:cNvSpPr/>
          <p:nvPr/>
        </p:nvSpPr>
        <p:spPr>
          <a:xfrm>
            <a:off x="1631950" y="2522537"/>
            <a:ext cx="3143100" cy="1521600"/>
          </a:xfrm>
          <a:prstGeom prst="wedgeEllipseCallout">
            <a:avLst>
              <a:gd name="adj1" fmla="val -79492"/>
              <a:gd name="adj2" fmla="val 59162"/>
            </a:avLst>
          </a:prstGeom>
          <a:solidFill>
            <a:schemeClr val="lt1"/>
          </a:solidFill>
          <a:ln w="25400" cap="flat" cmpd="sng">
            <a:solidFill>
              <a:schemeClr val="accen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Lucida Sans"/>
              <a:buNone/>
            </a:pPr>
            <a:r>
              <a:rPr lang="en-US" sz="2000" b="0" i="0" u="none" strike="noStrike" cap="none">
                <a:solidFill>
                  <a:schemeClr val="dk1"/>
                </a:solidFill>
                <a:latin typeface="Lucida Sans"/>
                <a:ea typeface="Lucida Sans"/>
                <a:cs typeface="Lucida Sans"/>
                <a:sym typeface="Lucida Sans"/>
              </a:rPr>
              <a:t>Read to yourself and stop at page 3. </a:t>
            </a:r>
          </a:p>
        </p:txBody>
      </p:sp>
      <p:sp>
        <p:nvSpPr>
          <p:cNvPr id="559" name="Shape 559"/>
          <p:cNvSpPr/>
          <p:nvPr/>
        </p:nvSpPr>
        <p:spPr>
          <a:xfrm>
            <a:off x="3898900" y="4044224"/>
            <a:ext cx="4407000" cy="1521600"/>
          </a:xfrm>
          <a:prstGeom prst="wedgeEllipseCallout">
            <a:avLst>
              <a:gd name="adj1" fmla="val 53033"/>
              <a:gd name="adj2" fmla="val 87538"/>
            </a:avLst>
          </a:prstGeom>
          <a:solidFill>
            <a:schemeClr val="lt1"/>
          </a:solidFill>
          <a:ln w="25400" cap="flat" cmpd="sng">
            <a:solidFill>
              <a:schemeClr val="accen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Lucida Sans"/>
              <a:buNone/>
            </a:pPr>
            <a:r>
              <a:rPr lang="en-US" sz="2000" b="0" i="0" u="none" strike="noStrike" cap="none">
                <a:solidFill>
                  <a:schemeClr val="dk1"/>
                </a:solidFill>
                <a:latin typeface="Lucida Sans"/>
                <a:ea typeface="Lucida Sans"/>
                <a:cs typeface="Lucida Sans"/>
                <a:sym typeface="Lucida Sans"/>
              </a:rPr>
              <a:t>Reread this paragraph and circle words that describe the sun. </a:t>
            </a:r>
          </a:p>
        </p:txBody>
      </p:sp>
      <p:pic>
        <p:nvPicPr>
          <p:cNvPr id="560" name="Shape 560" descr="A drawing of a cartoon character  Description generated with high confidence"/>
          <p:cNvPicPr preferRelativeResize="0"/>
          <p:nvPr/>
        </p:nvPicPr>
        <p:blipFill rotWithShape="1">
          <a:blip r:embed="rId3">
            <a:alphaModFix/>
          </a:blip>
          <a:srcRect/>
          <a:stretch/>
        </p:blipFill>
        <p:spPr>
          <a:xfrm>
            <a:off x="5578475" y="1570940"/>
            <a:ext cx="2495467" cy="208237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107950" y="0"/>
            <a:ext cx="88392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Lucida Sans"/>
              <a:buNone/>
            </a:pPr>
            <a:r>
              <a:rPr lang="en-US" sz="2800" i="0" u="none" strike="noStrike" cap="none">
                <a:solidFill>
                  <a:srgbClr val="575757"/>
                </a:solidFill>
              </a:rPr>
              <a:t>Involve more student voices in reading and re-reading! </a:t>
            </a:r>
          </a:p>
        </p:txBody>
      </p:sp>
      <p:sp>
        <p:nvSpPr>
          <p:cNvPr id="566" name="Shape 566"/>
          <p:cNvSpPr txBox="1">
            <a:spLocks noGrp="1"/>
          </p:cNvSpPr>
          <p:nvPr>
            <p:ph type="body" idx="1"/>
          </p:nvPr>
        </p:nvSpPr>
        <p:spPr>
          <a:xfrm>
            <a:off x="241300" y="1086640"/>
            <a:ext cx="8572500" cy="4526100"/>
          </a:xfrm>
          <a:prstGeom prst="rect">
            <a:avLst/>
          </a:prstGeom>
          <a:noFill/>
          <a:ln>
            <a:noFill/>
          </a:ln>
        </p:spPr>
        <p:txBody>
          <a:bodyPr wrap="square" lIns="91425" tIns="91425" rIns="91425" bIns="91425" anchor="t" anchorCtr="0">
            <a:noAutofit/>
          </a:bodyPr>
          <a:lstStyle/>
          <a:p>
            <a:pPr marL="342900" marR="0" lvl="0" indent="-203200" algn="l" rtl="0">
              <a:lnSpc>
                <a:spcPct val="100000"/>
              </a:lnSpc>
              <a:spcBef>
                <a:spcPts val="0"/>
              </a:spcBef>
              <a:spcAft>
                <a:spcPts val="0"/>
              </a:spcAft>
              <a:buClr>
                <a:srgbClr val="595959"/>
              </a:buClr>
              <a:buSzPct val="100000"/>
              <a:buFont typeface="Arial"/>
              <a:buChar char="•"/>
            </a:pPr>
            <a:r>
              <a:rPr lang="en-US" sz="2800" b="0" i="0" u="none" strike="noStrike" cap="none">
                <a:solidFill>
                  <a:srgbClr val="595959"/>
                </a:solidFill>
                <a:latin typeface="Lucida Sans"/>
                <a:ea typeface="Lucida Sans"/>
                <a:cs typeface="Lucida Sans"/>
                <a:sym typeface="Lucida Sans"/>
              </a:rPr>
              <a:t>Multiple student voices </a:t>
            </a:r>
          </a:p>
          <a:p>
            <a:pPr marL="742950" marR="0" lvl="1" indent="-158750" algn="l" rtl="0">
              <a:lnSpc>
                <a:spcPct val="100000"/>
              </a:lnSpc>
              <a:spcBef>
                <a:spcPts val="400"/>
              </a:spcBef>
              <a:spcAft>
                <a:spcPts val="0"/>
              </a:spcAft>
              <a:buClr>
                <a:srgbClr val="595959"/>
              </a:buClr>
              <a:buSzPct val="100000"/>
              <a:buFont typeface="Arial"/>
              <a:buChar char="–"/>
            </a:pPr>
            <a:r>
              <a:rPr lang="en-US" sz="2600" b="0" i="0" u="none" strike="noStrike" cap="none">
                <a:solidFill>
                  <a:srgbClr val="595959"/>
                </a:solidFill>
                <a:latin typeface="Lucida Sans"/>
                <a:ea typeface="Lucida Sans"/>
                <a:cs typeface="Lucida Sans"/>
                <a:sym typeface="Lucida Sans"/>
              </a:rPr>
              <a:t>Choral read (We all read together) </a:t>
            </a:r>
          </a:p>
          <a:p>
            <a:pPr marL="742950" marR="0" lvl="1" indent="-158750" algn="l" rtl="0">
              <a:lnSpc>
                <a:spcPct val="100000"/>
              </a:lnSpc>
              <a:spcBef>
                <a:spcPts val="400"/>
              </a:spcBef>
              <a:spcAft>
                <a:spcPts val="0"/>
              </a:spcAft>
              <a:buClr>
                <a:srgbClr val="595959"/>
              </a:buClr>
              <a:buSzPct val="100000"/>
              <a:buFont typeface="Arial"/>
              <a:buChar char="–"/>
            </a:pPr>
            <a:r>
              <a:rPr lang="en-US" sz="2600" b="0" i="0" u="none" strike="noStrike" cap="none">
                <a:solidFill>
                  <a:srgbClr val="595959"/>
                </a:solidFill>
                <a:latin typeface="Lucida Sans"/>
                <a:ea typeface="Lucida Sans"/>
                <a:cs typeface="Lucida Sans"/>
                <a:sym typeface="Lucida Sans"/>
              </a:rPr>
              <a:t>Echo read (Teacher reads, students repeat) </a:t>
            </a:r>
          </a:p>
          <a:p>
            <a:pPr marL="742950" marR="0" lvl="1" indent="-158750" algn="l" rtl="0">
              <a:lnSpc>
                <a:spcPct val="100000"/>
              </a:lnSpc>
              <a:spcBef>
                <a:spcPts val="400"/>
              </a:spcBef>
              <a:spcAft>
                <a:spcPts val="0"/>
              </a:spcAft>
              <a:buClr>
                <a:srgbClr val="595959"/>
              </a:buClr>
              <a:buSzPct val="100000"/>
              <a:buFont typeface="Arial"/>
              <a:buChar char="–"/>
            </a:pPr>
            <a:r>
              <a:rPr lang="en-US" sz="2600" b="0" i="0" u="none" strike="noStrike" cap="none">
                <a:solidFill>
                  <a:srgbClr val="595959"/>
                </a:solidFill>
                <a:latin typeface="Lucida Sans"/>
                <a:ea typeface="Lucida Sans"/>
                <a:cs typeface="Lucida Sans"/>
                <a:sym typeface="Lucida Sans"/>
              </a:rPr>
              <a:t>Partner or buddy reading </a:t>
            </a:r>
          </a:p>
        </p:txBody>
      </p:sp>
      <p:pic>
        <p:nvPicPr>
          <p:cNvPr id="567" name="Shape 567"/>
          <p:cNvPicPr preferRelativeResize="0"/>
          <p:nvPr/>
        </p:nvPicPr>
        <p:blipFill rotWithShape="1">
          <a:blip r:embed="rId3">
            <a:alphaModFix/>
          </a:blip>
          <a:srcRect/>
          <a:stretch/>
        </p:blipFill>
        <p:spPr>
          <a:xfrm>
            <a:off x="1484053" y="3107094"/>
            <a:ext cx="2391412" cy="3117003"/>
          </a:xfrm>
          <a:prstGeom prst="rect">
            <a:avLst/>
          </a:prstGeom>
          <a:noFill/>
          <a:ln>
            <a:noFill/>
          </a:ln>
        </p:spPr>
      </p:pic>
      <p:sp>
        <p:nvSpPr>
          <p:cNvPr id="568" name="Shape 568"/>
          <p:cNvSpPr/>
          <p:nvPr/>
        </p:nvSpPr>
        <p:spPr>
          <a:xfrm>
            <a:off x="4142792" y="4217437"/>
            <a:ext cx="1586100" cy="1231500"/>
          </a:xfrm>
          <a:prstGeom prst="rightArrow">
            <a:avLst>
              <a:gd name="adj1" fmla="val 50000"/>
              <a:gd name="adj2" fmla="val 50000"/>
            </a:avLst>
          </a:prstGeom>
          <a:solidFill>
            <a:schemeClr val="accent1"/>
          </a:solidFill>
          <a:ln w="25400" cap="flat" cmpd="sng">
            <a:solidFill>
              <a:srgbClr val="0A4A2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569" name="Shape 569" descr="A picture containing clipart  Description generated with very high confidence"/>
          <p:cNvPicPr preferRelativeResize="0"/>
          <p:nvPr/>
        </p:nvPicPr>
        <p:blipFill rotWithShape="1">
          <a:blip r:embed="rId4">
            <a:alphaModFix/>
          </a:blip>
          <a:srcRect/>
          <a:stretch/>
        </p:blipFill>
        <p:spPr>
          <a:xfrm>
            <a:off x="5992770" y="4217437"/>
            <a:ext cx="2366250" cy="160008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title"/>
          </p:nvPr>
        </p:nvSpPr>
        <p:spPr>
          <a:xfrm>
            <a:off x="304800" y="274637"/>
            <a:ext cx="8572500" cy="1143000"/>
          </a:xfrm>
          <a:prstGeom prst="rect">
            <a:avLst/>
          </a:prstGeom>
        </p:spPr>
        <p:txBody>
          <a:bodyPr wrap="square" lIns="91425" tIns="91425" rIns="91425" bIns="91425" anchor="ctr" anchorCtr="0">
            <a:noAutofit/>
          </a:bodyPr>
          <a:lstStyle/>
          <a:p>
            <a:pPr lvl="0">
              <a:spcBef>
                <a:spcPts val="0"/>
              </a:spcBef>
              <a:buNone/>
            </a:pPr>
            <a:r>
              <a:rPr lang="en-US"/>
              <a:t>After Who’s Doing the Work</a:t>
            </a:r>
          </a:p>
        </p:txBody>
      </p:sp>
      <p:sp>
        <p:nvSpPr>
          <p:cNvPr id="576" name="Shape 576"/>
          <p:cNvSpPr txBox="1">
            <a:spLocks noGrp="1"/>
          </p:cNvSpPr>
          <p:nvPr>
            <p:ph type="body" idx="1"/>
          </p:nvPr>
        </p:nvSpPr>
        <p:spPr>
          <a:xfrm>
            <a:off x="304800" y="1570940"/>
            <a:ext cx="8572500" cy="4526100"/>
          </a:xfrm>
          <a:prstGeom prst="rect">
            <a:avLst/>
          </a:prstGeom>
        </p:spPr>
        <p:txBody>
          <a:bodyPr wrap="square" lIns="91425" tIns="91425" rIns="91425" bIns="91425" anchor="t" anchorCtr="0">
            <a:noAutofit/>
          </a:bodyPr>
          <a:lstStyle/>
          <a:p>
            <a:pPr lvl="0">
              <a:spcBef>
                <a:spcPts val="0"/>
              </a:spcBef>
              <a:buNone/>
            </a:pPr>
            <a:r>
              <a:rPr lang="en-US"/>
              <a:t>insert classroom video here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Lucida Sans"/>
              <a:buNone/>
            </a:pPr>
            <a:r>
              <a:rPr lang="en-US" sz="2800" i="0" u="none" strike="noStrike" cap="none">
                <a:solidFill>
                  <a:srgbClr val="575757"/>
                </a:solidFill>
              </a:rPr>
              <a:t>Video debrief </a:t>
            </a:r>
          </a:p>
        </p:txBody>
      </p:sp>
      <p:sp>
        <p:nvSpPr>
          <p:cNvPr id="582" name="Shape 582"/>
          <p:cNvSpPr txBox="1">
            <a:spLocks noGrp="1"/>
          </p:cNvSpPr>
          <p:nvPr>
            <p:ph type="body" idx="1"/>
          </p:nvPr>
        </p:nvSpPr>
        <p:spPr>
          <a:xfrm>
            <a:off x="304800" y="3578917"/>
            <a:ext cx="8572500" cy="4526100"/>
          </a:xfrm>
          <a:prstGeom prst="rect">
            <a:avLst/>
          </a:prstGeom>
          <a:noFill/>
          <a:ln>
            <a:noFill/>
          </a:ln>
        </p:spPr>
        <p:txBody>
          <a:bodyPr wrap="square" lIns="91425" tIns="91425" rIns="91425" bIns="91425" anchor="t" anchorCtr="0">
            <a:noAutofit/>
          </a:bodyPr>
          <a:lstStyle/>
          <a:p>
            <a:pPr marL="139700" marR="0" lvl="0" indent="0" algn="l" rtl="0">
              <a:lnSpc>
                <a:spcPct val="100000"/>
              </a:lnSpc>
              <a:spcBef>
                <a:spcPts val="0"/>
              </a:spcBef>
              <a:spcAft>
                <a:spcPts val="0"/>
              </a:spcAft>
              <a:buClr>
                <a:srgbClr val="595959"/>
              </a:buClr>
              <a:buSzPct val="25000"/>
              <a:buFont typeface="Arial"/>
              <a:buNone/>
            </a:pPr>
            <a:endParaRPr sz="2000" b="0" i="0" u="none" strike="noStrike" cap="none">
              <a:solidFill>
                <a:srgbClr val="595959"/>
              </a:solidFill>
              <a:latin typeface="Lucida Sans"/>
              <a:ea typeface="Lucida Sans"/>
              <a:cs typeface="Lucida Sans"/>
              <a:sym typeface="Lucida Sans"/>
            </a:endParaRPr>
          </a:p>
          <a:p>
            <a:pPr marL="457200" marR="0" lvl="0" indent="-228600" algn="l" rtl="0">
              <a:lnSpc>
                <a:spcPct val="100000"/>
              </a:lnSpc>
              <a:spcBef>
                <a:spcPts val="0"/>
              </a:spcBef>
              <a:spcAft>
                <a:spcPts val="0"/>
              </a:spcAft>
              <a:buClr>
                <a:srgbClr val="595959"/>
              </a:buClr>
              <a:buSzPct val="100000"/>
              <a:buFont typeface="Arial"/>
              <a:buChar char="●"/>
            </a:pPr>
            <a:r>
              <a:rPr lang="en-US" sz="2000" b="1" i="0" u="none" strike="noStrike" cap="none">
                <a:solidFill>
                  <a:srgbClr val="595959"/>
                </a:solidFill>
                <a:latin typeface="Lucida Sans"/>
                <a:ea typeface="Lucida Sans"/>
                <a:cs typeface="Lucida Sans"/>
                <a:sym typeface="Lucida Sans"/>
              </a:rPr>
              <a:t>Students read: </a:t>
            </a:r>
            <a:r>
              <a:rPr lang="en-US" sz="2000" b="0" i="0" u="none" strike="noStrike" cap="none">
                <a:solidFill>
                  <a:srgbClr val="595959"/>
                </a:solidFill>
                <a:latin typeface="Lucida Sans"/>
                <a:ea typeface="Lucida Sans"/>
                <a:cs typeface="Lucida Sans"/>
                <a:sym typeface="Lucida Sans"/>
              </a:rPr>
              <a:t>“Read our word for the day”  </a:t>
            </a:r>
          </a:p>
          <a:p>
            <a:pPr marL="457200" marR="0" lvl="0" indent="-228600" algn="l" rtl="0">
              <a:lnSpc>
                <a:spcPct val="100000"/>
              </a:lnSpc>
              <a:spcBef>
                <a:spcPts val="0"/>
              </a:spcBef>
              <a:spcAft>
                <a:spcPts val="0"/>
              </a:spcAft>
              <a:buClr>
                <a:srgbClr val="595959"/>
              </a:buClr>
              <a:buSzPct val="100000"/>
              <a:buFont typeface="Arial"/>
              <a:buChar char="●"/>
            </a:pPr>
            <a:r>
              <a:rPr lang="en-US" sz="2000" b="1" i="0" u="none" strike="noStrike" cap="none">
                <a:solidFill>
                  <a:srgbClr val="595959"/>
                </a:solidFill>
                <a:latin typeface="Lucida Sans"/>
                <a:ea typeface="Lucida Sans"/>
                <a:cs typeface="Lucida Sans"/>
                <a:sym typeface="Lucida Sans"/>
              </a:rPr>
              <a:t>Everybody writes:</a:t>
            </a:r>
            <a:r>
              <a:rPr lang="en-US" sz="2000" b="0" i="0" u="none" strike="noStrike" cap="none">
                <a:solidFill>
                  <a:srgbClr val="595959"/>
                </a:solidFill>
                <a:latin typeface="Lucida Sans"/>
                <a:ea typeface="Lucida Sans"/>
                <a:cs typeface="Lucida Sans"/>
                <a:sym typeface="Lucida Sans"/>
              </a:rPr>
              <a:t> Everyone write definition of culture </a:t>
            </a:r>
          </a:p>
          <a:p>
            <a:pPr marL="457200" marR="0" lvl="0" indent="-228600" algn="l" rtl="0">
              <a:lnSpc>
                <a:spcPct val="100000"/>
              </a:lnSpc>
              <a:spcBef>
                <a:spcPts val="0"/>
              </a:spcBef>
              <a:spcAft>
                <a:spcPts val="0"/>
              </a:spcAft>
              <a:buClr>
                <a:srgbClr val="595959"/>
              </a:buClr>
              <a:buSzPct val="100000"/>
              <a:buFont typeface="Arial"/>
              <a:buChar char="●"/>
            </a:pPr>
            <a:r>
              <a:rPr lang="en-US" sz="2000" b="1" i="0" u="none" strike="noStrike" cap="none">
                <a:solidFill>
                  <a:srgbClr val="595959"/>
                </a:solidFill>
                <a:latin typeface="Lucida Sans"/>
                <a:ea typeface="Lucida Sans"/>
                <a:cs typeface="Lucida Sans"/>
                <a:sym typeface="Lucida Sans"/>
              </a:rPr>
              <a:t>Students evaluate each other’s responses:</a:t>
            </a:r>
            <a:r>
              <a:rPr lang="en-US" sz="2000" b="0" i="0" u="none" strike="noStrike" cap="none">
                <a:solidFill>
                  <a:srgbClr val="595959"/>
                </a:solidFill>
                <a:latin typeface="Lucida Sans"/>
                <a:ea typeface="Lucida Sans"/>
                <a:cs typeface="Lucida Sans"/>
                <a:sym typeface="Lucida Sans"/>
              </a:rPr>
              <a:t> Thumbs up/down </a:t>
            </a:r>
          </a:p>
          <a:p>
            <a:pPr marL="457200" marR="0" lvl="0" indent="-228600" algn="l" rtl="0">
              <a:lnSpc>
                <a:spcPct val="100000"/>
              </a:lnSpc>
              <a:spcBef>
                <a:spcPts val="0"/>
              </a:spcBef>
              <a:spcAft>
                <a:spcPts val="0"/>
              </a:spcAft>
              <a:buClr>
                <a:srgbClr val="595959"/>
              </a:buClr>
              <a:buSzPct val="100000"/>
              <a:buFont typeface="Arial"/>
              <a:buChar char="●"/>
            </a:pPr>
            <a:r>
              <a:rPr lang="en-US" sz="2000" b="1" i="0" u="none" strike="noStrike" cap="none">
                <a:solidFill>
                  <a:srgbClr val="595959"/>
                </a:solidFill>
                <a:latin typeface="Lucida Sans"/>
                <a:ea typeface="Lucida Sans"/>
                <a:cs typeface="Lucida Sans"/>
                <a:sym typeface="Lucida Sans"/>
              </a:rPr>
              <a:t>Students read and reread:</a:t>
            </a:r>
            <a:r>
              <a:rPr lang="en-US" sz="2000" b="0" i="0" u="none" strike="noStrike" cap="none">
                <a:solidFill>
                  <a:srgbClr val="595959"/>
                </a:solidFill>
                <a:latin typeface="Lucida Sans"/>
                <a:ea typeface="Lucida Sans"/>
                <a:cs typeface="Lucida Sans"/>
                <a:sym typeface="Lucida Sans"/>
              </a:rPr>
              <a:t> Students go back into the text for examples </a:t>
            </a: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pic>
        <p:nvPicPr>
          <p:cNvPr id="583" name="Shape 583"/>
          <p:cNvPicPr preferRelativeResize="0"/>
          <p:nvPr/>
        </p:nvPicPr>
        <p:blipFill rotWithShape="1">
          <a:blip r:embed="rId3">
            <a:alphaModFix/>
          </a:blip>
          <a:srcRect/>
          <a:stretch/>
        </p:blipFill>
        <p:spPr>
          <a:xfrm>
            <a:off x="865208" y="1457856"/>
            <a:ext cx="2121060" cy="2121060"/>
          </a:xfrm>
          <a:prstGeom prst="rect">
            <a:avLst/>
          </a:prstGeom>
          <a:noFill/>
          <a:ln>
            <a:noFill/>
          </a:ln>
        </p:spPr>
      </p:pic>
      <p:sp>
        <p:nvSpPr>
          <p:cNvPr id="584" name="Shape 584"/>
          <p:cNvSpPr/>
          <p:nvPr/>
        </p:nvSpPr>
        <p:spPr>
          <a:xfrm>
            <a:off x="3243564" y="1805779"/>
            <a:ext cx="5376300" cy="1385100"/>
          </a:xfrm>
          <a:prstGeom prst="rect">
            <a:avLst/>
          </a:prstGeom>
          <a:noFill/>
          <a:ln>
            <a:noFill/>
          </a:ln>
        </p:spPr>
        <p:txBody>
          <a:bodyPr wrap="square" lIns="91425" tIns="45700" rIns="91425" bIns="45700" anchor="t" anchorCtr="0">
            <a:noAutofit/>
          </a:bodyPr>
          <a:lstStyle/>
          <a:p>
            <a:pPr marL="139700" marR="0" lvl="0" indent="0" algn="l" rtl="0">
              <a:lnSpc>
                <a:spcPct val="100000"/>
              </a:lnSpc>
              <a:spcBef>
                <a:spcPts val="0"/>
              </a:spcBef>
              <a:spcAft>
                <a:spcPts val="0"/>
              </a:spcAft>
              <a:buClr>
                <a:srgbClr val="000000"/>
              </a:buClr>
              <a:buSzPct val="25000"/>
              <a:buFont typeface="Lucida Sans"/>
              <a:buNone/>
            </a:pPr>
            <a:r>
              <a:rPr lang="en-US" sz="2800" b="0" i="1" u="none" strike="noStrike" cap="none">
                <a:solidFill>
                  <a:srgbClr val="000000"/>
                </a:solidFill>
                <a:latin typeface="Lucida Sans"/>
                <a:ea typeface="Lucida Sans"/>
                <a:cs typeface="Lucida Sans"/>
                <a:sym typeface="Lucida Sans"/>
              </a:rPr>
              <a:t>What instructional moves supported students doing the work?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a:spLocks noGrp="1"/>
          </p:cNvSpPr>
          <p:nvPr>
            <p:ph type="title"/>
          </p:nvPr>
        </p:nvSpPr>
        <p:spPr>
          <a:xfrm>
            <a:off x="304800" y="274637"/>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a:solidFill>
                  <a:srgbClr val="575757"/>
                </a:solidFill>
                <a:latin typeface="Lucida Sans"/>
                <a:ea typeface="Lucida Sans"/>
                <a:cs typeface="Lucida Sans"/>
                <a:sym typeface="Lucida Sans"/>
              </a:rPr>
              <a:t>Student Driven Conversations </a:t>
            </a:r>
          </a:p>
        </p:txBody>
      </p:sp>
      <p:sp>
        <p:nvSpPr>
          <p:cNvPr id="590" name="Shape 590"/>
          <p:cNvSpPr txBox="1">
            <a:spLocks noGrp="1"/>
          </p:cNvSpPr>
          <p:nvPr>
            <p:ph type="body" idx="1"/>
          </p:nvPr>
        </p:nvSpPr>
        <p:spPr>
          <a:xfrm>
            <a:off x="304800" y="1570940"/>
            <a:ext cx="8572500" cy="4526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4572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sp>
        <p:nvSpPr>
          <p:cNvPr id="591" name="Shape 591"/>
          <p:cNvSpPr txBox="1">
            <a:spLocks noGrp="1"/>
          </p:cNvSpPr>
          <p:nvPr>
            <p:ph type="body" idx="1"/>
          </p:nvPr>
        </p:nvSpPr>
        <p:spPr>
          <a:xfrm>
            <a:off x="914400" y="1470025"/>
            <a:ext cx="8229600" cy="45276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Truly </a:t>
            </a:r>
            <a:r>
              <a:rPr lang="en-US" sz="2200" b="0" i="1" u="none" strike="noStrike" cap="none">
                <a:solidFill>
                  <a:srgbClr val="595959"/>
                </a:solidFill>
                <a:latin typeface="Lucida Sans"/>
                <a:ea typeface="Lucida Sans"/>
                <a:cs typeface="Lucida Sans"/>
                <a:sym typeface="Lucida Sans"/>
              </a:rPr>
              <a:t>conversational </a:t>
            </a:r>
            <a:r>
              <a:rPr lang="en-US" sz="2200" b="0" i="0" u="none" strike="noStrike" cap="none">
                <a:solidFill>
                  <a:srgbClr val="595959"/>
                </a:solidFill>
                <a:latin typeface="Lucida Sans"/>
                <a:ea typeface="Lucida Sans"/>
                <a:cs typeface="Lucida Sans"/>
                <a:sym typeface="Lucida Sans"/>
              </a:rPr>
              <a:t> </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High accountability for students    </a:t>
            </a:r>
          </a:p>
        </p:txBody>
      </p:sp>
      <p:pic>
        <p:nvPicPr>
          <p:cNvPr id="592" name="Shape 592"/>
          <p:cNvPicPr preferRelativeResize="0"/>
          <p:nvPr/>
        </p:nvPicPr>
        <p:blipFill rotWithShape="1">
          <a:blip r:embed="rId3">
            <a:alphaModFix/>
          </a:blip>
          <a:srcRect/>
          <a:stretch/>
        </p:blipFill>
        <p:spPr>
          <a:xfrm>
            <a:off x="1917300" y="3296699"/>
            <a:ext cx="5613803" cy="251902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304799" y="-33439"/>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a:solidFill>
                  <a:srgbClr val="575757"/>
                </a:solidFill>
                <a:latin typeface="Lucida Sans"/>
                <a:ea typeface="Lucida Sans"/>
                <a:cs typeface="Lucida Sans"/>
                <a:sym typeface="Lucida Sans"/>
              </a:rPr>
              <a:t>Thinking about next steps…</a:t>
            </a:r>
          </a:p>
        </p:txBody>
      </p:sp>
      <p:pic>
        <p:nvPicPr>
          <p:cNvPr id="598" name="Shape 598" descr="Image result for commitment clipart"/>
          <p:cNvPicPr preferRelativeResize="0"/>
          <p:nvPr/>
        </p:nvPicPr>
        <p:blipFill rotWithShape="1">
          <a:blip r:embed="rId3">
            <a:alphaModFix/>
          </a:blip>
          <a:srcRect/>
          <a:stretch/>
        </p:blipFill>
        <p:spPr>
          <a:xfrm>
            <a:off x="6977951" y="4210050"/>
            <a:ext cx="1249907" cy="1236319"/>
          </a:xfrm>
          <a:prstGeom prst="rect">
            <a:avLst/>
          </a:prstGeom>
          <a:noFill/>
          <a:ln>
            <a:noFill/>
          </a:ln>
        </p:spPr>
      </p:pic>
      <p:sp>
        <p:nvSpPr>
          <p:cNvPr id="599" name="Shape 599"/>
          <p:cNvSpPr txBox="1">
            <a:spLocks noGrp="1"/>
          </p:cNvSpPr>
          <p:nvPr>
            <p:ph type="body" idx="1"/>
          </p:nvPr>
        </p:nvSpPr>
        <p:spPr>
          <a:xfrm>
            <a:off x="4872150" y="1423875"/>
            <a:ext cx="4143600" cy="3366600"/>
          </a:xfrm>
          <a:prstGeom prst="rect">
            <a:avLst/>
          </a:prstGeom>
          <a:noFill/>
          <a:ln>
            <a:noFill/>
          </a:ln>
        </p:spPr>
        <p:txBody>
          <a:bodyPr wrap="square" lIns="91425" tIns="91425" rIns="91425" bIns="91425" anchor="t" anchorCtr="0">
            <a:noAutofit/>
          </a:bodyPr>
          <a:lstStyle/>
          <a:p>
            <a:pPr marL="139700" marR="0" lvl="0" indent="0" algn="ctr" rtl="0">
              <a:lnSpc>
                <a:spcPct val="100000"/>
              </a:lnSpc>
              <a:spcBef>
                <a:spcPts val="0"/>
              </a:spcBef>
              <a:spcAft>
                <a:spcPts val="0"/>
              </a:spcAft>
              <a:buClr>
                <a:srgbClr val="595959"/>
              </a:buClr>
              <a:buSzPct val="25000"/>
              <a:buFont typeface="Arial"/>
              <a:buNone/>
            </a:pPr>
            <a:r>
              <a:rPr lang="en-US" sz="2800" b="0" i="0" u="none" strike="noStrike" cap="none">
                <a:solidFill>
                  <a:srgbClr val="595959"/>
                </a:solidFill>
                <a:latin typeface="Lucida Sans"/>
                <a:ea typeface="Lucida Sans"/>
                <a:cs typeface="Lucida Sans"/>
                <a:sym typeface="Lucida Sans"/>
              </a:rPr>
              <a:t>Which of these strategies are you excited about trying first?</a:t>
            </a:r>
          </a:p>
          <a:p>
            <a:pPr marL="139700" marR="0" lvl="0" indent="0" algn="ctr" rtl="0">
              <a:lnSpc>
                <a:spcPct val="100000"/>
              </a:lnSpc>
              <a:spcBef>
                <a:spcPts val="0"/>
              </a:spcBef>
              <a:spcAft>
                <a:spcPts val="0"/>
              </a:spcAft>
              <a:buClr>
                <a:srgbClr val="595959"/>
              </a:buClr>
              <a:buSzPct val="25000"/>
              <a:buFont typeface="Arial"/>
              <a:buNone/>
            </a:pPr>
            <a:endParaRPr sz="2800"/>
          </a:p>
          <a:p>
            <a:pPr marL="139700" marR="0" lvl="0" indent="0" algn="ctr" rtl="0">
              <a:lnSpc>
                <a:spcPct val="100000"/>
              </a:lnSpc>
              <a:spcBef>
                <a:spcPts val="0"/>
              </a:spcBef>
              <a:spcAft>
                <a:spcPts val="0"/>
              </a:spcAft>
              <a:buClr>
                <a:srgbClr val="595959"/>
              </a:buClr>
              <a:buSzPct val="25000"/>
              <a:buFont typeface="Arial"/>
              <a:buNone/>
            </a:pPr>
            <a:r>
              <a:rPr lang="en-US" sz="1400" i="1">
                <a:solidFill>
                  <a:srgbClr val="575757"/>
                </a:solidFill>
              </a:rPr>
              <a:t>Please use your Questions tab to respond.</a:t>
            </a:r>
            <a:r>
              <a:rPr lang="en-US" sz="2800" b="0" i="0" u="none" strike="noStrike" cap="none">
                <a:solidFill>
                  <a:srgbClr val="595959"/>
                </a:solidFill>
                <a:latin typeface="Lucida Sans"/>
                <a:ea typeface="Lucida Sans"/>
                <a:cs typeface="Lucida Sans"/>
                <a:sym typeface="Lucida Sans"/>
              </a:rPr>
              <a:t> </a:t>
            </a:r>
          </a:p>
        </p:txBody>
      </p:sp>
      <p:sp>
        <p:nvSpPr>
          <p:cNvPr id="600" name="Shape 600"/>
          <p:cNvSpPr/>
          <p:nvPr/>
        </p:nvSpPr>
        <p:spPr>
          <a:xfrm>
            <a:off x="304800" y="1423875"/>
            <a:ext cx="4695900" cy="4652400"/>
          </a:xfrm>
          <a:prstGeom prst="rect">
            <a:avLst/>
          </a:prstGeom>
          <a:noFill/>
          <a:ln>
            <a:noFill/>
          </a:ln>
        </p:spPr>
        <p:txBody>
          <a:bodyPr wrap="square" lIns="91425" tIns="45700" rIns="91425" bIns="45700" anchor="t" anchorCtr="0">
            <a:noAutofit/>
          </a:bodyPr>
          <a:lstStyle/>
          <a:p>
            <a:pPr marL="285750" marR="0" lvl="0" indent="-285750" algn="l" rtl="0">
              <a:lnSpc>
                <a:spcPct val="100000"/>
              </a:lnSpc>
              <a:spcBef>
                <a:spcPts val="0"/>
              </a:spcBef>
              <a:spcAft>
                <a:spcPts val="0"/>
              </a:spcAft>
              <a:buClr>
                <a:srgbClr val="575757"/>
              </a:buClr>
              <a:buSzPct val="100000"/>
              <a:buFont typeface="Arial"/>
              <a:buChar char="•"/>
            </a:pPr>
            <a:r>
              <a:rPr lang="en-US" sz="1800" b="0" i="0" u="none" strike="noStrike" cap="none">
                <a:solidFill>
                  <a:srgbClr val="575757"/>
                </a:solidFill>
                <a:latin typeface="Lucida Sans"/>
                <a:ea typeface="Lucida Sans"/>
                <a:cs typeface="Lucida Sans"/>
                <a:sym typeface="Lucida Sans"/>
              </a:rPr>
              <a:t>Limit teacher modeling. </a:t>
            </a:r>
          </a:p>
          <a:p>
            <a:pPr marL="425450" marR="0" lvl="0" indent="-285750" algn="l" rtl="0">
              <a:lnSpc>
                <a:spcPct val="100000"/>
              </a:lnSpc>
              <a:spcBef>
                <a:spcPts val="0"/>
              </a:spcBef>
              <a:spcAft>
                <a:spcPts val="0"/>
              </a:spcAft>
              <a:buClr>
                <a:srgbClr val="000000"/>
              </a:buClr>
              <a:buFont typeface="Arial"/>
              <a:buNone/>
            </a:pPr>
            <a:endParaRPr sz="1800" b="0" i="0" u="none" strike="noStrike" cap="none">
              <a:solidFill>
                <a:srgbClr val="575757"/>
              </a:solidFill>
              <a:latin typeface="Lucida Sans"/>
              <a:ea typeface="Lucida Sans"/>
              <a:cs typeface="Lucida Sans"/>
              <a:sym typeface="Lucida Sans"/>
            </a:endParaRPr>
          </a:p>
          <a:p>
            <a:pPr marL="285750" marR="0" lvl="0" indent="-285750" algn="l" rtl="0">
              <a:lnSpc>
                <a:spcPct val="100000"/>
              </a:lnSpc>
              <a:spcBef>
                <a:spcPts val="0"/>
              </a:spcBef>
              <a:spcAft>
                <a:spcPts val="0"/>
              </a:spcAft>
              <a:buClr>
                <a:srgbClr val="575757"/>
              </a:buClr>
              <a:buSzPct val="100000"/>
              <a:buFont typeface="Arial"/>
              <a:buChar char="•"/>
            </a:pPr>
            <a:r>
              <a:rPr lang="en-US" sz="1800" b="0" i="0" u="none" strike="noStrike" cap="none">
                <a:solidFill>
                  <a:srgbClr val="575757"/>
                </a:solidFill>
                <a:latin typeface="Lucida Sans"/>
                <a:ea typeface="Lucida Sans"/>
                <a:cs typeface="Lucida Sans"/>
                <a:sym typeface="Lucida Sans"/>
              </a:rPr>
              <a:t>Pose text-specific questions with opportunities for everyone to engage in the work before accepting answers.</a:t>
            </a:r>
          </a:p>
          <a:p>
            <a:pPr marL="425450" marR="0" lvl="0" indent="-285750" algn="l" rtl="0">
              <a:lnSpc>
                <a:spcPct val="100000"/>
              </a:lnSpc>
              <a:spcBef>
                <a:spcPts val="0"/>
              </a:spcBef>
              <a:spcAft>
                <a:spcPts val="0"/>
              </a:spcAft>
              <a:buClr>
                <a:srgbClr val="000000"/>
              </a:buClr>
              <a:buFont typeface="Arial"/>
              <a:buNone/>
            </a:pPr>
            <a:endParaRPr sz="1800" b="0" i="0" u="none" strike="noStrike" cap="none">
              <a:solidFill>
                <a:srgbClr val="575757"/>
              </a:solidFill>
              <a:latin typeface="Lucida Sans"/>
              <a:ea typeface="Lucida Sans"/>
              <a:cs typeface="Lucida Sans"/>
              <a:sym typeface="Lucida Sans"/>
            </a:endParaRPr>
          </a:p>
          <a:p>
            <a:pPr marL="285750" marR="0" lvl="0" indent="-285750" algn="l" rtl="0">
              <a:lnSpc>
                <a:spcPct val="100000"/>
              </a:lnSpc>
              <a:spcBef>
                <a:spcPts val="0"/>
              </a:spcBef>
              <a:spcAft>
                <a:spcPts val="0"/>
              </a:spcAft>
              <a:buClr>
                <a:srgbClr val="575757"/>
              </a:buClr>
              <a:buSzPct val="100000"/>
              <a:buFont typeface="Arial"/>
              <a:buChar char="•"/>
            </a:pPr>
            <a:r>
              <a:rPr lang="en-US" sz="1800" b="0" i="0" u="none" strike="noStrike" cap="none">
                <a:solidFill>
                  <a:srgbClr val="575757"/>
                </a:solidFill>
                <a:latin typeface="Lucida Sans"/>
                <a:ea typeface="Lucida Sans"/>
                <a:cs typeface="Lucida Sans"/>
                <a:sym typeface="Lucida Sans"/>
              </a:rPr>
              <a:t>Facilitate student-led discussion, intervening to pace the lesson or direct students to misconceptions. </a:t>
            </a:r>
          </a:p>
          <a:p>
            <a:pPr marL="425450" marR="0" lvl="0" indent="-285750" algn="l" rtl="0">
              <a:lnSpc>
                <a:spcPct val="100000"/>
              </a:lnSpc>
              <a:spcBef>
                <a:spcPts val="0"/>
              </a:spcBef>
              <a:spcAft>
                <a:spcPts val="0"/>
              </a:spcAft>
              <a:buClr>
                <a:srgbClr val="000000"/>
              </a:buClr>
              <a:buFont typeface="Arial"/>
              <a:buNone/>
            </a:pPr>
            <a:endParaRPr sz="1800" b="0" i="0" u="none" strike="noStrike" cap="none">
              <a:solidFill>
                <a:srgbClr val="575757"/>
              </a:solidFill>
              <a:latin typeface="Lucida Sans"/>
              <a:ea typeface="Lucida Sans"/>
              <a:cs typeface="Lucida Sans"/>
              <a:sym typeface="Lucida Sans"/>
            </a:endParaRPr>
          </a:p>
          <a:p>
            <a:pPr marL="285750" marR="0" lvl="0" indent="-285750" algn="l" rtl="0">
              <a:lnSpc>
                <a:spcPct val="100000"/>
              </a:lnSpc>
              <a:spcBef>
                <a:spcPts val="0"/>
              </a:spcBef>
              <a:spcAft>
                <a:spcPts val="0"/>
              </a:spcAft>
              <a:buClr>
                <a:srgbClr val="575757"/>
              </a:buClr>
              <a:buSzPct val="100000"/>
              <a:buFont typeface="Arial"/>
              <a:buChar char="•"/>
            </a:pPr>
            <a:r>
              <a:rPr lang="en-US" sz="1800" b="0" i="0" u="none" strike="noStrike" cap="none">
                <a:solidFill>
                  <a:srgbClr val="575757"/>
                </a:solidFill>
                <a:latin typeface="Lucida Sans"/>
                <a:ea typeface="Lucida Sans"/>
                <a:cs typeface="Lucida Sans"/>
                <a:sym typeface="Lucida Sans"/>
              </a:rPr>
              <a:t>Involve student voices in reading or re-reading text.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title"/>
          </p:nvPr>
        </p:nvSpPr>
        <p:spPr>
          <a:xfrm>
            <a:off x="216565" y="2829675"/>
            <a:ext cx="8620500" cy="868499"/>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a:t>How is this information being used by teachers, and what is the impact on student learning?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a:spLocks noGrp="1"/>
          </p:cNvSpPr>
          <p:nvPr>
            <p:ph type="title"/>
          </p:nvPr>
        </p:nvSpPr>
        <p:spPr>
          <a:xfrm>
            <a:off x="216575" y="2829675"/>
            <a:ext cx="8620500" cy="26754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Special Guest Core Advocate:</a:t>
            </a:r>
          </a:p>
          <a:p>
            <a:pPr marL="0" marR="0" lvl="0" indent="0" algn="l" rtl="0">
              <a:lnSpc>
                <a:spcPct val="100000"/>
              </a:lnSpc>
              <a:spcBef>
                <a:spcPts val="0"/>
              </a:spcBef>
              <a:spcAft>
                <a:spcPts val="0"/>
              </a:spcAft>
              <a:buClr>
                <a:schemeClr val="lt1"/>
              </a:buClr>
              <a:buSzPct val="25000"/>
              <a:buFont typeface="Allerta"/>
              <a:buNone/>
            </a:pPr>
            <a:r>
              <a:rPr lang="en-US"/>
              <a:t>Bev Davis</a:t>
            </a:r>
          </a:p>
          <a:p>
            <a:pPr marL="0" marR="0" lvl="0" indent="0" algn="l" rtl="0">
              <a:lnSpc>
                <a:spcPct val="100000"/>
              </a:lnSpc>
              <a:spcBef>
                <a:spcPts val="0"/>
              </a:spcBef>
              <a:spcAft>
                <a:spcPts val="0"/>
              </a:spcAft>
              <a:buClr>
                <a:schemeClr val="lt1"/>
              </a:buClr>
              <a:buSzPct val="25000"/>
              <a:buFont typeface="Allerta"/>
              <a:buNone/>
            </a:pPr>
            <a:r>
              <a:rPr lang="en-US" i="1"/>
              <a:t>Superintendent</a:t>
            </a:r>
          </a:p>
          <a:p>
            <a:pPr marL="0" marR="0" lvl="0" indent="0" algn="l" rtl="0">
              <a:lnSpc>
                <a:spcPct val="100000"/>
              </a:lnSpc>
              <a:spcBef>
                <a:spcPts val="0"/>
              </a:spcBef>
              <a:spcAft>
                <a:spcPts val="0"/>
              </a:spcAft>
              <a:buClr>
                <a:schemeClr val="lt1"/>
              </a:buClr>
              <a:buSzPct val="25000"/>
              <a:buFont typeface="Allerta"/>
              <a:buNone/>
            </a:pPr>
            <a:r>
              <a:rPr lang="en-US" i="1"/>
              <a:t>Orleans Central Supervisory Union, VT</a:t>
            </a:r>
          </a:p>
          <a:p>
            <a:pPr marL="0" marR="0" lvl="0" indent="0" algn="l" rtl="0">
              <a:lnSpc>
                <a:spcPct val="100000"/>
              </a:lnSpc>
              <a:spcBef>
                <a:spcPts val="0"/>
              </a:spcBef>
              <a:spcAft>
                <a:spcPts val="0"/>
              </a:spcAft>
              <a:buClr>
                <a:schemeClr val="lt1"/>
              </a:buClr>
              <a:buSzPct val="25000"/>
              <a:buFont typeface="Allerta"/>
              <a:buNone/>
            </a:pPr>
            <a:endParaRPr sz="2800" b="0" i="0" u="none" strike="noStrike" cap="none">
              <a:solidFill>
                <a:schemeClr val="lt1"/>
              </a:solidFill>
              <a:latin typeface="Lucida Sans"/>
              <a:ea typeface="Lucida Sans"/>
              <a:cs typeface="Lucida Sans"/>
              <a:sym typeface="Lucida Sans"/>
            </a:endParaRPr>
          </a:p>
          <a:p>
            <a:pPr marL="0" marR="0" lvl="0" indent="0" algn="l" rtl="0">
              <a:lnSpc>
                <a:spcPct val="100000"/>
              </a:lnSpc>
              <a:spcBef>
                <a:spcPts val="0"/>
              </a:spcBef>
              <a:spcAft>
                <a:spcPts val="0"/>
              </a:spcAft>
              <a:buClr>
                <a:schemeClr val="lt1"/>
              </a:buClr>
              <a:buSzPct val="25000"/>
              <a:buFont typeface="Allerta"/>
              <a:buNone/>
            </a:pPr>
            <a:endParaRPr/>
          </a:p>
        </p:txBody>
      </p:sp>
      <p:sp>
        <p:nvSpPr>
          <p:cNvPr id="612" name="Shape 612"/>
          <p:cNvSpPr txBox="1"/>
          <p:nvPr/>
        </p:nvSpPr>
        <p:spPr>
          <a:xfrm>
            <a:off x="5830775" y="2956100"/>
            <a:ext cx="2428200" cy="1913100"/>
          </a:xfrm>
          <a:prstGeom prst="rect">
            <a:avLst/>
          </a:prstGeom>
          <a:noFill/>
          <a:ln>
            <a:noFill/>
          </a:ln>
        </p:spPr>
        <p:txBody>
          <a:bodyPr wrap="square" lIns="91425" tIns="91425" rIns="91425" bIns="91425" anchor="t" anchorCtr="0">
            <a:noAutofit/>
          </a:bodyPr>
          <a:lstStyle/>
          <a:p>
            <a:pPr lvl="0" algn="ctr">
              <a:spcBef>
                <a:spcPts val="0"/>
              </a:spcBef>
              <a:buNone/>
            </a:pPr>
            <a:endParaRPr>
              <a:solidFill>
                <a:srgbClr val="FFFFFF"/>
              </a:solidFill>
            </a:endParaRPr>
          </a:p>
        </p:txBody>
      </p:sp>
      <p:pic>
        <p:nvPicPr>
          <p:cNvPr id="613" name="Shape 613"/>
          <p:cNvPicPr preferRelativeResize="0"/>
          <p:nvPr/>
        </p:nvPicPr>
        <p:blipFill>
          <a:blip r:embed="rId3">
            <a:alphaModFix/>
          </a:blip>
          <a:stretch>
            <a:fillRect/>
          </a:stretch>
        </p:blipFill>
        <p:spPr>
          <a:xfrm>
            <a:off x="6156684" y="1095059"/>
            <a:ext cx="2015900" cy="28681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304800" y="274637"/>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a:solidFill>
                  <a:srgbClr val="575757"/>
                </a:solidFill>
              </a:rPr>
              <a:t>Overview of ELA Instruction and Initiatives in </a:t>
            </a:r>
          </a:p>
          <a:p>
            <a:pPr marL="0" marR="0" lvl="0" indent="0" algn="l" rtl="0">
              <a:lnSpc>
                <a:spcPct val="100000"/>
              </a:lnSpc>
              <a:spcBef>
                <a:spcPts val="0"/>
              </a:spcBef>
              <a:spcAft>
                <a:spcPts val="0"/>
              </a:spcAft>
              <a:buClr>
                <a:srgbClr val="3F3F39"/>
              </a:buClr>
              <a:buSzPct val="25000"/>
              <a:buFont typeface="Allerta"/>
              <a:buNone/>
            </a:pPr>
            <a:r>
              <a:rPr lang="en-US" sz="2800">
                <a:solidFill>
                  <a:srgbClr val="575757"/>
                </a:solidFill>
              </a:rPr>
              <a:t>Orleans Central Supervisory Union (OCSU):</a:t>
            </a:r>
            <a:r>
              <a:rPr lang="en-US" sz="2800" b="0" i="1" u="none" strike="noStrike" cap="none">
                <a:solidFill>
                  <a:srgbClr val="3F3F39"/>
                </a:solidFill>
                <a:latin typeface="Allerta"/>
                <a:ea typeface="Allerta"/>
                <a:cs typeface="Allerta"/>
                <a:sym typeface="Allerta"/>
              </a:rPr>
              <a:t>		</a:t>
            </a:r>
          </a:p>
        </p:txBody>
      </p:sp>
      <p:sp>
        <p:nvSpPr>
          <p:cNvPr id="620" name="Shape 620"/>
          <p:cNvSpPr txBox="1">
            <a:spLocks noGrp="1"/>
          </p:cNvSpPr>
          <p:nvPr>
            <p:ph type="body" idx="1"/>
          </p:nvPr>
        </p:nvSpPr>
        <p:spPr>
          <a:xfrm>
            <a:off x="304800" y="1570940"/>
            <a:ext cx="8572500" cy="4526100"/>
          </a:xfrm>
          <a:prstGeom prst="rect">
            <a:avLst/>
          </a:prstGeom>
        </p:spPr>
        <p:txBody>
          <a:bodyPr wrap="square" lIns="91425" tIns="91425" rIns="91425" bIns="91425" anchor="t" anchorCtr="0">
            <a:noAutofit/>
          </a:bodyPr>
          <a:lstStyle/>
          <a:p>
            <a:pPr marL="457200" lvl="0" indent="-381000" rtl="0">
              <a:lnSpc>
                <a:spcPct val="100000"/>
              </a:lnSpc>
              <a:spcBef>
                <a:spcPts val="0"/>
              </a:spcBef>
              <a:buSzPct val="100000"/>
              <a:buFont typeface="Lucida Sans"/>
            </a:pPr>
            <a:r>
              <a:rPr lang="en-US" sz="2400"/>
              <a:t>ELA Instruction and Programs</a:t>
            </a:r>
          </a:p>
          <a:p>
            <a:pPr marL="914400" lvl="1" indent="-381000" rtl="0">
              <a:lnSpc>
                <a:spcPct val="100000"/>
              </a:lnSpc>
              <a:spcBef>
                <a:spcPts val="0"/>
              </a:spcBef>
              <a:buSzPct val="100000"/>
              <a:buFont typeface="Lucida Sans"/>
            </a:pPr>
            <a:r>
              <a:rPr lang="en-US" sz="2400">
                <a:latin typeface="Lucida Sans"/>
                <a:ea typeface="Lucida Sans"/>
                <a:cs typeface="Lucida Sans"/>
                <a:sym typeface="Lucida Sans"/>
              </a:rPr>
              <a:t>Teachers working hard, student disengaged</a:t>
            </a:r>
          </a:p>
          <a:p>
            <a:pPr marL="0" lvl="0" indent="0" rtl="0">
              <a:lnSpc>
                <a:spcPct val="100000"/>
              </a:lnSpc>
              <a:spcBef>
                <a:spcPts val="0"/>
              </a:spcBef>
              <a:buNone/>
            </a:pPr>
            <a:endParaRPr sz="2400"/>
          </a:p>
          <a:p>
            <a:pPr marL="0" lvl="0" indent="0" rtl="0">
              <a:lnSpc>
                <a:spcPct val="100000"/>
              </a:lnSpc>
              <a:spcBef>
                <a:spcPts val="0"/>
              </a:spcBef>
              <a:buNone/>
            </a:pPr>
            <a:endParaRPr sz="2400"/>
          </a:p>
          <a:p>
            <a:pPr marL="457200" lvl="0" indent="-381000" rtl="0">
              <a:lnSpc>
                <a:spcPct val="100000"/>
              </a:lnSpc>
              <a:spcBef>
                <a:spcPts val="0"/>
              </a:spcBef>
              <a:buSzPct val="100000"/>
              <a:buFont typeface="Lucida Sans"/>
            </a:pPr>
            <a:r>
              <a:rPr lang="en-US" sz="2400"/>
              <a:t>Student Engagement and Formative Assessment</a:t>
            </a:r>
          </a:p>
          <a:p>
            <a:pPr marL="914400" lvl="1" indent="-381000" rtl="0">
              <a:lnSpc>
                <a:spcPct val="100000"/>
              </a:lnSpc>
              <a:spcBef>
                <a:spcPts val="0"/>
              </a:spcBef>
              <a:buSzPct val="100000"/>
              <a:buFont typeface="Lucida Sans"/>
            </a:pPr>
            <a:r>
              <a:rPr lang="en-US" sz="2400">
                <a:latin typeface="Lucida Sans"/>
                <a:ea typeface="Lucida Sans"/>
                <a:cs typeface="Lucida Sans"/>
                <a:sym typeface="Lucida Sans"/>
              </a:rPr>
              <a:t>Focus for 2+ years with little shift in practice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304800" y="274637"/>
            <a:ext cx="85725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F3F39"/>
              </a:buClr>
              <a:buSzPct val="25000"/>
              <a:buFont typeface="Allerta"/>
              <a:buNone/>
            </a:pPr>
            <a:r>
              <a:rPr lang="en-US" sz="2800">
                <a:solidFill>
                  <a:srgbClr val="575757"/>
                </a:solidFill>
              </a:rPr>
              <a:t>The Course:</a:t>
            </a:r>
          </a:p>
          <a:p>
            <a:pPr marL="0" marR="0" lvl="0" indent="0" algn="ctr" rtl="0">
              <a:lnSpc>
                <a:spcPct val="100000"/>
              </a:lnSpc>
              <a:spcBef>
                <a:spcPts val="0"/>
              </a:spcBef>
              <a:spcAft>
                <a:spcPts val="0"/>
              </a:spcAft>
              <a:buClr>
                <a:srgbClr val="3F3F39"/>
              </a:buClr>
              <a:buSzPct val="25000"/>
              <a:buFont typeface="Allerta"/>
              <a:buNone/>
            </a:pPr>
            <a:r>
              <a:rPr lang="en-US" sz="2200" i="1">
                <a:solidFill>
                  <a:srgbClr val="575757"/>
                </a:solidFill>
              </a:rPr>
              <a:t>Increasing student Independence During the Literacy Block</a:t>
            </a:r>
            <a:r>
              <a:rPr lang="en-US" sz="2800" i="1" u="none" strike="noStrike" cap="none">
                <a:solidFill>
                  <a:srgbClr val="3F3F39"/>
                </a:solidFill>
              </a:rPr>
              <a:t>	</a:t>
            </a:r>
          </a:p>
        </p:txBody>
      </p:sp>
      <p:sp>
        <p:nvSpPr>
          <p:cNvPr id="627" name="Shape 627"/>
          <p:cNvSpPr txBox="1">
            <a:spLocks noGrp="1"/>
          </p:cNvSpPr>
          <p:nvPr>
            <p:ph type="body" idx="1"/>
          </p:nvPr>
        </p:nvSpPr>
        <p:spPr>
          <a:xfrm>
            <a:off x="304800" y="1570940"/>
            <a:ext cx="8572500" cy="4526100"/>
          </a:xfrm>
          <a:prstGeom prst="rect">
            <a:avLst/>
          </a:prstGeom>
        </p:spPr>
        <p:txBody>
          <a:bodyPr wrap="square" lIns="91425" tIns="91425" rIns="91425" bIns="91425" anchor="t" anchorCtr="0">
            <a:noAutofit/>
          </a:bodyPr>
          <a:lstStyle/>
          <a:p>
            <a:pPr marL="0" lvl="0" indent="0" rtl="0">
              <a:lnSpc>
                <a:spcPct val="100000"/>
              </a:lnSpc>
              <a:spcBef>
                <a:spcPts val="0"/>
              </a:spcBef>
              <a:buNone/>
            </a:pPr>
            <a:endParaRPr/>
          </a:p>
          <a:p>
            <a:pPr marL="457200" lvl="0" indent="-228600" rtl="0">
              <a:lnSpc>
                <a:spcPct val="100000"/>
              </a:lnSpc>
              <a:spcBef>
                <a:spcPts val="0"/>
              </a:spcBef>
            </a:pPr>
            <a:r>
              <a:rPr lang="en-US"/>
              <a:t>The text - </a:t>
            </a:r>
            <a:r>
              <a:rPr lang="en-US" i="1"/>
              <a:t>Who’s Doing the Work</a:t>
            </a:r>
            <a:r>
              <a:rPr lang="en-US"/>
              <a:t> by Burkins and Yaris</a:t>
            </a:r>
          </a:p>
          <a:p>
            <a:pPr marL="0" lvl="0" indent="0" rtl="0">
              <a:lnSpc>
                <a:spcPct val="100000"/>
              </a:lnSpc>
              <a:spcBef>
                <a:spcPts val="0"/>
              </a:spcBef>
              <a:buNone/>
            </a:pPr>
            <a:endParaRPr/>
          </a:p>
          <a:p>
            <a:pPr marL="457200" lvl="0" indent="-228600" rtl="0">
              <a:lnSpc>
                <a:spcPct val="100000"/>
              </a:lnSpc>
              <a:spcBef>
                <a:spcPts val="0"/>
              </a:spcBef>
            </a:pPr>
            <a:r>
              <a:rPr lang="en-US"/>
              <a:t>Developing the course (objectives, standards for educators)</a:t>
            </a:r>
          </a:p>
        </p:txBody>
      </p:sp>
      <p:pic>
        <p:nvPicPr>
          <p:cNvPr id="628" name="Shape 628"/>
          <p:cNvPicPr preferRelativeResize="0"/>
          <p:nvPr/>
        </p:nvPicPr>
        <p:blipFill rotWithShape="1">
          <a:blip r:embed="rId3">
            <a:alphaModFix/>
          </a:blip>
          <a:srcRect/>
          <a:stretch/>
        </p:blipFill>
        <p:spPr>
          <a:xfrm>
            <a:off x="5709751" y="3611306"/>
            <a:ext cx="2494644" cy="31532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i="0" u="none" strike="noStrike" cap="none">
                <a:solidFill>
                  <a:srgbClr val="575757"/>
                </a:solidFill>
              </a:rPr>
              <a:t>To learn more about Core Advocates…</a:t>
            </a:r>
          </a:p>
        </p:txBody>
      </p:sp>
      <p:sp>
        <p:nvSpPr>
          <p:cNvPr id="351" name="Shape 351"/>
          <p:cNvSpPr txBox="1">
            <a:spLocks noGrp="1"/>
          </p:cNvSpPr>
          <p:nvPr>
            <p:ph type="body" idx="1"/>
          </p:nvPr>
        </p:nvSpPr>
        <p:spPr>
          <a:xfrm>
            <a:off x="457200" y="1600200"/>
            <a:ext cx="8229600" cy="45261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Lucida Sans"/>
              <a:buChar char="•"/>
            </a:pPr>
            <a:r>
              <a:rPr lang="en-US" sz="2400" i="0" u="none" strike="noStrike" cap="none">
                <a:solidFill>
                  <a:srgbClr val="575757"/>
                </a:solidFill>
              </a:rPr>
              <a:t>Contact Jennie Beltramini </a:t>
            </a:r>
            <a:r>
              <a:rPr lang="en-US" sz="1800" i="0" u="none" strike="noStrike" cap="none">
                <a:solidFill>
                  <a:srgbClr val="575757"/>
                </a:solidFill>
              </a:rPr>
              <a:t>(</a:t>
            </a:r>
            <a:r>
              <a:rPr lang="en-US" sz="1800" i="0" u="sng" strike="noStrike" cap="none">
                <a:solidFill>
                  <a:schemeClr val="hlink"/>
                </a:solidFill>
                <a:hlinkClick r:id="rId3"/>
              </a:rPr>
              <a:t>jbeltramini@studentsachieve.net</a:t>
            </a:r>
            <a:r>
              <a:rPr lang="en-US" sz="1800" i="0" u="none" strike="noStrike" cap="none">
                <a:solidFill>
                  <a:srgbClr val="575757"/>
                </a:solidFill>
              </a:rPr>
              <a:t> ) </a:t>
            </a:r>
            <a:r>
              <a:rPr lang="en-US" sz="2400" i="0" u="none" strike="noStrike" cap="none">
                <a:solidFill>
                  <a:srgbClr val="575757"/>
                </a:solidFill>
              </a:rPr>
              <a:t>or Joanie Funderburk </a:t>
            </a:r>
            <a:r>
              <a:rPr lang="en-US" sz="1800" i="0" u="none" strike="noStrike" cap="none">
                <a:solidFill>
                  <a:srgbClr val="575757"/>
                </a:solidFill>
              </a:rPr>
              <a:t>(</a:t>
            </a:r>
            <a:r>
              <a:rPr lang="en-US" sz="1800" i="0" u="sng" strike="noStrike" cap="none">
                <a:solidFill>
                  <a:schemeClr val="hlink"/>
                </a:solidFill>
                <a:hlinkClick r:id="rId4"/>
              </a:rPr>
              <a:t>jfunderburk@studentsachieve.net</a:t>
            </a:r>
            <a:r>
              <a:rPr lang="en-US" sz="1800" i="0" u="none" strike="noStrike" cap="none">
                <a:solidFill>
                  <a:srgbClr val="575757"/>
                </a:solidFill>
              </a:rPr>
              <a:t>)</a:t>
            </a:r>
          </a:p>
          <a:p>
            <a:pPr marL="342900" marR="0" lvl="0" indent="-342900" algn="l" rtl="0">
              <a:lnSpc>
                <a:spcPct val="100000"/>
              </a:lnSpc>
              <a:spcBef>
                <a:spcPts val="480"/>
              </a:spcBef>
              <a:spcAft>
                <a:spcPts val="0"/>
              </a:spcAft>
              <a:buClr>
                <a:srgbClr val="3F3F39"/>
              </a:buClr>
              <a:buSzPct val="100000"/>
              <a:buFont typeface="Lucida Sans"/>
              <a:buChar char="•"/>
            </a:pPr>
            <a:r>
              <a:rPr lang="en-US" sz="2400" i="0" u="none" strike="noStrike" cap="none">
                <a:solidFill>
                  <a:srgbClr val="575757"/>
                </a:solidFill>
              </a:rPr>
              <a:t>Complete this survey to join our database (and mailing lists): </a:t>
            </a:r>
            <a:r>
              <a:rPr lang="en-US" sz="1800" u="sng">
                <a:solidFill>
                  <a:schemeClr val="hlink"/>
                </a:solidFill>
                <a:hlinkClick r:id="rId5"/>
              </a:rPr>
              <a:t>https://achievethecore.org/ca-signup</a:t>
            </a:r>
          </a:p>
          <a:p>
            <a:pPr marL="342900" marR="0" lvl="0" indent="-342900" algn="l" rtl="0">
              <a:lnSpc>
                <a:spcPct val="100000"/>
              </a:lnSpc>
              <a:spcBef>
                <a:spcPts val="480"/>
              </a:spcBef>
              <a:spcAft>
                <a:spcPts val="0"/>
              </a:spcAft>
              <a:buClr>
                <a:srgbClr val="3F3F39"/>
              </a:buClr>
              <a:buSzPct val="100000"/>
              <a:buFont typeface="Lucida Sans"/>
              <a:buChar char="•"/>
            </a:pPr>
            <a:r>
              <a:rPr lang="en-US" sz="2400" i="0" u="none" strike="noStrike" cap="none">
                <a:solidFill>
                  <a:srgbClr val="575757"/>
                </a:solidFill>
              </a:rPr>
              <a:t>Visit our website: </a:t>
            </a:r>
            <a:r>
              <a:rPr lang="en-US" sz="1800" i="0" u="sng" strike="noStrike" cap="none">
                <a:solidFill>
                  <a:schemeClr val="hlink"/>
                </a:solidFill>
                <a:hlinkClick r:id="rId6"/>
              </a:rPr>
              <a:t>www.achievethecore.org</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pic>
        <p:nvPicPr>
          <p:cNvPr id="352" name="Shape 352" descr="ATC Header.PNG"/>
          <p:cNvPicPr preferRelativeResize="0"/>
          <p:nvPr/>
        </p:nvPicPr>
        <p:blipFill rotWithShape="1">
          <a:blip r:embed="rId7">
            <a:alphaModFix/>
          </a:blip>
          <a:srcRect/>
          <a:stretch/>
        </p:blipFill>
        <p:spPr>
          <a:xfrm>
            <a:off x="70125" y="3901267"/>
            <a:ext cx="9144000" cy="2605499"/>
          </a:xfrm>
          <a:prstGeom prst="rect">
            <a:avLst/>
          </a:prstGeom>
          <a:noFill/>
          <a:ln>
            <a:noFill/>
          </a:ln>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304800" y="274637"/>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a:solidFill>
                  <a:srgbClr val="575757"/>
                </a:solidFill>
              </a:rPr>
              <a:t>Course Objectives:</a:t>
            </a:r>
            <a:r>
              <a:rPr lang="en-US" sz="2800" b="0" i="1" u="none" strike="noStrike" cap="none">
                <a:solidFill>
                  <a:srgbClr val="575757"/>
                </a:solidFill>
                <a:latin typeface="Allerta"/>
                <a:ea typeface="Allerta"/>
                <a:cs typeface="Allerta"/>
                <a:sym typeface="Allerta"/>
              </a:rPr>
              <a:t>	</a:t>
            </a:r>
            <a:r>
              <a:rPr lang="en-US" sz="2800" b="0" i="1" u="none" strike="noStrike" cap="none">
                <a:solidFill>
                  <a:srgbClr val="3F3F39"/>
                </a:solidFill>
                <a:latin typeface="Allerta"/>
                <a:ea typeface="Allerta"/>
                <a:cs typeface="Allerta"/>
                <a:sym typeface="Allerta"/>
              </a:rPr>
              <a:t>	</a:t>
            </a:r>
          </a:p>
        </p:txBody>
      </p:sp>
      <p:sp>
        <p:nvSpPr>
          <p:cNvPr id="635" name="Shape 635"/>
          <p:cNvSpPr txBox="1">
            <a:spLocks noGrp="1"/>
          </p:cNvSpPr>
          <p:nvPr>
            <p:ph type="body" idx="1"/>
          </p:nvPr>
        </p:nvSpPr>
        <p:spPr>
          <a:xfrm>
            <a:off x="304800" y="1570940"/>
            <a:ext cx="8572500" cy="4526100"/>
          </a:xfrm>
          <a:prstGeom prst="rect">
            <a:avLst/>
          </a:prstGeom>
        </p:spPr>
        <p:txBody>
          <a:bodyPr wrap="square" lIns="91425" tIns="91425" rIns="91425" bIns="91425" anchor="t" anchorCtr="0">
            <a:noAutofit/>
          </a:bodyPr>
          <a:lstStyle/>
          <a:p>
            <a:pPr marL="0" lvl="0" indent="-69850" rtl="0">
              <a:spcBef>
                <a:spcPts val="0"/>
              </a:spcBef>
              <a:buClr>
                <a:schemeClr val="dk1"/>
              </a:buClr>
              <a:buSzPct val="45833"/>
              <a:buFont typeface="Arial"/>
              <a:buNone/>
            </a:pPr>
            <a:r>
              <a:rPr lang="en-US" sz="2400">
                <a:solidFill>
                  <a:srgbClr val="575757"/>
                </a:solidFill>
              </a:rPr>
              <a:t>Participants will:</a:t>
            </a:r>
          </a:p>
          <a:p>
            <a:pPr marL="457200" lvl="0" indent="-381000" rtl="0">
              <a:lnSpc>
                <a:spcPct val="100000"/>
              </a:lnSpc>
              <a:spcBef>
                <a:spcPts val="0"/>
              </a:spcBef>
              <a:buClr>
                <a:srgbClr val="575757"/>
              </a:buClr>
              <a:buSzPct val="100000"/>
            </a:pPr>
            <a:r>
              <a:rPr lang="en-US" sz="2400">
                <a:solidFill>
                  <a:srgbClr val="575757"/>
                </a:solidFill>
              </a:rPr>
              <a:t>Understand the importance of developing an environment where students are doing more of the work.</a:t>
            </a:r>
          </a:p>
          <a:p>
            <a:pPr marL="0" lvl="0" indent="0" rtl="0">
              <a:lnSpc>
                <a:spcPct val="100000"/>
              </a:lnSpc>
              <a:spcBef>
                <a:spcPts val="0"/>
              </a:spcBef>
              <a:buNone/>
            </a:pPr>
            <a:endParaRPr sz="2400">
              <a:solidFill>
                <a:srgbClr val="575757"/>
              </a:solidFill>
            </a:endParaRPr>
          </a:p>
          <a:p>
            <a:pPr marL="457200" lvl="0" indent="-381000" rtl="0">
              <a:lnSpc>
                <a:spcPct val="100000"/>
              </a:lnSpc>
              <a:spcBef>
                <a:spcPts val="0"/>
              </a:spcBef>
              <a:buClr>
                <a:srgbClr val="575757"/>
              </a:buClr>
              <a:buSzPct val="100000"/>
            </a:pPr>
            <a:r>
              <a:rPr lang="en-US" sz="2400">
                <a:solidFill>
                  <a:srgbClr val="575757"/>
                </a:solidFill>
              </a:rPr>
              <a:t>Know strategies that promote student independence during literacy instruction</a:t>
            </a:r>
          </a:p>
          <a:p>
            <a:pPr marL="0" lvl="0" indent="0" rtl="0">
              <a:lnSpc>
                <a:spcPct val="100000"/>
              </a:lnSpc>
              <a:spcBef>
                <a:spcPts val="0"/>
              </a:spcBef>
              <a:buNone/>
            </a:pPr>
            <a:endParaRPr sz="2400">
              <a:solidFill>
                <a:srgbClr val="575757"/>
              </a:solidFill>
            </a:endParaRPr>
          </a:p>
          <a:p>
            <a:pPr marL="457200" lvl="0" indent="-381000" rtl="0">
              <a:lnSpc>
                <a:spcPct val="100000"/>
              </a:lnSpc>
              <a:spcBef>
                <a:spcPts val="0"/>
              </a:spcBef>
              <a:buClr>
                <a:srgbClr val="575757"/>
              </a:buClr>
              <a:buSzPct val="100000"/>
            </a:pPr>
            <a:r>
              <a:rPr lang="en-US" sz="2400">
                <a:solidFill>
                  <a:srgbClr val="575757"/>
                </a:solidFill>
              </a:rPr>
              <a:t>Be able to assess and reflect on their own literacy instruction</a:t>
            </a:r>
          </a:p>
          <a:p>
            <a:pPr marL="0" lvl="0" indent="0" rtl="0">
              <a:spcBef>
                <a:spcPts val="0"/>
              </a:spcBef>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title"/>
          </p:nvPr>
        </p:nvSpPr>
        <p:spPr>
          <a:xfrm>
            <a:off x="304800" y="274637"/>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a:solidFill>
                  <a:srgbClr val="575757"/>
                </a:solidFill>
              </a:rPr>
              <a:t>Course Assignments</a:t>
            </a:r>
            <a:r>
              <a:rPr lang="en-US" sz="2800" b="0" i="1" u="none" strike="noStrike" cap="none">
                <a:solidFill>
                  <a:srgbClr val="575757"/>
                </a:solidFill>
                <a:latin typeface="Allerta"/>
                <a:ea typeface="Allerta"/>
                <a:cs typeface="Allerta"/>
                <a:sym typeface="Allerta"/>
              </a:rPr>
              <a:t>	</a:t>
            </a:r>
            <a:r>
              <a:rPr lang="en-US" sz="2800" b="0" i="1" u="none" strike="noStrike" cap="none">
                <a:solidFill>
                  <a:srgbClr val="3F3F39"/>
                </a:solidFill>
                <a:latin typeface="Allerta"/>
                <a:ea typeface="Allerta"/>
                <a:cs typeface="Allerta"/>
                <a:sym typeface="Allerta"/>
              </a:rPr>
              <a:t>	</a:t>
            </a:r>
          </a:p>
        </p:txBody>
      </p:sp>
      <p:sp>
        <p:nvSpPr>
          <p:cNvPr id="642" name="Shape 642"/>
          <p:cNvSpPr txBox="1">
            <a:spLocks noGrp="1"/>
          </p:cNvSpPr>
          <p:nvPr>
            <p:ph type="body" idx="1"/>
          </p:nvPr>
        </p:nvSpPr>
        <p:spPr>
          <a:xfrm>
            <a:off x="304800" y="1570940"/>
            <a:ext cx="8572500" cy="4526100"/>
          </a:xfrm>
          <a:prstGeom prst="rect">
            <a:avLst/>
          </a:prstGeom>
        </p:spPr>
        <p:txBody>
          <a:bodyPr wrap="square" lIns="91425" tIns="91425" rIns="91425" bIns="91425" anchor="t" anchorCtr="0">
            <a:noAutofit/>
          </a:bodyPr>
          <a:lstStyle/>
          <a:p>
            <a:pPr marL="0" lvl="0" indent="0" rtl="0">
              <a:spcBef>
                <a:spcPts val="0"/>
              </a:spcBef>
              <a:buNone/>
            </a:pPr>
            <a:r>
              <a:rPr lang="en-US"/>
              <a:t>First Class - Recording of lesson</a:t>
            </a:r>
          </a:p>
          <a:p>
            <a:pPr marL="0" lvl="0" indent="0" rtl="0">
              <a:spcBef>
                <a:spcPts val="0"/>
              </a:spcBef>
              <a:buNone/>
            </a:pPr>
            <a:endParaRPr/>
          </a:p>
          <a:p>
            <a:pPr marL="0" lvl="0" indent="0" rtl="0">
              <a:spcBef>
                <a:spcPts val="0"/>
              </a:spcBef>
              <a:buNone/>
            </a:pPr>
            <a:r>
              <a:rPr lang="en-US"/>
              <a:t>Each Week:</a:t>
            </a:r>
          </a:p>
          <a:p>
            <a:pPr marL="457200" lvl="0" indent="-228600" rtl="0">
              <a:lnSpc>
                <a:spcPct val="100000"/>
              </a:lnSpc>
              <a:spcBef>
                <a:spcPts val="0"/>
              </a:spcBef>
            </a:pPr>
            <a:r>
              <a:rPr lang="en-US"/>
              <a:t>Read and discuss one chapter</a:t>
            </a:r>
          </a:p>
          <a:p>
            <a:pPr marL="457200" lvl="0" indent="-228600" rtl="0">
              <a:lnSpc>
                <a:spcPct val="100000"/>
              </a:lnSpc>
              <a:spcBef>
                <a:spcPts val="0"/>
              </a:spcBef>
            </a:pPr>
            <a:r>
              <a:rPr lang="en-US"/>
              <a:t>Try out at least one technique from the chapter and</a:t>
            </a:r>
          </a:p>
          <a:p>
            <a:pPr marL="0" lvl="0" indent="0" rtl="0">
              <a:lnSpc>
                <a:spcPct val="100000"/>
              </a:lnSpc>
              <a:spcBef>
                <a:spcPts val="0"/>
              </a:spcBef>
              <a:buNone/>
            </a:pPr>
            <a:r>
              <a:rPr lang="en-US"/>
              <a:t>      reflect on it in online forum</a:t>
            </a:r>
          </a:p>
          <a:p>
            <a:pPr marL="457200" lvl="0" indent="-228600" rtl="0">
              <a:lnSpc>
                <a:spcPct val="100000"/>
              </a:lnSpc>
              <a:spcBef>
                <a:spcPts val="0"/>
              </a:spcBef>
            </a:pPr>
            <a:r>
              <a:rPr lang="en-US"/>
              <a:t>Weekly assignment from menu</a:t>
            </a:r>
          </a:p>
          <a:p>
            <a:pPr marL="0" lvl="0" indent="0" rtl="0">
              <a:lnSpc>
                <a:spcPct val="100000"/>
              </a:lnSpc>
              <a:spcBef>
                <a:spcPts val="0"/>
              </a:spcBef>
              <a:buNone/>
            </a:pPr>
            <a:endParaRPr/>
          </a:p>
          <a:p>
            <a:pPr marL="0" lvl="0" indent="0" rtl="0">
              <a:lnSpc>
                <a:spcPct val="200000"/>
              </a:lnSpc>
              <a:spcBef>
                <a:spcPts val="0"/>
              </a:spcBef>
              <a:buNone/>
            </a:pPr>
            <a:r>
              <a:rPr lang="en-US"/>
              <a:t>Last Class - Next Steps Project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304800" y="274637"/>
            <a:ext cx="85725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F3F39"/>
              </a:buClr>
              <a:buSzPct val="25000"/>
              <a:buFont typeface="Allerta"/>
              <a:buNone/>
            </a:pPr>
            <a:r>
              <a:rPr lang="en-US" sz="2800">
                <a:solidFill>
                  <a:srgbClr val="575757"/>
                </a:solidFill>
              </a:rPr>
              <a:t>Impact - Quotes from Teachers</a:t>
            </a:r>
            <a:r>
              <a:rPr lang="en-US" sz="2800" i="1" u="none" strike="noStrike" cap="none">
                <a:solidFill>
                  <a:srgbClr val="575757"/>
                </a:solidFill>
              </a:rPr>
              <a:t>	</a:t>
            </a:r>
          </a:p>
        </p:txBody>
      </p:sp>
      <p:sp>
        <p:nvSpPr>
          <p:cNvPr id="649" name="Shape 649"/>
          <p:cNvSpPr txBox="1">
            <a:spLocks noGrp="1"/>
          </p:cNvSpPr>
          <p:nvPr>
            <p:ph type="body" idx="1"/>
          </p:nvPr>
        </p:nvSpPr>
        <p:spPr>
          <a:xfrm>
            <a:off x="304800" y="1570940"/>
            <a:ext cx="8572500" cy="4526100"/>
          </a:xfrm>
          <a:prstGeom prst="rect">
            <a:avLst/>
          </a:prstGeom>
        </p:spPr>
        <p:txBody>
          <a:bodyPr wrap="square" lIns="91425" tIns="91425" rIns="91425" bIns="91425" anchor="t" anchorCtr="0">
            <a:noAutofit/>
          </a:bodyPr>
          <a:lstStyle/>
          <a:p>
            <a:pPr marL="0" lvl="0" indent="0" algn="l" rtl="0">
              <a:lnSpc>
                <a:spcPct val="100000"/>
              </a:lnSpc>
              <a:spcBef>
                <a:spcPts val="0"/>
              </a:spcBef>
              <a:buNone/>
            </a:pPr>
            <a:r>
              <a:rPr lang="en-US"/>
              <a:t>“This course really helped me wrap my head around the </a:t>
            </a:r>
            <a:r>
              <a:rPr lang="en-US">
                <a:solidFill>
                  <a:srgbClr val="2B9650"/>
                </a:solidFill>
              </a:rPr>
              <a:t>gradual release strategies</a:t>
            </a:r>
            <a:r>
              <a:rPr lang="en-US"/>
              <a:t> for developing a strong independent reading program in my classroom. I'm excited for next year!”  </a:t>
            </a:r>
          </a:p>
          <a:p>
            <a:pPr marL="0" lvl="0" indent="0" rtl="0">
              <a:lnSpc>
                <a:spcPct val="100000"/>
              </a:lnSpc>
              <a:spcBef>
                <a:spcPts val="0"/>
              </a:spcBef>
              <a:buNone/>
            </a:pPr>
            <a:endParaRPr/>
          </a:p>
          <a:p>
            <a:pPr marL="0" lvl="0" indent="0" rtl="0">
              <a:lnSpc>
                <a:spcPct val="100000"/>
              </a:lnSpc>
              <a:spcBef>
                <a:spcPts val="0"/>
              </a:spcBef>
              <a:buNone/>
            </a:pPr>
            <a:r>
              <a:rPr lang="en-US"/>
              <a:t>“I must admit that I can overtake the Guided Reading lesson with my planned agenda, and the responsiveness to my students can be overshadowed. </a:t>
            </a:r>
            <a:r>
              <a:rPr lang="en-US">
                <a:solidFill>
                  <a:srgbClr val="2B9650"/>
                </a:solidFill>
              </a:rPr>
              <a:t>I am doing A LOT of the work, which up until this chapter, has felt normal.</a:t>
            </a:r>
            <a:r>
              <a:rPr lang="en-US"/>
              <a:t>”   </a:t>
            </a:r>
          </a:p>
          <a:p>
            <a:pPr marL="0" lvl="0" indent="0" rtl="0">
              <a:lnSpc>
                <a:spcPct val="200000"/>
              </a:lnSpc>
              <a:spcBef>
                <a:spcPts val="0"/>
              </a:spcBef>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304800" y="274637"/>
            <a:ext cx="85725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F3F39"/>
              </a:buClr>
              <a:buSzPct val="25000"/>
              <a:buFont typeface="Allerta"/>
              <a:buNone/>
            </a:pPr>
            <a:r>
              <a:rPr lang="en-US" sz="2800">
                <a:solidFill>
                  <a:srgbClr val="575757"/>
                </a:solidFill>
              </a:rPr>
              <a:t>Impact - Quotes from Teachers</a:t>
            </a:r>
            <a:r>
              <a:rPr lang="en-US" sz="2800" b="0" i="1" u="none" strike="noStrike" cap="none">
                <a:solidFill>
                  <a:srgbClr val="575757"/>
                </a:solidFill>
                <a:latin typeface="Allerta"/>
                <a:ea typeface="Allerta"/>
                <a:cs typeface="Allerta"/>
                <a:sym typeface="Allerta"/>
              </a:rPr>
              <a:t>	</a:t>
            </a:r>
            <a:r>
              <a:rPr lang="en-US" sz="2800" b="0" i="1" u="none" strike="noStrike" cap="none">
                <a:solidFill>
                  <a:srgbClr val="3F3F39"/>
                </a:solidFill>
                <a:latin typeface="Allerta"/>
                <a:ea typeface="Allerta"/>
                <a:cs typeface="Allerta"/>
                <a:sym typeface="Allerta"/>
              </a:rPr>
              <a:t>	</a:t>
            </a:r>
          </a:p>
        </p:txBody>
      </p:sp>
      <p:sp>
        <p:nvSpPr>
          <p:cNvPr id="656" name="Shape 656"/>
          <p:cNvSpPr txBox="1">
            <a:spLocks noGrp="1"/>
          </p:cNvSpPr>
          <p:nvPr>
            <p:ph type="body" idx="1"/>
          </p:nvPr>
        </p:nvSpPr>
        <p:spPr>
          <a:xfrm>
            <a:off x="304800" y="1407251"/>
            <a:ext cx="8572500" cy="4764900"/>
          </a:xfrm>
          <a:prstGeom prst="rect">
            <a:avLst/>
          </a:prstGeom>
        </p:spPr>
        <p:txBody>
          <a:bodyPr wrap="square" lIns="91425" tIns="91425" rIns="91425" bIns="91425" anchor="t" anchorCtr="0">
            <a:noAutofit/>
          </a:bodyPr>
          <a:lstStyle/>
          <a:p>
            <a:pPr marL="0" lvl="0" indent="0" algn="l" rtl="0">
              <a:lnSpc>
                <a:spcPct val="100000"/>
              </a:lnSpc>
              <a:spcBef>
                <a:spcPts val="0"/>
              </a:spcBef>
              <a:buNone/>
            </a:pPr>
            <a:r>
              <a:rPr lang="en-US" sz="2000"/>
              <a:t>“Often I find myself looking at student work in a fully independent setting and it surprises me how much they seem to "forget" all the strategies I have given them.  Reading this chapter made me realize that </a:t>
            </a:r>
            <a:r>
              <a:rPr lang="en-US" sz="2000">
                <a:solidFill>
                  <a:srgbClr val="2B9650"/>
                </a:solidFill>
              </a:rPr>
              <a:t>the problem is they still feel like I have to "give them" the strategies.</a:t>
            </a:r>
            <a:r>
              <a:rPr lang="en-US" sz="2000"/>
              <a:t>” </a:t>
            </a:r>
          </a:p>
          <a:p>
            <a:pPr marL="0" lvl="0" indent="0" rtl="0">
              <a:lnSpc>
                <a:spcPct val="100000"/>
              </a:lnSpc>
              <a:spcBef>
                <a:spcPts val="0"/>
              </a:spcBef>
              <a:buNone/>
            </a:pPr>
            <a:endParaRPr sz="2000"/>
          </a:p>
          <a:p>
            <a:pPr marL="0" lvl="0" indent="0" rtl="0">
              <a:lnSpc>
                <a:spcPct val="100000"/>
              </a:lnSpc>
              <a:spcBef>
                <a:spcPts val="0"/>
              </a:spcBef>
              <a:buNone/>
            </a:pPr>
            <a:r>
              <a:rPr lang="en-US" sz="2000"/>
              <a:t>“I appreciate the idea from this chapter that "unless children have lots of opportunities noticing and resolving the troublesome spots in text, they will not be able to read sophisticated text independently." </a:t>
            </a:r>
            <a:r>
              <a:rPr lang="en-US" sz="2000">
                <a:solidFill>
                  <a:srgbClr val="2B9650"/>
                </a:solidFill>
              </a:rPr>
              <a:t>I need to step back and let them struggle just a bit</a:t>
            </a:r>
            <a:r>
              <a:rPr lang="en-US" sz="2000"/>
              <a:t>.....and then if it reaches a frustration point, jump in and direct teach, and support.” </a:t>
            </a:r>
          </a:p>
          <a:p>
            <a:pPr marL="0" lvl="0" indent="0" rtl="0">
              <a:lnSpc>
                <a:spcPct val="200000"/>
              </a:lnSpc>
              <a:spcBef>
                <a:spcPts val="0"/>
              </a:spcBef>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txBox="1">
            <a:spLocks noGrp="1"/>
          </p:cNvSpPr>
          <p:nvPr>
            <p:ph type="title"/>
          </p:nvPr>
        </p:nvSpPr>
        <p:spPr>
          <a:xfrm>
            <a:off x="304800" y="111862"/>
            <a:ext cx="85725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F3F39"/>
              </a:buClr>
              <a:buSzPct val="25000"/>
              <a:buFont typeface="Allerta"/>
              <a:buNone/>
            </a:pPr>
            <a:r>
              <a:rPr lang="en-US" sz="2800">
                <a:solidFill>
                  <a:srgbClr val="575757"/>
                </a:solidFill>
              </a:rPr>
              <a:t>Impact - Quotes from Teachers</a:t>
            </a:r>
            <a:r>
              <a:rPr lang="en-US" sz="2800" b="0" i="1" u="none" strike="noStrike" cap="none">
                <a:solidFill>
                  <a:srgbClr val="575757"/>
                </a:solidFill>
                <a:latin typeface="Allerta"/>
                <a:ea typeface="Allerta"/>
                <a:cs typeface="Allerta"/>
                <a:sym typeface="Allerta"/>
              </a:rPr>
              <a:t>	</a:t>
            </a:r>
            <a:r>
              <a:rPr lang="en-US" sz="2800" b="0" i="1" u="none" strike="noStrike" cap="none">
                <a:solidFill>
                  <a:srgbClr val="3F3F39"/>
                </a:solidFill>
                <a:latin typeface="Allerta"/>
                <a:ea typeface="Allerta"/>
                <a:cs typeface="Allerta"/>
                <a:sym typeface="Allerta"/>
              </a:rPr>
              <a:t>	</a:t>
            </a:r>
          </a:p>
        </p:txBody>
      </p:sp>
      <p:sp>
        <p:nvSpPr>
          <p:cNvPr id="663" name="Shape 663"/>
          <p:cNvSpPr txBox="1">
            <a:spLocks noGrp="1"/>
          </p:cNvSpPr>
          <p:nvPr>
            <p:ph type="body" idx="1"/>
          </p:nvPr>
        </p:nvSpPr>
        <p:spPr>
          <a:xfrm>
            <a:off x="304800" y="1254850"/>
            <a:ext cx="8572500" cy="5108400"/>
          </a:xfrm>
          <a:prstGeom prst="rect">
            <a:avLst/>
          </a:prstGeom>
        </p:spPr>
        <p:txBody>
          <a:bodyPr wrap="square" lIns="91425" tIns="91425" rIns="91425" bIns="91425" anchor="t" anchorCtr="0">
            <a:noAutofit/>
          </a:bodyPr>
          <a:lstStyle/>
          <a:p>
            <a:pPr marL="0" lvl="0" indent="0" algn="l" rtl="0">
              <a:lnSpc>
                <a:spcPct val="100000"/>
              </a:lnSpc>
              <a:spcBef>
                <a:spcPts val="0"/>
              </a:spcBef>
              <a:buNone/>
            </a:pPr>
            <a:r>
              <a:rPr lang="en-US" sz="1800"/>
              <a:t>“I have been giving my students opportunities to explore grammar, vocabulary, and essential questions with less direction from me, and I have noticed a much higher level of engagement too.  </a:t>
            </a:r>
            <a:r>
              <a:rPr lang="en-US" sz="1800">
                <a:solidFill>
                  <a:srgbClr val="2B9650"/>
                </a:solidFill>
              </a:rPr>
              <a:t>They really do take a lot of pride in being able to do it "all by themselves.</a:t>
            </a:r>
            <a:r>
              <a:rPr lang="en-US" sz="1800"/>
              <a:t>"  At first I thought they would be frustrated when I ask them to try and identify the meaning of a word without me or the dictionary, or a physical context.  What I found was that even when students were only able to come up with bits and pieces of the right answers on their own, they were much more excited about the learning that was going on.  </a:t>
            </a:r>
          </a:p>
          <a:p>
            <a:pPr marL="0" lvl="0" indent="0" rtl="0">
              <a:lnSpc>
                <a:spcPct val="100000"/>
              </a:lnSpc>
              <a:spcBef>
                <a:spcPts val="0"/>
              </a:spcBef>
              <a:buNone/>
            </a:pPr>
            <a:endParaRPr sz="1800"/>
          </a:p>
          <a:p>
            <a:pPr marL="0" lvl="0" indent="0" rtl="0">
              <a:lnSpc>
                <a:spcPct val="100000"/>
              </a:lnSpc>
              <a:spcBef>
                <a:spcPts val="0"/>
              </a:spcBef>
              <a:buNone/>
            </a:pPr>
            <a:r>
              <a:rPr lang="en-US" sz="1800">
                <a:solidFill>
                  <a:srgbClr val="2B9650"/>
                </a:solidFill>
              </a:rPr>
              <a:t>I guess my point is this:  We often say that students would be passive learners if we let them, and we have to force them to be engaged in the learning.  However, I think it is the opposite.  As teachers we often take the path of least resistance, the path that feels cleaner, easier to manage.  And that path is "giving" content and students "learn" the content from us.  My students really want to be in control, grappling with challenging concepts, so that they can prove to me and themselves that they can do it.”</a:t>
            </a:r>
          </a:p>
          <a:p>
            <a:pPr marL="0" lvl="0" indent="0" rtl="0">
              <a:lnSpc>
                <a:spcPct val="100000"/>
              </a:lnSpc>
              <a:spcBef>
                <a:spcPts val="0"/>
              </a:spcBef>
              <a:buNone/>
            </a:pPr>
            <a:r>
              <a:rPr lang="en-US" sz="1800"/>
              <a:t> </a:t>
            </a:r>
          </a:p>
          <a:p>
            <a:pPr marL="0" lvl="0" indent="0" rtl="0">
              <a:lnSpc>
                <a:spcPct val="200000"/>
              </a:lnSpc>
              <a:spcBef>
                <a:spcPts val="0"/>
              </a:spcBef>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216575" y="2829675"/>
            <a:ext cx="8620500" cy="26754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Special Guest Core Advocate:</a:t>
            </a:r>
          </a:p>
          <a:p>
            <a:pPr marL="0" marR="0" lvl="0" indent="0" algn="l" rtl="0">
              <a:lnSpc>
                <a:spcPct val="100000"/>
              </a:lnSpc>
              <a:spcBef>
                <a:spcPts val="0"/>
              </a:spcBef>
              <a:spcAft>
                <a:spcPts val="0"/>
              </a:spcAft>
              <a:buClr>
                <a:schemeClr val="lt1"/>
              </a:buClr>
              <a:buSzPct val="25000"/>
              <a:buFont typeface="Allerta"/>
              <a:buNone/>
            </a:pPr>
            <a:r>
              <a:rPr lang="en-US"/>
              <a:t>Lindsey James</a:t>
            </a:r>
          </a:p>
          <a:p>
            <a:pPr marL="0" marR="0" lvl="0" indent="0" algn="l" rtl="0">
              <a:lnSpc>
                <a:spcPct val="100000"/>
              </a:lnSpc>
              <a:spcBef>
                <a:spcPts val="0"/>
              </a:spcBef>
              <a:spcAft>
                <a:spcPts val="0"/>
              </a:spcAft>
              <a:buClr>
                <a:schemeClr val="lt1"/>
              </a:buClr>
              <a:buSzPct val="25000"/>
              <a:buFont typeface="Allerta"/>
              <a:buNone/>
            </a:pPr>
            <a:r>
              <a:rPr lang="en-US" i="1"/>
              <a:t>High School English Teacher</a:t>
            </a:r>
          </a:p>
          <a:p>
            <a:pPr marL="0" marR="0" lvl="0" indent="0" algn="l" rtl="0">
              <a:lnSpc>
                <a:spcPct val="100000"/>
              </a:lnSpc>
              <a:spcBef>
                <a:spcPts val="0"/>
              </a:spcBef>
              <a:spcAft>
                <a:spcPts val="0"/>
              </a:spcAft>
              <a:buClr>
                <a:schemeClr val="lt1"/>
              </a:buClr>
              <a:buSzPct val="25000"/>
              <a:buFont typeface="Allerta"/>
              <a:buNone/>
            </a:pPr>
            <a:r>
              <a:rPr lang="en-US" i="1"/>
              <a:t>Walla Walla Public Schools, Washington</a:t>
            </a:r>
          </a:p>
          <a:p>
            <a:pPr marL="0" marR="0" lvl="0" indent="0" algn="l" rtl="0">
              <a:lnSpc>
                <a:spcPct val="100000"/>
              </a:lnSpc>
              <a:spcBef>
                <a:spcPts val="0"/>
              </a:spcBef>
              <a:spcAft>
                <a:spcPts val="0"/>
              </a:spcAft>
              <a:buClr>
                <a:schemeClr val="lt1"/>
              </a:buClr>
              <a:buSzPct val="25000"/>
              <a:buFont typeface="Allerta"/>
              <a:buNone/>
            </a:pPr>
            <a:r>
              <a:rPr lang="en-US"/>
              <a:t>@mslindseyjames</a:t>
            </a:r>
          </a:p>
          <a:p>
            <a:pPr marL="0" marR="0" lvl="0" indent="0" algn="l" rtl="0">
              <a:lnSpc>
                <a:spcPct val="100000"/>
              </a:lnSpc>
              <a:spcBef>
                <a:spcPts val="0"/>
              </a:spcBef>
              <a:spcAft>
                <a:spcPts val="0"/>
              </a:spcAft>
              <a:buClr>
                <a:schemeClr val="lt1"/>
              </a:buClr>
              <a:buSzPct val="25000"/>
              <a:buFont typeface="Allerta"/>
              <a:buNone/>
            </a:pPr>
            <a:endParaRPr sz="2800" b="0" i="0" u="none" strike="noStrike" cap="none">
              <a:solidFill>
                <a:schemeClr val="lt1"/>
              </a:solidFill>
              <a:latin typeface="Lucida Sans"/>
              <a:ea typeface="Lucida Sans"/>
              <a:cs typeface="Lucida Sans"/>
              <a:sym typeface="Lucida Sans"/>
            </a:endParaRPr>
          </a:p>
          <a:p>
            <a:pPr marL="0" marR="0" lvl="0" indent="0" algn="l" rtl="0">
              <a:lnSpc>
                <a:spcPct val="100000"/>
              </a:lnSpc>
              <a:spcBef>
                <a:spcPts val="0"/>
              </a:spcBef>
              <a:spcAft>
                <a:spcPts val="0"/>
              </a:spcAft>
              <a:buClr>
                <a:schemeClr val="lt1"/>
              </a:buClr>
              <a:buSzPct val="25000"/>
              <a:buFont typeface="Allerta"/>
              <a:buNone/>
            </a:pPr>
            <a:endParaRPr/>
          </a:p>
        </p:txBody>
      </p:sp>
      <p:sp>
        <p:nvSpPr>
          <p:cNvPr id="670" name="Shape 670"/>
          <p:cNvSpPr txBox="1"/>
          <p:nvPr/>
        </p:nvSpPr>
        <p:spPr>
          <a:xfrm>
            <a:off x="3184100" y="3087700"/>
            <a:ext cx="2428200" cy="1913100"/>
          </a:xfrm>
          <a:prstGeom prst="rect">
            <a:avLst/>
          </a:prstGeom>
          <a:noFill/>
          <a:ln>
            <a:noFill/>
          </a:ln>
        </p:spPr>
        <p:txBody>
          <a:bodyPr wrap="square" lIns="91425" tIns="91425" rIns="91425" bIns="91425" anchor="t" anchorCtr="0">
            <a:noAutofit/>
          </a:bodyPr>
          <a:lstStyle/>
          <a:p>
            <a:pPr lvl="0" algn="ctr" rtl="0">
              <a:spcBef>
                <a:spcPts val="0"/>
              </a:spcBef>
              <a:buNone/>
            </a:pPr>
            <a:endParaRPr>
              <a:solidFill>
                <a:srgbClr val="FFFFFF"/>
              </a:solidFill>
            </a:endParaRPr>
          </a:p>
        </p:txBody>
      </p:sp>
      <p:sp>
        <p:nvSpPr>
          <p:cNvPr id="671" name="Shape 671"/>
          <p:cNvSpPr txBox="1"/>
          <p:nvPr/>
        </p:nvSpPr>
        <p:spPr>
          <a:xfrm>
            <a:off x="6323650" y="3291350"/>
            <a:ext cx="1505100" cy="855900"/>
          </a:xfrm>
          <a:prstGeom prst="rect">
            <a:avLst/>
          </a:prstGeom>
          <a:noFill/>
          <a:ln>
            <a:noFill/>
          </a:ln>
        </p:spPr>
        <p:txBody>
          <a:bodyPr wrap="square" lIns="91425" tIns="91425" rIns="91425" bIns="91425" anchor="t" anchorCtr="0">
            <a:noAutofit/>
          </a:bodyPr>
          <a:lstStyle/>
          <a:p>
            <a:pPr lvl="0" rtl="0">
              <a:spcBef>
                <a:spcPts val="0"/>
              </a:spcBef>
              <a:buNone/>
            </a:pPr>
            <a:r>
              <a:rPr lang="en-US">
                <a:solidFill>
                  <a:srgbClr val="FFFFFF"/>
                </a:solidFill>
              </a:rPr>
              <a:t>Please insert a head shot here</a:t>
            </a:r>
          </a:p>
        </p:txBody>
      </p:sp>
      <p:pic>
        <p:nvPicPr>
          <p:cNvPr id="672" name="Shape 672" descr="FullSizeRender.jpg"/>
          <p:cNvPicPr preferRelativeResize="0"/>
          <p:nvPr/>
        </p:nvPicPr>
        <p:blipFill>
          <a:blip r:embed="rId3">
            <a:alphaModFix/>
          </a:blip>
          <a:stretch>
            <a:fillRect/>
          </a:stretch>
        </p:blipFill>
        <p:spPr>
          <a:xfrm>
            <a:off x="6323650" y="1396213"/>
            <a:ext cx="1835227" cy="252487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title"/>
          </p:nvPr>
        </p:nvSpPr>
        <p:spPr>
          <a:xfrm>
            <a:off x="304800" y="274637"/>
            <a:ext cx="8572500" cy="1143000"/>
          </a:xfrm>
          <a:prstGeom prst="rect">
            <a:avLst/>
          </a:prstGeom>
        </p:spPr>
        <p:txBody>
          <a:bodyPr wrap="square" lIns="91425" tIns="91425" rIns="91425" bIns="91425" anchor="ctr" anchorCtr="0">
            <a:noAutofit/>
          </a:bodyPr>
          <a:lstStyle/>
          <a:p>
            <a:pPr lvl="0">
              <a:spcBef>
                <a:spcPts val="0"/>
              </a:spcBef>
              <a:buNone/>
            </a:pPr>
            <a:endParaRPr/>
          </a:p>
        </p:txBody>
      </p:sp>
      <p:sp>
        <p:nvSpPr>
          <p:cNvPr id="679" name="Shape 679"/>
          <p:cNvSpPr txBox="1">
            <a:spLocks noGrp="1"/>
          </p:cNvSpPr>
          <p:nvPr>
            <p:ph type="body" idx="1"/>
          </p:nvPr>
        </p:nvSpPr>
        <p:spPr>
          <a:xfrm>
            <a:off x="304800" y="1570940"/>
            <a:ext cx="8572500" cy="45261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xfrm>
            <a:off x="304800" y="274637"/>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a:solidFill>
                  <a:srgbClr val="575757"/>
                </a:solidFill>
              </a:rPr>
              <a:t>Feedback Circles</a:t>
            </a:r>
            <a:r>
              <a:rPr lang="en-US" sz="2800" u="none" strike="noStrike" cap="none">
                <a:solidFill>
                  <a:srgbClr val="575757"/>
                </a:solidFill>
              </a:rPr>
              <a:t>	</a:t>
            </a:r>
            <a:r>
              <a:rPr lang="en-US" sz="2800" b="0" i="1" u="none" strike="noStrike" cap="none">
                <a:solidFill>
                  <a:srgbClr val="3F3F39"/>
                </a:solidFill>
                <a:latin typeface="Allerta"/>
                <a:ea typeface="Allerta"/>
                <a:cs typeface="Allerta"/>
                <a:sym typeface="Allerta"/>
              </a:rPr>
              <a:t>	</a:t>
            </a:r>
          </a:p>
        </p:txBody>
      </p:sp>
      <p:sp>
        <p:nvSpPr>
          <p:cNvPr id="686" name="Shape 686"/>
          <p:cNvSpPr txBox="1">
            <a:spLocks noGrp="1"/>
          </p:cNvSpPr>
          <p:nvPr>
            <p:ph type="body" idx="1"/>
          </p:nvPr>
        </p:nvSpPr>
        <p:spPr>
          <a:xfrm>
            <a:off x="304800" y="1417625"/>
            <a:ext cx="8352000" cy="1848300"/>
          </a:xfrm>
          <a:prstGeom prst="rect">
            <a:avLst/>
          </a:prstGeom>
        </p:spPr>
        <p:txBody>
          <a:bodyPr wrap="square" lIns="91425" tIns="91425" rIns="91425" bIns="91425" anchor="t" anchorCtr="0">
            <a:noAutofit/>
          </a:bodyPr>
          <a:lstStyle/>
          <a:p>
            <a:pPr marL="457200" lvl="0" indent="-228600" rtl="0">
              <a:spcBef>
                <a:spcPts val="0"/>
              </a:spcBef>
            </a:pPr>
            <a:r>
              <a:rPr lang="en-US"/>
              <a:t>Established a structured protocol for sharing targeted feedback</a:t>
            </a:r>
          </a:p>
          <a:p>
            <a:pPr marL="457200" lvl="0" indent="-228600" rtl="0">
              <a:spcBef>
                <a:spcPts val="0"/>
              </a:spcBef>
            </a:pPr>
            <a:r>
              <a:rPr lang="en-US"/>
              <a:t>Students solicit the feedback they most want</a:t>
            </a:r>
          </a:p>
          <a:p>
            <a:pPr marL="457200" lvl="0" indent="-228600" rtl="0">
              <a:spcBef>
                <a:spcPts val="0"/>
              </a:spcBef>
            </a:pPr>
            <a:r>
              <a:rPr lang="en-US"/>
              <a:t>Students take turns as the “reader” for one round and provide targeted feedback for the rest of their group members </a:t>
            </a:r>
          </a:p>
        </p:txBody>
      </p:sp>
      <p:graphicFrame>
        <p:nvGraphicFramePr>
          <p:cNvPr id="687" name="Shape 687"/>
          <p:cNvGraphicFramePr/>
          <p:nvPr/>
        </p:nvGraphicFramePr>
        <p:xfrm>
          <a:off x="2188600" y="3681250"/>
          <a:ext cx="3000000" cy="3000000"/>
        </p:xfrm>
        <a:graphic>
          <a:graphicData uri="http://schemas.openxmlformats.org/drawingml/2006/table">
            <a:tbl>
              <a:tblPr>
                <a:noFill/>
                <a:tableStyleId>{BCB2869E-0B20-425E-BAA5-54B702588C47}</a:tableStyleId>
              </a:tblPr>
              <a:tblGrid>
                <a:gridCol w="1744825"/>
                <a:gridCol w="5078925"/>
              </a:tblGrid>
              <a:tr h="2280875">
                <a:tc>
                  <a:txBody>
                    <a:bodyPr/>
                    <a:lstStyle/>
                    <a:p>
                      <a:pPr lvl="0" rtl="0">
                        <a:spcBef>
                          <a:spcPts val="0"/>
                        </a:spcBef>
                        <a:buNone/>
                      </a:pPr>
                      <a:r>
                        <a:rPr lang="en-US" sz="1300" b="1" u="sng">
                          <a:latin typeface="Open Sans"/>
                          <a:ea typeface="Open Sans"/>
                          <a:cs typeface="Open Sans"/>
                          <a:sym typeface="Open Sans"/>
                        </a:rPr>
                        <a:t>Reader</a:t>
                      </a:r>
                      <a:r>
                        <a:rPr lang="en-US" sz="1300" b="1">
                          <a:latin typeface="Open Sans"/>
                          <a:ea typeface="Open Sans"/>
                          <a:cs typeface="Open Sans"/>
                          <a:sym typeface="Open Sans"/>
                        </a:rPr>
                        <a:t>:</a:t>
                      </a:r>
                    </a:p>
                    <a:p>
                      <a:pPr lvl="0" rtl="0">
                        <a:spcBef>
                          <a:spcPts val="0"/>
                        </a:spcBef>
                        <a:buNone/>
                      </a:pPr>
                      <a:endParaRPr sz="1300" b="1">
                        <a:latin typeface="Open Sans"/>
                        <a:ea typeface="Open Sans"/>
                        <a:cs typeface="Open Sans"/>
                        <a:sym typeface="Open Sans"/>
                      </a:endParaRPr>
                    </a:p>
                    <a:p>
                      <a:pPr marL="457200" lvl="0" indent="-311150" rtl="0">
                        <a:lnSpc>
                          <a:spcPct val="115000"/>
                        </a:lnSpc>
                        <a:spcBef>
                          <a:spcPts val="0"/>
                        </a:spcBef>
                        <a:spcAft>
                          <a:spcPts val="1600"/>
                        </a:spcAft>
                        <a:buClr>
                          <a:srgbClr val="695D46"/>
                        </a:buClr>
                        <a:buSzPct val="100000"/>
                        <a:buFont typeface="Open Sans"/>
                      </a:pPr>
                      <a:r>
                        <a:rPr lang="en-US" sz="1300">
                          <a:solidFill>
                            <a:srgbClr val="695D46"/>
                          </a:solidFill>
                          <a:latin typeface="Open Sans"/>
                          <a:ea typeface="Open Sans"/>
                          <a:cs typeface="Open Sans"/>
                          <a:sym typeface="Open Sans"/>
                        </a:rPr>
                        <a:t>Share your request for feedback with your group before reading.</a:t>
                      </a:r>
                    </a:p>
                    <a:p>
                      <a:pPr marL="457200" lvl="0" indent="-311150" rtl="0">
                        <a:lnSpc>
                          <a:spcPct val="115000"/>
                        </a:lnSpc>
                        <a:spcBef>
                          <a:spcPts val="0"/>
                        </a:spcBef>
                        <a:spcAft>
                          <a:spcPts val="1600"/>
                        </a:spcAft>
                        <a:buClr>
                          <a:srgbClr val="695D46"/>
                        </a:buClr>
                        <a:buSzPct val="100000"/>
                        <a:buFont typeface="Open Sans"/>
                      </a:pPr>
                      <a:r>
                        <a:rPr lang="en-US" sz="1300">
                          <a:solidFill>
                            <a:srgbClr val="695D46"/>
                          </a:solidFill>
                          <a:latin typeface="Open Sans"/>
                          <a:ea typeface="Open Sans"/>
                          <a:cs typeface="Open Sans"/>
                          <a:sym typeface="Open Sans"/>
                        </a:rPr>
                        <a:t>Read your draft clearly and with emotion. </a:t>
                      </a:r>
                    </a:p>
                  </a:txBody>
                  <a:tcPr marL="91425" marR="91425" marT="91425" marB="91425"/>
                </a:tc>
                <a:tc>
                  <a:txBody>
                    <a:bodyPr/>
                    <a:lstStyle/>
                    <a:p>
                      <a:pPr lvl="0" rtl="0">
                        <a:spcBef>
                          <a:spcPts val="0"/>
                        </a:spcBef>
                        <a:buNone/>
                      </a:pPr>
                      <a:r>
                        <a:rPr lang="en-US" sz="1300" b="1" u="sng" dirty="0">
                          <a:latin typeface="Open Sans"/>
                          <a:ea typeface="Open Sans"/>
                          <a:cs typeface="Open Sans"/>
                          <a:sym typeface="Open Sans"/>
                        </a:rPr>
                        <a:t>Group</a:t>
                      </a:r>
                      <a:r>
                        <a:rPr lang="en-US" sz="1000" dirty="0"/>
                        <a:t>:</a:t>
                      </a:r>
                    </a:p>
                    <a:p>
                      <a:pPr lvl="0" rtl="0">
                        <a:spcBef>
                          <a:spcPts val="0"/>
                        </a:spcBef>
                        <a:buNone/>
                      </a:pPr>
                      <a:endParaRPr sz="1000" dirty="0"/>
                    </a:p>
                    <a:p>
                      <a:pPr marL="457200" lvl="0" indent="-311150" rtl="0">
                        <a:lnSpc>
                          <a:spcPct val="115000"/>
                        </a:lnSpc>
                        <a:spcBef>
                          <a:spcPts val="0"/>
                        </a:spcBef>
                        <a:spcAft>
                          <a:spcPts val="1600"/>
                        </a:spcAft>
                        <a:buClr>
                          <a:srgbClr val="695D46"/>
                        </a:buClr>
                        <a:buSzPct val="100000"/>
                        <a:buFont typeface="Open Sans"/>
                      </a:pPr>
                      <a:r>
                        <a:rPr lang="en-US" sz="1300" dirty="0">
                          <a:solidFill>
                            <a:srgbClr val="695D46"/>
                          </a:solidFill>
                          <a:latin typeface="Open Sans"/>
                          <a:ea typeface="Open Sans"/>
                          <a:cs typeface="Open Sans"/>
                          <a:sym typeface="Open Sans"/>
                        </a:rPr>
                        <a:t>Give each person kind, specific, and helpful feedback that addresses all three of the following areas: </a:t>
                      </a:r>
                    </a:p>
                    <a:p>
                      <a:pPr marL="914400" lvl="1" indent="-292100" rtl="0">
                        <a:lnSpc>
                          <a:spcPct val="115000"/>
                        </a:lnSpc>
                        <a:spcBef>
                          <a:spcPts val="0"/>
                        </a:spcBef>
                        <a:spcAft>
                          <a:spcPts val="1600"/>
                        </a:spcAft>
                        <a:buClr>
                          <a:srgbClr val="695D46"/>
                        </a:buClr>
                        <a:buSzPct val="100000"/>
                        <a:buFont typeface="Open Sans"/>
                      </a:pPr>
                      <a:r>
                        <a:rPr lang="en-US" sz="1000" dirty="0">
                          <a:solidFill>
                            <a:srgbClr val="695D46"/>
                          </a:solidFill>
                          <a:latin typeface="Open Sans"/>
                          <a:ea typeface="Open Sans"/>
                          <a:cs typeface="Open Sans"/>
                          <a:sym typeface="Open Sans"/>
                        </a:rPr>
                        <a:t>Address the reader’s </a:t>
                      </a:r>
                      <a:r>
                        <a:rPr lang="en-US" sz="1000" b="1" dirty="0">
                          <a:solidFill>
                            <a:srgbClr val="695D46"/>
                          </a:solidFill>
                          <a:latin typeface="Open Sans"/>
                          <a:ea typeface="Open Sans"/>
                          <a:cs typeface="Open Sans"/>
                          <a:sym typeface="Open Sans"/>
                        </a:rPr>
                        <a:t>request for feedback</a:t>
                      </a:r>
                      <a:r>
                        <a:rPr lang="en-US" sz="1000" dirty="0">
                          <a:solidFill>
                            <a:srgbClr val="695D46"/>
                          </a:solidFill>
                          <a:latin typeface="Open Sans"/>
                          <a:ea typeface="Open Sans"/>
                          <a:cs typeface="Open Sans"/>
                          <a:sym typeface="Open Sans"/>
                        </a:rPr>
                        <a:t> thoughtfully</a:t>
                      </a:r>
                    </a:p>
                    <a:p>
                      <a:pPr marL="914400" lvl="1" indent="-292100" rtl="0">
                        <a:lnSpc>
                          <a:spcPct val="115000"/>
                        </a:lnSpc>
                        <a:spcBef>
                          <a:spcPts val="0"/>
                        </a:spcBef>
                        <a:spcAft>
                          <a:spcPts val="1600"/>
                        </a:spcAft>
                        <a:buClr>
                          <a:srgbClr val="695D46"/>
                        </a:buClr>
                        <a:buSzPct val="100000"/>
                        <a:buFont typeface="Open Sans"/>
                      </a:pPr>
                      <a:r>
                        <a:rPr lang="en-US" sz="1000" dirty="0">
                          <a:solidFill>
                            <a:srgbClr val="695D46"/>
                          </a:solidFill>
                          <a:latin typeface="Open Sans"/>
                          <a:ea typeface="Open Sans"/>
                          <a:cs typeface="Open Sans"/>
                          <a:sym typeface="Open Sans"/>
                        </a:rPr>
                        <a:t>Express one thing you </a:t>
                      </a:r>
                      <a:r>
                        <a:rPr lang="en-US" sz="1000" b="1" dirty="0">
                          <a:solidFill>
                            <a:srgbClr val="695D46"/>
                          </a:solidFill>
                          <a:latin typeface="Open Sans"/>
                          <a:ea typeface="Open Sans"/>
                          <a:cs typeface="Open Sans"/>
                          <a:sym typeface="Open Sans"/>
                        </a:rPr>
                        <a:t>value </a:t>
                      </a:r>
                      <a:r>
                        <a:rPr lang="en-US" sz="1000" dirty="0">
                          <a:solidFill>
                            <a:srgbClr val="695D46"/>
                          </a:solidFill>
                          <a:latin typeface="Open Sans"/>
                          <a:ea typeface="Open Sans"/>
                          <a:cs typeface="Open Sans"/>
                          <a:sym typeface="Open Sans"/>
                        </a:rPr>
                        <a:t>or that is working well</a:t>
                      </a:r>
                    </a:p>
                    <a:p>
                      <a:pPr marL="1371600" lvl="2" indent="-292100" rtl="0">
                        <a:lnSpc>
                          <a:spcPct val="115000"/>
                        </a:lnSpc>
                        <a:spcBef>
                          <a:spcPts val="0"/>
                        </a:spcBef>
                        <a:spcAft>
                          <a:spcPts val="1600"/>
                        </a:spcAft>
                        <a:buClr>
                          <a:srgbClr val="695D46"/>
                        </a:buClr>
                        <a:buSzPct val="100000"/>
                        <a:buFont typeface="Open Sans"/>
                      </a:pPr>
                      <a:r>
                        <a:rPr lang="en-US" sz="1000" dirty="0">
                          <a:solidFill>
                            <a:srgbClr val="695D46"/>
                          </a:solidFill>
                          <a:latin typeface="Open Sans"/>
                          <a:ea typeface="Open Sans"/>
                          <a:cs typeface="Open Sans"/>
                          <a:sym typeface="Open Sans"/>
                        </a:rPr>
                        <a:t>Your description of ___ is particularly insightful because ____.</a:t>
                      </a:r>
                    </a:p>
                    <a:p>
                      <a:pPr marL="1371600" lvl="2" indent="-292100" rtl="0">
                        <a:lnSpc>
                          <a:spcPct val="115000"/>
                        </a:lnSpc>
                        <a:spcBef>
                          <a:spcPts val="0"/>
                        </a:spcBef>
                        <a:spcAft>
                          <a:spcPts val="1600"/>
                        </a:spcAft>
                        <a:buClr>
                          <a:srgbClr val="695D46"/>
                        </a:buClr>
                        <a:buSzPct val="100000"/>
                        <a:buFont typeface="Open Sans"/>
                      </a:pPr>
                      <a:r>
                        <a:rPr lang="en-US" sz="1000" dirty="0">
                          <a:solidFill>
                            <a:srgbClr val="695D46"/>
                          </a:solidFill>
                          <a:latin typeface="Open Sans"/>
                          <a:ea typeface="Open Sans"/>
                          <a:cs typeface="Open Sans"/>
                          <a:sym typeface="Open Sans"/>
                        </a:rPr>
                        <a:t>Your reference to ____ strongly supports the point you make about____. </a:t>
                      </a:r>
                    </a:p>
                    <a:p>
                      <a:pPr marL="1371600" lvl="2" indent="-292100" rtl="0">
                        <a:lnSpc>
                          <a:spcPct val="115000"/>
                        </a:lnSpc>
                        <a:spcBef>
                          <a:spcPts val="0"/>
                        </a:spcBef>
                        <a:spcAft>
                          <a:spcPts val="1600"/>
                        </a:spcAft>
                        <a:buClr>
                          <a:srgbClr val="695D46"/>
                        </a:buClr>
                        <a:buSzPct val="100000"/>
                        <a:buFont typeface="Open Sans"/>
                      </a:pPr>
                      <a:r>
                        <a:rPr lang="en-US" sz="1000" dirty="0">
                          <a:solidFill>
                            <a:srgbClr val="695D46"/>
                          </a:solidFill>
                          <a:latin typeface="Open Sans"/>
                          <a:ea typeface="Open Sans"/>
                          <a:cs typeface="Open Sans"/>
                          <a:sym typeface="Open Sans"/>
                        </a:rPr>
                        <a:t>Words like _____ and _____ are especially characteristic of ___’s diction. </a:t>
                      </a:r>
                    </a:p>
                    <a:p>
                      <a:pPr marL="914400" lvl="1" indent="-292100" rtl="0">
                        <a:lnSpc>
                          <a:spcPct val="115000"/>
                        </a:lnSpc>
                        <a:spcBef>
                          <a:spcPts val="0"/>
                        </a:spcBef>
                        <a:spcAft>
                          <a:spcPts val="1600"/>
                        </a:spcAft>
                        <a:buClr>
                          <a:srgbClr val="695D46"/>
                        </a:buClr>
                        <a:buSzPct val="100000"/>
                        <a:buFont typeface="Open Sans"/>
                      </a:pPr>
                      <a:r>
                        <a:rPr lang="en-US" sz="1000" dirty="0">
                          <a:solidFill>
                            <a:srgbClr val="695D46"/>
                          </a:solidFill>
                          <a:latin typeface="Open Sans"/>
                          <a:ea typeface="Open Sans"/>
                          <a:cs typeface="Open Sans"/>
                          <a:sym typeface="Open Sans"/>
                        </a:rPr>
                        <a:t>Ask probing </a:t>
                      </a:r>
                      <a:r>
                        <a:rPr lang="en-US" sz="1000" b="1" dirty="0">
                          <a:solidFill>
                            <a:srgbClr val="695D46"/>
                          </a:solidFill>
                          <a:latin typeface="Open Sans"/>
                          <a:ea typeface="Open Sans"/>
                          <a:cs typeface="Open Sans"/>
                          <a:sym typeface="Open Sans"/>
                        </a:rPr>
                        <a:t>questions </a:t>
                      </a:r>
                      <a:r>
                        <a:rPr lang="en-US" sz="1000" dirty="0">
                          <a:solidFill>
                            <a:srgbClr val="695D46"/>
                          </a:solidFill>
                          <a:latin typeface="Open Sans"/>
                          <a:ea typeface="Open Sans"/>
                          <a:cs typeface="Open Sans"/>
                          <a:sym typeface="Open Sans"/>
                        </a:rPr>
                        <a:t>or offer </a:t>
                      </a:r>
                      <a:r>
                        <a:rPr lang="en-US" sz="1000" b="1" dirty="0">
                          <a:solidFill>
                            <a:srgbClr val="695D46"/>
                          </a:solidFill>
                          <a:latin typeface="Open Sans"/>
                          <a:ea typeface="Open Sans"/>
                          <a:cs typeface="Open Sans"/>
                          <a:sym typeface="Open Sans"/>
                        </a:rPr>
                        <a:t>suggestions </a:t>
                      </a:r>
                      <a:r>
                        <a:rPr lang="en-US" sz="1000" dirty="0">
                          <a:solidFill>
                            <a:srgbClr val="695D46"/>
                          </a:solidFill>
                          <a:latin typeface="Open Sans"/>
                          <a:ea typeface="Open Sans"/>
                          <a:cs typeface="Open Sans"/>
                          <a:sym typeface="Open Sans"/>
                        </a:rPr>
                        <a:t>for revision</a:t>
                      </a:r>
                    </a:p>
                    <a:p>
                      <a:pPr marL="1371600" lvl="2" indent="-292100" rtl="0">
                        <a:lnSpc>
                          <a:spcPct val="115000"/>
                        </a:lnSpc>
                        <a:spcBef>
                          <a:spcPts val="0"/>
                        </a:spcBef>
                        <a:spcAft>
                          <a:spcPts val="1600"/>
                        </a:spcAft>
                        <a:buClr>
                          <a:srgbClr val="695D46"/>
                        </a:buClr>
                        <a:buSzPct val="100000"/>
                        <a:buFont typeface="Open Sans"/>
                      </a:pPr>
                      <a:r>
                        <a:rPr lang="en-US" sz="1000" dirty="0">
                          <a:solidFill>
                            <a:srgbClr val="695D46"/>
                          </a:solidFill>
                          <a:latin typeface="Open Sans"/>
                          <a:ea typeface="Open Sans"/>
                          <a:cs typeface="Open Sans"/>
                          <a:sym typeface="Open Sans"/>
                        </a:rPr>
                        <a:t>What are the connections you see between ____ and ____ ?</a:t>
                      </a:r>
                    </a:p>
                    <a:p>
                      <a:pPr marL="1371600" lvl="2" indent="-292100" rtl="0">
                        <a:lnSpc>
                          <a:spcPct val="115000"/>
                        </a:lnSpc>
                        <a:spcBef>
                          <a:spcPts val="0"/>
                        </a:spcBef>
                        <a:spcAft>
                          <a:spcPts val="1600"/>
                        </a:spcAft>
                        <a:buClr>
                          <a:srgbClr val="695D46"/>
                        </a:buClr>
                        <a:buSzPct val="100000"/>
                        <a:buFont typeface="Open Sans"/>
                      </a:pPr>
                      <a:r>
                        <a:rPr lang="en-US" sz="1000" dirty="0">
                          <a:solidFill>
                            <a:srgbClr val="695D46"/>
                          </a:solidFill>
                          <a:latin typeface="Open Sans"/>
                          <a:ea typeface="Open Sans"/>
                          <a:cs typeface="Open Sans"/>
                          <a:sym typeface="Open Sans"/>
                        </a:rPr>
                        <a:t>If this were my writing, I might try ______. </a:t>
                      </a:r>
                    </a:p>
                  </a:txBody>
                  <a:tcPr marL="91425" marR="91425" marT="91425" marB="91425"/>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title"/>
          </p:nvPr>
        </p:nvSpPr>
        <p:spPr>
          <a:xfrm>
            <a:off x="304800" y="274637"/>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a:solidFill>
                  <a:srgbClr val="575757"/>
                </a:solidFill>
              </a:rPr>
              <a:t>How does it “shift the lift”?</a:t>
            </a:r>
          </a:p>
        </p:txBody>
      </p:sp>
      <p:sp>
        <p:nvSpPr>
          <p:cNvPr id="694" name="Shape 694"/>
          <p:cNvSpPr txBox="1">
            <a:spLocks noGrp="1"/>
          </p:cNvSpPr>
          <p:nvPr>
            <p:ph type="body" idx="1"/>
          </p:nvPr>
        </p:nvSpPr>
        <p:spPr>
          <a:xfrm>
            <a:off x="304800" y="1570950"/>
            <a:ext cx="3915900" cy="4526100"/>
          </a:xfrm>
          <a:prstGeom prst="rect">
            <a:avLst/>
          </a:prstGeom>
        </p:spPr>
        <p:txBody>
          <a:bodyPr wrap="square" lIns="91425" tIns="91425" rIns="91425" bIns="91425" anchor="t" anchorCtr="0">
            <a:noAutofit/>
          </a:bodyPr>
          <a:lstStyle/>
          <a:p>
            <a:pPr marL="457200" lvl="0" indent="-228600" rtl="0">
              <a:spcBef>
                <a:spcPts val="0"/>
              </a:spcBef>
            </a:pPr>
            <a:r>
              <a:rPr lang="en-US"/>
              <a:t>Every student’s voice is heard and honored</a:t>
            </a:r>
          </a:p>
          <a:p>
            <a:pPr marL="0" lvl="0" indent="0" rtl="0">
              <a:spcBef>
                <a:spcPts val="0"/>
              </a:spcBef>
              <a:buNone/>
            </a:pPr>
            <a:endParaRPr/>
          </a:p>
          <a:p>
            <a:pPr marL="457200" lvl="0" indent="-228600" rtl="0">
              <a:spcBef>
                <a:spcPts val="0"/>
              </a:spcBef>
            </a:pPr>
            <a:r>
              <a:rPr lang="en-US"/>
              <a:t>Pushed to think and speak about detail</a:t>
            </a:r>
          </a:p>
          <a:p>
            <a:pPr marL="0" lvl="0" indent="0" rtl="0">
              <a:spcBef>
                <a:spcPts val="0"/>
              </a:spcBef>
              <a:buNone/>
            </a:pPr>
            <a:endParaRPr/>
          </a:p>
          <a:p>
            <a:pPr marL="457200" lvl="0" indent="-228600" rtl="0">
              <a:spcBef>
                <a:spcPts val="0"/>
              </a:spcBef>
            </a:pPr>
            <a:r>
              <a:rPr lang="en-US"/>
              <a:t>Immediately actionable feedback</a:t>
            </a:r>
          </a:p>
          <a:p>
            <a:pPr marL="0" lvl="0" indent="0" rtl="0">
              <a:spcBef>
                <a:spcPts val="0"/>
              </a:spcBef>
              <a:buNone/>
            </a:pPr>
            <a:endParaRPr/>
          </a:p>
          <a:p>
            <a:pPr marL="457200" lvl="0" indent="-228600" rtl="0">
              <a:spcBef>
                <a:spcPts val="0"/>
              </a:spcBef>
            </a:pPr>
            <a:r>
              <a:rPr lang="en-US"/>
              <a:t>Provides multiple exposures to the form</a:t>
            </a:r>
          </a:p>
        </p:txBody>
      </p:sp>
      <p:pic>
        <p:nvPicPr>
          <p:cNvPr id="695" name="Shape 695" descr="FullSizeRender.jpg"/>
          <p:cNvPicPr preferRelativeResize="0"/>
          <p:nvPr/>
        </p:nvPicPr>
        <p:blipFill>
          <a:blip r:embed="rId3">
            <a:alphaModFix/>
          </a:blip>
          <a:stretch>
            <a:fillRect/>
          </a:stretch>
        </p:blipFill>
        <p:spPr>
          <a:xfrm>
            <a:off x="4220650" y="2203025"/>
            <a:ext cx="4656650" cy="349250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304800" y="274637"/>
            <a:ext cx="85725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a:t>Unanticipated Consequences</a:t>
            </a:r>
          </a:p>
        </p:txBody>
      </p:sp>
      <p:sp>
        <p:nvSpPr>
          <p:cNvPr id="702" name="Shape 702"/>
          <p:cNvSpPr txBox="1">
            <a:spLocks noGrp="1"/>
          </p:cNvSpPr>
          <p:nvPr>
            <p:ph type="body" idx="1"/>
          </p:nvPr>
        </p:nvSpPr>
        <p:spPr>
          <a:xfrm>
            <a:off x="304800" y="1570950"/>
            <a:ext cx="4286700" cy="4526100"/>
          </a:xfrm>
          <a:prstGeom prst="rect">
            <a:avLst/>
          </a:prstGeom>
        </p:spPr>
        <p:txBody>
          <a:bodyPr wrap="square" lIns="91425" tIns="91425" rIns="91425" bIns="91425" anchor="t" anchorCtr="0">
            <a:noAutofit/>
          </a:bodyPr>
          <a:lstStyle/>
          <a:p>
            <a:pPr marL="457200" lvl="0" indent="-228600" rtl="0">
              <a:spcBef>
                <a:spcPts val="0"/>
              </a:spcBef>
            </a:pPr>
            <a:r>
              <a:rPr lang="en-US"/>
              <a:t>Calling attention to each other’s evocative words and phrases</a:t>
            </a:r>
          </a:p>
          <a:p>
            <a:pPr marL="457200" lvl="0" indent="-228600" rtl="0">
              <a:spcBef>
                <a:spcPts val="0"/>
              </a:spcBef>
            </a:pPr>
            <a:r>
              <a:rPr lang="en-US"/>
              <a:t>Justifying their choices using evidence from the source text</a:t>
            </a:r>
          </a:p>
          <a:p>
            <a:pPr marL="457200" lvl="0" indent="-228600" rtl="0">
              <a:spcBef>
                <a:spcPts val="0"/>
              </a:spcBef>
            </a:pPr>
            <a:r>
              <a:rPr lang="en-US"/>
              <a:t>Collaborating to help each other solve “sticky spots” in the writing</a:t>
            </a:r>
          </a:p>
          <a:p>
            <a:pPr marL="457200" lvl="0" indent="-228600" rtl="0">
              <a:spcBef>
                <a:spcPts val="0"/>
              </a:spcBef>
            </a:pPr>
            <a:r>
              <a:rPr lang="en-US"/>
              <a:t>Experimenting with new techniques</a:t>
            </a:r>
          </a:p>
        </p:txBody>
      </p:sp>
      <p:pic>
        <p:nvPicPr>
          <p:cNvPr id="703" name="Shape 703" descr="FullSizeRender.jpg"/>
          <p:cNvPicPr preferRelativeResize="0"/>
          <p:nvPr/>
        </p:nvPicPr>
        <p:blipFill rotWithShape="1">
          <a:blip r:embed="rId3">
            <a:alphaModFix/>
          </a:blip>
          <a:srcRect l="3480" t="6336" r="-3479" b="10072"/>
          <a:stretch/>
        </p:blipFill>
        <p:spPr>
          <a:xfrm rot="-629739">
            <a:off x="4992272" y="828848"/>
            <a:ext cx="4247704" cy="2663005"/>
          </a:xfrm>
          <a:prstGeom prst="rect">
            <a:avLst/>
          </a:prstGeom>
          <a:noFill/>
          <a:ln>
            <a:noFill/>
          </a:ln>
        </p:spPr>
      </p:pic>
      <p:pic>
        <p:nvPicPr>
          <p:cNvPr id="704" name="Shape 704" descr="IMG_2899.JPG"/>
          <p:cNvPicPr preferRelativeResize="0"/>
          <p:nvPr/>
        </p:nvPicPr>
        <p:blipFill rotWithShape="1">
          <a:blip r:embed="rId4">
            <a:alphaModFix/>
          </a:blip>
          <a:srcRect l="18679" t="4804" r="2635" b="4368"/>
          <a:stretch/>
        </p:blipFill>
        <p:spPr>
          <a:xfrm rot="-4418619">
            <a:off x="5911797" y="3129358"/>
            <a:ext cx="2540579" cy="39099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i="0" u="none" strike="noStrike" cap="none">
                <a:solidFill>
                  <a:srgbClr val="575757"/>
                </a:solidFill>
              </a:rPr>
              <a:t>Tweet with us</a:t>
            </a:r>
          </a:p>
        </p:txBody>
      </p:sp>
      <p:sp>
        <p:nvSpPr>
          <p:cNvPr id="358" name="Shape 358"/>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Lucida Sans"/>
              <a:buChar char="•"/>
            </a:pPr>
            <a:r>
              <a:rPr lang="en-US" sz="2400" i="0" u="none" strike="noStrike" cap="none">
                <a:solidFill>
                  <a:srgbClr val="575757"/>
                </a:solidFill>
              </a:rPr>
              <a:t>Please feel free to tweet during and after the webinar using #coreadvocates</a:t>
            </a:r>
          </a:p>
          <a:p>
            <a:pPr marL="342900" marR="0" lvl="0" indent="-190500" algn="l" rtl="0">
              <a:lnSpc>
                <a:spcPct val="100000"/>
              </a:lnSpc>
              <a:spcBef>
                <a:spcPts val="480"/>
              </a:spcBef>
              <a:spcAft>
                <a:spcPts val="0"/>
              </a:spcAft>
              <a:buClr>
                <a:srgbClr val="3F3F39"/>
              </a:buClr>
              <a:buSzPct val="25000"/>
              <a:buFont typeface="Arial"/>
              <a:buNone/>
            </a:pPr>
            <a:endParaRPr sz="2400" i="0" u="none" strike="noStrike" cap="none">
              <a:solidFill>
                <a:srgbClr val="575757"/>
              </a:solidFill>
            </a:endParaRPr>
          </a:p>
          <a:p>
            <a:pPr marL="342900" marR="0" lvl="0" indent="-190500" algn="l" rtl="0">
              <a:lnSpc>
                <a:spcPct val="100000"/>
              </a:lnSpc>
              <a:spcBef>
                <a:spcPts val="480"/>
              </a:spcBef>
              <a:spcAft>
                <a:spcPts val="0"/>
              </a:spcAft>
              <a:buClr>
                <a:srgbClr val="3F3F39"/>
              </a:buClr>
              <a:buSzPct val="25000"/>
              <a:buFont typeface="Arial"/>
              <a:buNone/>
            </a:pPr>
            <a:endParaRPr sz="2400" i="0" u="none" strike="noStrike" cap="none">
              <a:solidFill>
                <a:srgbClr val="575757"/>
              </a:solidFill>
            </a:endParaRPr>
          </a:p>
          <a:p>
            <a:pPr marL="342900" marR="0" lvl="0" indent="-190500" algn="l" rtl="0">
              <a:lnSpc>
                <a:spcPct val="100000"/>
              </a:lnSpc>
              <a:spcBef>
                <a:spcPts val="480"/>
              </a:spcBef>
              <a:spcAft>
                <a:spcPts val="0"/>
              </a:spcAft>
              <a:buClr>
                <a:srgbClr val="3F3F39"/>
              </a:buClr>
              <a:buSzPct val="25000"/>
              <a:buFont typeface="Arial"/>
              <a:buNone/>
            </a:pPr>
            <a:endParaRPr sz="2400" i="0" u="none" strike="noStrike" cap="none">
              <a:solidFill>
                <a:srgbClr val="575757"/>
              </a:solidFill>
            </a:endParaRPr>
          </a:p>
          <a:p>
            <a:pPr marL="342900" marR="0" lvl="0" indent="-190500" algn="l" rtl="0">
              <a:lnSpc>
                <a:spcPct val="100000"/>
              </a:lnSpc>
              <a:spcBef>
                <a:spcPts val="480"/>
              </a:spcBef>
              <a:spcAft>
                <a:spcPts val="0"/>
              </a:spcAft>
              <a:buClr>
                <a:srgbClr val="3F3F39"/>
              </a:buClr>
              <a:buSzPct val="25000"/>
              <a:buFont typeface="Arial"/>
              <a:buNone/>
            </a:pPr>
            <a:endParaRPr sz="2400" i="0" u="none" strike="noStrike" cap="none">
              <a:solidFill>
                <a:srgbClr val="575757"/>
              </a:solidFill>
            </a:endParaRPr>
          </a:p>
          <a:p>
            <a:pPr marL="342900" marR="0" lvl="0" indent="-342900" algn="l" rtl="0">
              <a:lnSpc>
                <a:spcPct val="100000"/>
              </a:lnSpc>
              <a:spcBef>
                <a:spcPts val="480"/>
              </a:spcBef>
              <a:spcAft>
                <a:spcPts val="0"/>
              </a:spcAft>
              <a:buClr>
                <a:srgbClr val="3F3F39"/>
              </a:buClr>
              <a:buSzPct val="100000"/>
              <a:buFont typeface="Lucida Sans"/>
              <a:buChar char="•"/>
            </a:pPr>
            <a:r>
              <a:rPr lang="en-US" sz="2400" i="0" u="none" strike="noStrike" cap="none">
                <a:solidFill>
                  <a:srgbClr val="575757"/>
                </a:solidFill>
              </a:rPr>
              <a:t>@achievethecore</a:t>
            </a:r>
          </a:p>
          <a:p>
            <a:pPr marL="342900" marR="0" lvl="0" indent="-342900" algn="l" rtl="0">
              <a:lnSpc>
                <a:spcPct val="100000"/>
              </a:lnSpc>
              <a:spcBef>
                <a:spcPts val="480"/>
              </a:spcBef>
              <a:spcAft>
                <a:spcPts val="0"/>
              </a:spcAft>
              <a:buClr>
                <a:srgbClr val="3F3F39"/>
              </a:buClr>
              <a:buSzPct val="100000"/>
              <a:buFont typeface="Lucida Sans"/>
              <a:buChar char="•"/>
            </a:pPr>
            <a:r>
              <a:rPr lang="en-US" sz="2400" i="0" u="none" strike="noStrike" cap="none">
                <a:solidFill>
                  <a:srgbClr val="575757"/>
                </a:solidFill>
              </a:rPr>
              <a:t>@JoanieFun, @salberti, @JennieBeltro</a:t>
            </a:r>
          </a:p>
          <a:p>
            <a:pPr marL="342900" marR="0" lvl="0" indent="-342900" algn="l" rtl="0">
              <a:lnSpc>
                <a:spcPct val="100000"/>
              </a:lnSpc>
              <a:spcBef>
                <a:spcPts val="480"/>
              </a:spcBef>
              <a:spcAft>
                <a:spcPts val="0"/>
              </a:spcAft>
              <a:buClr>
                <a:srgbClr val="575757"/>
              </a:buClr>
              <a:buSzPct val="100000"/>
              <a:buFont typeface="Arial"/>
              <a:buChar char="•"/>
            </a:pPr>
            <a:r>
              <a:rPr lang="en-US" sz="2400">
                <a:solidFill>
                  <a:srgbClr val="575757"/>
                </a:solidFill>
              </a:rPr>
              <a:t>@mslindseyjames</a:t>
            </a:r>
          </a:p>
          <a:p>
            <a:pPr marL="0" marR="0" lvl="0" indent="0" algn="l" rtl="0">
              <a:lnSpc>
                <a:spcPct val="100000"/>
              </a:lnSpc>
              <a:spcBef>
                <a:spcPts val="480"/>
              </a:spcBef>
              <a:spcAft>
                <a:spcPts val="0"/>
              </a:spcAft>
              <a:buNone/>
            </a:pPr>
            <a:endParaRPr sz="2400">
              <a:solidFill>
                <a:srgbClr val="575757"/>
              </a:solidFill>
            </a:endParaRPr>
          </a:p>
        </p:txBody>
      </p:sp>
      <p:pic>
        <p:nvPicPr>
          <p:cNvPr id="359" name="Shape 359"/>
          <p:cNvPicPr preferRelativeResize="0"/>
          <p:nvPr/>
        </p:nvPicPr>
        <p:blipFill rotWithShape="1">
          <a:blip r:embed="rId3">
            <a:alphaModFix/>
          </a:blip>
          <a:srcRect/>
          <a:stretch/>
        </p:blipFill>
        <p:spPr>
          <a:xfrm>
            <a:off x="5210353" y="2482858"/>
            <a:ext cx="2632800" cy="1892400"/>
          </a:xfrm>
          <a:prstGeom prst="rect">
            <a:avLst/>
          </a:prstGeom>
          <a:noFill/>
          <a:ln>
            <a:noFill/>
          </a:ln>
        </p:spPr>
      </p:pic>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Shape 709"/>
          <p:cNvSpPr txBox="1">
            <a:spLocks noGrp="1"/>
          </p:cNvSpPr>
          <p:nvPr>
            <p:ph type="title"/>
          </p:nvPr>
        </p:nvSpPr>
        <p:spPr>
          <a:xfrm>
            <a:off x="216565" y="2829675"/>
            <a:ext cx="8620551" cy="86836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i="0" u="none" strike="noStrike" cap="none">
                <a:solidFill>
                  <a:schemeClr val="lt1"/>
                </a:solidFill>
              </a:rPr>
              <a:t>Questions for </a:t>
            </a:r>
            <a:r>
              <a:rPr lang="en-US"/>
              <a:t>webinar guests</a:t>
            </a:r>
            <a:r>
              <a:rPr lang="en-US" sz="2800" i="0" u="none" strike="noStrike" cap="none">
                <a:solidFill>
                  <a:schemeClr val="lt1"/>
                </a:solidFill>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txBox="1">
            <a:spLocks noGrp="1"/>
          </p:cNvSpPr>
          <p:nvPr>
            <p:ph type="title"/>
          </p:nvPr>
        </p:nvSpPr>
        <p:spPr>
          <a:xfrm>
            <a:off x="216575" y="1597500"/>
            <a:ext cx="8620500" cy="3834900"/>
          </a:xfrm>
          <a:prstGeom prst="rect">
            <a:avLst/>
          </a:prstGeom>
        </p:spPr>
        <p:txBody>
          <a:bodyPr wrap="square" lIns="91425" tIns="91425" rIns="91425" bIns="91425" anchor="ctr" anchorCtr="0">
            <a:noAutofit/>
          </a:bodyPr>
          <a:lstStyle/>
          <a:p>
            <a:pPr lvl="0" algn="ctr" rtl="0">
              <a:spcBef>
                <a:spcPts val="0"/>
              </a:spcBef>
              <a:buNone/>
            </a:pPr>
            <a:r>
              <a:rPr lang="en-US"/>
              <a:t>Set a goal:</a:t>
            </a:r>
          </a:p>
          <a:p>
            <a:pPr lvl="0" algn="ctr">
              <a:spcBef>
                <a:spcPts val="0"/>
              </a:spcBef>
              <a:buNone/>
            </a:pPr>
            <a:endParaRPr/>
          </a:p>
          <a:p>
            <a:pPr lvl="0" algn="ctr" rtl="0">
              <a:spcBef>
                <a:spcPts val="0"/>
              </a:spcBef>
              <a:buNone/>
            </a:pPr>
            <a:r>
              <a:rPr lang="en-US"/>
              <a:t>As you reflect on the indicators of Core Action 3 of the IPG, set an intention around improving one or more in your own classroom.</a:t>
            </a:r>
          </a:p>
          <a:p>
            <a:pPr lvl="0" algn="ctr" rtl="0">
              <a:spcBef>
                <a:spcPts val="0"/>
              </a:spcBef>
              <a:buNone/>
            </a:pPr>
            <a:endParaRPr/>
          </a:p>
          <a:p>
            <a:pPr lvl="0" algn="ctr" rtl="0">
              <a:spcBef>
                <a:spcPts val="0"/>
              </a:spcBef>
              <a:buNone/>
            </a:pPr>
            <a:r>
              <a:rPr lang="en-US" sz="2400"/>
              <a:t>What evidence could you collect to measure your progress?</a:t>
            </a:r>
          </a:p>
          <a:p>
            <a:pPr lvl="0" algn="ctr">
              <a:spcBef>
                <a:spcPts val="0"/>
              </a:spcBef>
              <a:buNone/>
            </a:pPr>
            <a:r>
              <a:rPr lang="en-US" sz="2400"/>
              <a:t>What evidence could you collect to determine the impact on student learning?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Shape 720"/>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Lucida Sans"/>
                <a:ea typeface="Lucida Sans"/>
                <a:cs typeface="Lucida Sans"/>
                <a:sym typeface="Lucida Sans"/>
              </a:rPr>
              <a:t>Instructional Advocacy – A Definition</a:t>
            </a:r>
          </a:p>
        </p:txBody>
      </p:sp>
      <p:sp>
        <p:nvSpPr>
          <p:cNvPr id="721" name="Shape 721"/>
          <p:cNvSpPr txBox="1">
            <a:spLocks noGrp="1"/>
          </p:cNvSpPr>
          <p:nvPr>
            <p:ph type="body" idx="1"/>
          </p:nvPr>
        </p:nvSpPr>
        <p:spPr>
          <a:xfrm>
            <a:off x="304800" y="1570940"/>
            <a:ext cx="8572500" cy="4526100"/>
          </a:xfrm>
          <a:prstGeom prst="rect">
            <a:avLst/>
          </a:prstGeom>
          <a:noFill/>
          <a:ln>
            <a:noFill/>
          </a:ln>
        </p:spPr>
        <p:txBody>
          <a:bodyPr wrap="square" lIns="91425" tIns="91425" rIns="91425" bIns="91425" anchor="t" anchorCtr="0">
            <a:noAutofit/>
          </a:bodyPr>
          <a:lstStyle/>
          <a:p>
            <a:pPr marL="1397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139700" marR="0" lvl="0" indent="0" algn="ctr" rtl="0">
              <a:lnSpc>
                <a:spcPct val="100000"/>
              </a:lnSpc>
              <a:spcBef>
                <a:spcPts val="440"/>
              </a:spcBef>
              <a:spcAft>
                <a:spcPts val="0"/>
              </a:spcAft>
              <a:buClr>
                <a:srgbClr val="595959"/>
              </a:buClr>
              <a:buSzPct val="25000"/>
              <a:buFont typeface="Arial"/>
              <a:buNone/>
            </a:pPr>
            <a:r>
              <a:rPr lang="en-US" sz="2400" b="0" i="0" u="none" strike="noStrike" cap="none">
                <a:solidFill>
                  <a:srgbClr val="595959"/>
                </a:solidFill>
                <a:latin typeface="Lucida Sans"/>
                <a:ea typeface="Lucida Sans"/>
                <a:cs typeface="Lucida Sans"/>
                <a:sym typeface="Lucida Sans"/>
              </a:rPr>
              <a:t>Grounded in a firm understanding of the Shifts, educators owning, supporting, and promoting the resources, tools, and practices that create learning environments in which students develop college- and career- readiness.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i="0" u="none" strike="noStrike" cap="none">
                <a:solidFill>
                  <a:srgbClr val="3F3F39"/>
                </a:solidFill>
              </a:rPr>
              <a:t>Tell us about your successes</a:t>
            </a:r>
          </a:p>
        </p:txBody>
      </p:sp>
      <p:pic>
        <p:nvPicPr>
          <p:cNvPr id="728" name="Shape 728" descr="Screen Shot 2016-07-12 at 4.22.08 PM.png"/>
          <p:cNvPicPr preferRelativeResize="0"/>
          <p:nvPr/>
        </p:nvPicPr>
        <p:blipFill rotWithShape="1">
          <a:blip r:embed="rId3">
            <a:alphaModFix/>
          </a:blip>
          <a:srcRect/>
          <a:stretch/>
        </p:blipFill>
        <p:spPr>
          <a:xfrm>
            <a:off x="1210832" y="1402869"/>
            <a:ext cx="6839478" cy="4327207"/>
          </a:xfrm>
          <a:prstGeom prst="rect">
            <a:avLst/>
          </a:prstGeom>
          <a:noFill/>
          <a:ln>
            <a:noFill/>
          </a:ln>
        </p:spPr>
      </p:pic>
      <p:sp>
        <p:nvSpPr>
          <p:cNvPr id="729" name="Shape 729"/>
          <p:cNvSpPr txBox="1"/>
          <p:nvPr/>
        </p:nvSpPr>
        <p:spPr>
          <a:xfrm>
            <a:off x="1762125" y="6010672"/>
            <a:ext cx="5768662" cy="46166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sng" strike="noStrike" cap="none">
                <a:solidFill>
                  <a:schemeClr val="hlink"/>
                </a:solidFill>
                <a:latin typeface="Arial"/>
                <a:ea typeface="Arial"/>
                <a:cs typeface="Arial"/>
                <a:sym typeface="Arial"/>
                <a:hlinkClick r:id="rId4"/>
              </a:rPr>
              <a:t>http://tinyurl.com/educatorstakingaction</a:t>
            </a:r>
            <a:r>
              <a:rPr lang="en-US" sz="2400" b="0" i="0" u="none" strike="noStrike" cap="none">
                <a:solidFill>
                  <a:srgbClr val="000000"/>
                </a:solidFill>
                <a:latin typeface="Arial"/>
                <a:ea typeface="Arial"/>
                <a:cs typeface="Arial"/>
                <a:sym typeface="Arial"/>
              </a:rPr>
              <a:t> </a:t>
            </a:r>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Shape 735"/>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i="0" u="none" strike="noStrike" cap="none">
                <a:solidFill>
                  <a:srgbClr val="3F3F39"/>
                </a:solidFill>
              </a:rPr>
              <a:t>Please join us again next month!</a:t>
            </a:r>
          </a:p>
        </p:txBody>
      </p:sp>
      <p:sp>
        <p:nvSpPr>
          <p:cNvPr id="736" name="Shape 736"/>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457200" marR="0" lvl="0" indent="-381000" algn="l" rtl="0">
              <a:lnSpc>
                <a:spcPct val="115000"/>
              </a:lnSpc>
              <a:spcBef>
                <a:spcPts val="0"/>
              </a:spcBef>
              <a:spcAft>
                <a:spcPts val="0"/>
              </a:spcAft>
              <a:buClr>
                <a:srgbClr val="464646"/>
              </a:buClr>
              <a:buSzPct val="100000"/>
              <a:buFont typeface="Lucida Sans"/>
              <a:buChar char="•"/>
            </a:pPr>
            <a:r>
              <a:rPr lang="en-US" sz="2400">
                <a:solidFill>
                  <a:srgbClr val="464646"/>
                </a:solidFill>
              </a:rPr>
              <a:t>Next month’s topic: Book Baskets: Optimizing your classroom library</a:t>
            </a:r>
          </a:p>
          <a:p>
            <a:pPr marL="0" marR="0" lvl="0" indent="0" algn="l" rtl="0">
              <a:lnSpc>
                <a:spcPct val="115000"/>
              </a:lnSpc>
              <a:spcBef>
                <a:spcPts val="0"/>
              </a:spcBef>
              <a:spcAft>
                <a:spcPts val="0"/>
              </a:spcAft>
              <a:buNone/>
            </a:pPr>
            <a:endParaRPr sz="2400">
              <a:solidFill>
                <a:srgbClr val="464646"/>
              </a:solidFill>
            </a:endParaRPr>
          </a:p>
          <a:p>
            <a:pPr marL="0" marR="0" lvl="0" indent="0" algn="l" rtl="0">
              <a:lnSpc>
                <a:spcPct val="115000"/>
              </a:lnSpc>
              <a:spcBef>
                <a:spcPts val="0"/>
              </a:spcBef>
              <a:spcAft>
                <a:spcPts val="0"/>
              </a:spcAft>
              <a:buNone/>
            </a:pPr>
            <a:endParaRPr sz="2300" i="1">
              <a:solidFill>
                <a:srgbClr val="073763"/>
              </a:solidFill>
            </a:endParaRPr>
          </a:p>
          <a:p>
            <a:pPr marL="0" marR="0" lvl="0" indent="0" algn="ctr" rtl="0">
              <a:lnSpc>
                <a:spcPct val="100000"/>
              </a:lnSpc>
              <a:spcBef>
                <a:spcPts val="0"/>
              </a:spcBef>
              <a:spcAft>
                <a:spcPts val="0"/>
              </a:spcAft>
              <a:buNone/>
            </a:pPr>
            <a:r>
              <a:rPr lang="en-US" sz="2000">
                <a:solidFill>
                  <a:srgbClr val="073763"/>
                </a:solidFill>
              </a:rPr>
              <a:t>Wednesday, November 1, 2017  7:00 - 8:00 pm Eastern</a:t>
            </a:r>
          </a:p>
          <a:p>
            <a:pPr marL="0" marR="0" lvl="0" indent="0" algn="l" rtl="0">
              <a:lnSpc>
                <a:spcPct val="100000"/>
              </a:lnSpc>
              <a:spcBef>
                <a:spcPts val="0"/>
              </a:spcBef>
              <a:spcAft>
                <a:spcPts val="0"/>
              </a:spcAft>
              <a:buNone/>
            </a:pPr>
            <a:endParaRPr sz="2400">
              <a:solidFill>
                <a:srgbClr val="464646"/>
              </a:solidFill>
            </a:endParaRPr>
          </a:p>
          <a:p>
            <a:pPr marL="0" marR="0" lvl="0" indent="0" algn="l" rtl="0">
              <a:lnSpc>
                <a:spcPct val="100000"/>
              </a:lnSpc>
              <a:spcBef>
                <a:spcPts val="0"/>
              </a:spcBef>
              <a:spcAft>
                <a:spcPts val="0"/>
              </a:spcAft>
              <a:buNone/>
            </a:pPr>
            <a:endParaRPr sz="2400">
              <a:solidFill>
                <a:srgbClr val="464646"/>
              </a:solidFill>
            </a:endParaRPr>
          </a:p>
          <a:p>
            <a:pPr marL="457200" marR="0" lvl="0" indent="-381000" algn="l" rtl="0">
              <a:lnSpc>
                <a:spcPct val="100000"/>
              </a:lnSpc>
              <a:spcBef>
                <a:spcPts val="0"/>
              </a:spcBef>
              <a:spcAft>
                <a:spcPts val="0"/>
              </a:spcAft>
              <a:buClr>
                <a:srgbClr val="464646"/>
              </a:buClr>
              <a:buSzPct val="100000"/>
              <a:buFont typeface="Allerta"/>
              <a:buChar char="•"/>
            </a:pPr>
            <a:r>
              <a:rPr lang="en-US" sz="2400" b="0" i="0" u="none" strike="noStrike" cap="none">
                <a:solidFill>
                  <a:srgbClr val="464646"/>
                </a:solidFill>
                <a:latin typeface="Lucida Sans"/>
                <a:ea typeface="Lucida Sans"/>
                <a:cs typeface="Lucida Sans"/>
                <a:sym typeface="Lucida Sans"/>
              </a:rPr>
              <a:t>Register Here: </a:t>
            </a:r>
            <a:r>
              <a:rPr lang="en-US" sz="2400" u="sng">
                <a:solidFill>
                  <a:srgbClr val="478ED8"/>
                </a:solidFill>
                <a:highlight>
                  <a:srgbClr val="FFFFFF"/>
                </a:highlight>
                <a:latin typeface="Arial"/>
                <a:ea typeface="Arial"/>
                <a:cs typeface="Arial"/>
                <a:sym typeface="Arial"/>
                <a:hlinkClick r:id="rId3"/>
              </a:rPr>
              <a:t>https://attendee.gotowebinar.com/register/6396412576359538435</a:t>
            </a:r>
          </a:p>
          <a:p>
            <a:pPr marL="0" marR="0" lvl="0" indent="0" algn="l" rtl="0">
              <a:lnSpc>
                <a:spcPct val="100000"/>
              </a:lnSpc>
              <a:spcBef>
                <a:spcPts val="0"/>
              </a:spcBef>
              <a:spcAft>
                <a:spcPts val="0"/>
              </a:spcAft>
              <a:buClr>
                <a:srgbClr val="595959"/>
              </a:buClr>
              <a:buSzPct val="25000"/>
              <a:buFont typeface="Arial"/>
              <a:buNone/>
            </a:pPr>
            <a:endParaRPr sz="2400" b="0" i="0" u="none" strike="noStrike" cap="none">
              <a:solidFill>
                <a:srgbClr val="3F3F39"/>
              </a:solidFill>
              <a:latin typeface="Allerta"/>
              <a:ea typeface="Allerta"/>
              <a:cs typeface="Allerta"/>
              <a:sym typeface="Allerta"/>
            </a:endParaRPr>
          </a:p>
          <a:p>
            <a:pPr marL="0" marR="0" lvl="0" indent="0" algn="l" rtl="0">
              <a:lnSpc>
                <a:spcPct val="100000"/>
              </a:lnSpc>
              <a:spcBef>
                <a:spcPts val="0"/>
              </a:spcBef>
              <a:spcAft>
                <a:spcPts val="0"/>
              </a:spcAft>
              <a:buClr>
                <a:srgbClr val="595959"/>
              </a:buClr>
              <a:buSzPct val="25000"/>
              <a:buFont typeface="Arial"/>
              <a:buNone/>
            </a:pPr>
            <a:endParaRPr sz="2400" b="0" i="0" u="none" strike="noStrike" cap="none">
              <a:solidFill>
                <a:srgbClr val="3F3F39"/>
              </a:solidFill>
              <a:latin typeface="Allerta"/>
              <a:ea typeface="Allerta"/>
              <a:cs typeface="Allerta"/>
              <a:sym typeface="Allerta"/>
            </a:endParaRPr>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a:spLocks noGrp="1"/>
          </p:cNvSpPr>
          <p:nvPr>
            <p:ph type="title"/>
          </p:nvPr>
        </p:nvSpPr>
        <p:spPr>
          <a:xfrm>
            <a:off x="216565" y="2829675"/>
            <a:ext cx="8620551" cy="86836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575757"/>
                </a:solidFill>
                <a:latin typeface="Lucida Sans"/>
                <a:ea typeface="Lucida Sans"/>
                <a:cs typeface="Lucida Sans"/>
                <a:sym typeface="Lucida Sans"/>
              </a:rPr>
              <a:t>Webinar protocols</a:t>
            </a:r>
          </a:p>
        </p:txBody>
      </p:sp>
      <p:sp>
        <p:nvSpPr>
          <p:cNvPr id="366" name="Shape 366"/>
          <p:cNvSpPr txBox="1">
            <a:spLocks noGrp="1"/>
          </p:cNvSpPr>
          <p:nvPr>
            <p:ph type="body" idx="1"/>
          </p:nvPr>
        </p:nvSpPr>
        <p:spPr>
          <a:xfrm>
            <a:off x="457200" y="1600200"/>
            <a:ext cx="4604400" cy="45261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400" b="0" i="0" u="none" strike="noStrike" cap="none">
                <a:solidFill>
                  <a:srgbClr val="575757"/>
                </a:solidFill>
                <a:latin typeface="Lucida Sans"/>
                <a:ea typeface="Lucida Sans"/>
                <a:cs typeface="Lucida Sans"/>
                <a:sym typeface="Lucida Sans"/>
              </a:rPr>
              <a:t>During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rgbClr val="575757"/>
                </a:solidFill>
                <a:latin typeface="Lucida Sans"/>
                <a:ea typeface="Lucida Sans"/>
                <a:cs typeface="Lucida Sans"/>
                <a:sym typeface="Lucida Sans"/>
              </a:rPr>
              <a:t>– Accessing Documents</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rgbClr val="575757"/>
                </a:solidFill>
                <a:latin typeface="Lucida Sans"/>
                <a:ea typeface="Lucida Sans"/>
                <a:cs typeface="Lucida Sans"/>
                <a:sym typeface="Lucida Sans"/>
              </a:rPr>
              <a:t>– Questions option</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rgbClr val="575757"/>
                </a:solidFill>
                <a:latin typeface="Lucida Sans"/>
                <a:ea typeface="Lucida Sans"/>
                <a:cs typeface="Lucida Sans"/>
                <a:sym typeface="Lucida Sans"/>
              </a:rPr>
              <a:t>– Polling</a:t>
            </a:r>
          </a:p>
          <a:p>
            <a:pPr marL="0" marR="0" lvl="0" indent="0" algn="l" rtl="0">
              <a:lnSpc>
                <a:spcPct val="115000"/>
              </a:lnSpc>
              <a:spcBef>
                <a:spcPts val="600"/>
              </a:spcBef>
              <a:spcAft>
                <a:spcPts val="0"/>
              </a:spcAft>
              <a:buClr>
                <a:schemeClr val="dk1"/>
              </a:buClr>
              <a:buSzPct val="25000"/>
              <a:buFont typeface="Arial"/>
              <a:buNone/>
            </a:pPr>
            <a:r>
              <a:rPr lang="en-US" sz="2400" b="0" i="0" u="none" strike="noStrike" cap="none">
                <a:solidFill>
                  <a:srgbClr val="575757"/>
                </a:solidFill>
                <a:latin typeface="Lucida Sans"/>
                <a:ea typeface="Lucida Sans"/>
                <a:cs typeface="Lucida Sans"/>
                <a:sym typeface="Lucida Sans"/>
              </a:rPr>
              <a:t>After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rgbClr val="575757"/>
                </a:solidFill>
                <a:latin typeface="Lucida Sans"/>
                <a:ea typeface="Lucida Sans"/>
                <a:cs typeface="Lucida Sans"/>
                <a:sym typeface="Lucida Sans"/>
              </a:rPr>
              <a:t>– Survey</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rgbClr val="575757"/>
                </a:solidFill>
                <a:latin typeface="Lucida Sans"/>
                <a:ea typeface="Lucida Sans"/>
                <a:cs typeface="Lucida Sans"/>
                <a:sym typeface="Lucida Sans"/>
              </a:rPr>
              <a:t>– Access to recorded webinar</a:t>
            </a:r>
          </a:p>
          <a:p>
            <a:pPr marL="800100" marR="0" lvl="0" indent="-3810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p:txBody>
      </p:sp>
      <p:pic>
        <p:nvPicPr>
          <p:cNvPr id="367" name="Shape 367"/>
          <p:cNvPicPr preferRelativeResize="0"/>
          <p:nvPr/>
        </p:nvPicPr>
        <p:blipFill rotWithShape="1">
          <a:blip r:embed="rId3">
            <a:alphaModFix/>
          </a:blip>
          <a:srcRect/>
          <a:stretch/>
        </p:blipFill>
        <p:spPr>
          <a:xfrm>
            <a:off x="4877275" y="1662100"/>
            <a:ext cx="3524248" cy="3533772"/>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304800" y="274637"/>
            <a:ext cx="8572500" cy="11430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Lucida Sans"/>
                <a:ea typeface="Lucida Sans"/>
                <a:cs typeface="Lucida Sans"/>
                <a:sym typeface="Lucida Sans"/>
              </a:rPr>
              <a:t>Instructional Advocacy – A Definition</a:t>
            </a:r>
          </a:p>
        </p:txBody>
      </p:sp>
      <p:sp>
        <p:nvSpPr>
          <p:cNvPr id="373" name="Shape 373"/>
          <p:cNvSpPr txBox="1">
            <a:spLocks noGrp="1"/>
          </p:cNvSpPr>
          <p:nvPr>
            <p:ph type="body" idx="1"/>
          </p:nvPr>
        </p:nvSpPr>
        <p:spPr>
          <a:xfrm>
            <a:off x="304800" y="1570940"/>
            <a:ext cx="8572500" cy="4526100"/>
          </a:xfrm>
          <a:prstGeom prst="rect">
            <a:avLst/>
          </a:prstGeom>
          <a:noFill/>
          <a:ln>
            <a:noFill/>
          </a:ln>
        </p:spPr>
        <p:txBody>
          <a:bodyPr wrap="square" lIns="91425" tIns="91425" rIns="91425" bIns="91425" anchor="t" anchorCtr="0">
            <a:noAutofit/>
          </a:bodyPr>
          <a:lstStyle/>
          <a:p>
            <a:pPr marL="1397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139700" marR="0" lvl="0" indent="0" algn="ctr" rtl="0">
              <a:lnSpc>
                <a:spcPct val="100000"/>
              </a:lnSpc>
              <a:spcBef>
                <a:spcPts val="440"/>
              </a:spcBef>
              <a:spcAft>
                <a:spcPts val="0"/>
              </a:spcAft>
              <a:buClr>
                <a:srgbClr val="595959"/>
              </a:buClr>
              <a:buSzPct val="25000"/>
              <a:buFont typeface="Arial"/>
              <a:buNone/>
            </a:pPr>
            <a:r>
              <a:rPr lang="en-US" sz="2400" b="0" i="0" u="none" strike="noStrike" cap="none">
                <a:solidFill>
                  <a:srgbClr val="595959"/>
                </a:solidFill>
                <a:latin typeface="Lucida Sans"/>
                <a:ea typeface="Lucida Sans"/>
                <a:cs typeface="Lucida Sans"/>
                <a:sym typeface="Lucida Sans"/>
              </a:rPr>
              <a:t>Grounded in a firm understanding of the Shifts, educators owning, supporting, and promoting the resources, tools, and practices that create learning environments in which students develop college- and career- readiness.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75757"/>
                </a:solidFill>
                <a:latin typeface="Lucida Sans"/>
                <a:ea typeface="Lucida Sans"/>
                <a:cs typeface="Lucida Sans"/>
                <a:sym typeface="Lucida Sans"/>
              </a:rPr>
              <a:t>Tell us about your efforts</a:t>
            </a:r>
          </a:p>
        </p:txBody>
      </p:sp>
      <p:pic>
        <p:nvPicPr>
          <p:cNvPr id="380" name="Shape 380"/>
          <p:cNvPicPr preferRelativeResize="0"/>
          <p:nvPr/>
        </p:nvPicPr>
        <p:blipFill rotWithShape="1">
          <a:blip r:embed="rId3">
            <a:alphaModFix/>
          </a:blip>
          <a:srcRect/>
          <a:stretch/>
        </p:blipFill>
        <p:spPr>
          <a:xfrm>
            <a:off x="1762125" y="1290824"/>
            <a:ext cx="5619750" cy="4476748"/>
          </a:xfrm>
          <a:prstGeom prst="rect">
            <a:avLst/>
          </a:prstGeom>
          <a:noFill/>
          <a:ln>
            <a:noFill/>
          </a:ln>
        </p:spPr>
      </p:pic>
      <p:sp>
        <p:nvSpPr>
          <p:cNvPr id="381" name="Shape 381"/>
          <p:cNvSpPr txBox="1"/>
          <p:nvPr/>
        </p:nvSpPr>
        <p:spPr>
          <a:xfrm>
            <a:off x="1210400" y="6010675"/>
            <a:ext cx="6773700" cy="4617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u="sng">
                <a:solidFill>
                  <a:schemeClr val="hlink"/>
                </a:solidFill>
                <a:hlinkClick r:id="rId4"/>
              </a:rPr>
              <a:t>www.achievethecore.org/educators-taking-action</a:t>
            </a:r>
            <a:r>
              <a:rPr lang="en-US" sz="2400"/>
              <a:t> </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75757"/>
                </a:solidFill>
                <a:latin typeface="Lucida Sans"/>
                <a:ea typeface="Lucida Sans"/>
                <a:cs typeface="Lucida Sans"/>
                <a:sym typeface="Lucida Sans"/>
              </a:rPr>
              <a:t>Goals of the webinar</a:t>
            </a:r>
          </a:p>
        </p:txBody>
      </p:sp>
      <p:sp>
        <p:nvSpPr>
          <p:cNvPr id="388" name="Shape 388"/>
          <p:cNvSpPr txBox="1">
            <a:spLocks noGrp="1"/>
          </p:cNvSpPr>
          <p:nvPr>
            <p:ph type="body" idx="1"/>
          </p:nvPr>
        </p:nvSpPr>
        <p:spPr>
          <a:xfrm>
            <a:off x="457200" y="1600200"/>
            <a:ext cx="8229600" cy="4526100"/>
          </a:xfrm>
          <a:prstGeom prst="rect">
            <a:avLst/>
          </a:prstGeom>
          <a:noFill/>
          <a:ln>
            <a:noFill/>
          </a:ln>
        </p:spPr>
        <p:txBody>
          <a:bodyPr wrap="square" lIns="91425" tIns="45700" rIns="91425" bIns="45700" anchor="t" anchorCtr="0">
            <a:noAutofit/>
          </a:bodyPr>
          <a:lstStyle/>
          <a:p>
            <a:pPr lvl="0" indent="0" rtl="0">
              <a:lnSpc>
                <a:spcPct val="115000"/>
              </a:lnSpc>
              <a:spcBef>
                <a:spcPts val="0"/>
              </a:spcBef>
              <a:buClr>
                <a:srgbClr val="595959"/>
              </a:buClr>
              <a:buSzPct val="100000"/>
              <a:buFont typeface="Arial"/>
              <a:buChar char="✓"/>
            </a:pPr>
            <a:r>
              <a:rPr lang="en-US" sz="2400"/>
              <a:t>Understand the rationale for limiting “teacher talk”  </a:t>
            </a:r>
          </a:p>
          <a:p>
            <a:pPr marL="0" lvl="0" indent="0" rtl="0">
              <a:lnSpc>
                <a:spcPct val="115000"/>
              </a:lnSpc>
              <a:spcBef>
                <a:spcPts val="0"/>
              </a:spcBef>
              <a:buNone/>
            </a:pPr>
            <a:endParaRPr sz="2400"/>
          </a:p>
          <a:p>
            <a:pPr lvl="0" indent="0" rtl="0">
              <a:lnSpc>
                <a:spcPct val="115000"/>
              </a:lnSpc>
              <a:spcBef>
                <a:spcPts val="0"/>
              </a:spcBef>
              <a:buClr>
                <a:srgbClr val="595959"/>
              </a:buClr>
              <a:buSzPct val="100000"/>
              <a:buFont typeface="Arial"/>
              <a:buChar char="✓"/>
            </a:pPr>
            <a:r>
              <a:rPr lang="en-US" sz="2400"/>
              <a:t>Learn about practical, concrete moves teachers can make to increase the amount of student work (discussion, writing, and reading) during literacy lessons </a:t>
            </a:r>
          </a:p>
          <a:p>
            <a:pPr marL="0" lvl="0" indent="0" rtl="0">
              <a:lnSpc>
                <a:spcPct val="115000"/>
              </a:lnSpc>
              <a:spcBef>
                <a:spcPts val="0"/>
              </a:spcBef>
              <a:buNone/>
            </a:pPr>
            <a:endParaRPr sz="2400"/>
          </a:p>
          <a:p>
            <a:pPr lvl="0" indent="0" rtl="0">
              <a:lnSpc>
                <a:spcPct val="115000"/>
              </a:lnSpc>
              <a:spcBef>
                <a:spcPts val="0"/>
              </a:spcBef>
              <a:buClr>
                <a:srgbClr val="595959"/>
              </a:buClr>
              <a:buSzPct val="100000"/>
              <a:buFont typeface="Arial"/>
              <a:buChar char="✓"/>
            </a:pPr>
            <a:r>
              <a:rPr lang="en-US" sz="2400"/>
              <a:t>Hear about the impact these moves have on student learning and engagement</a:t>
            </a:r>
          </a:p>
        </p:txBody>
      </p:sp>
    </p:spTree>
  </p:cSld>
  <p:clrMapOvr>
    <a:masterClrMapping/>
  </p:clrMapOvr>
  <p:transition spd="slow">
    <p:fade/>
  </p:transition>
</p:sld>
</file>

<file path=ppt/theme/theme1.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2417</Words>
  <Application>Microsoft Office PowerPoint</Application>
  <PresentationFormat>On-screen Show (4:3)</PresentationFormat>
  <Paragraphs>352</Paragraphs>
  <Slides>55</Slides>
  <Notes>55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Calibri</vt:lpstr>
      <vt:lpstr>Arial</vt:lpstr>
      <vt:lpstr>Allerta</vt:lpstr>
      <vt:lpstr>Lucida Sans</vt:lpstr>
      <vt:lpstr>Open Sans</vt:lpstr>
      <vt:lpstr>Times New Roman</vt:lpstr>
      <vt:lpstr>July Webinar New Year's Resolution</vt:lpstr>
      <vt:lpstr>SAP ATC PPT Template revised</vt:lpstr>
      <vt:lpstr>Who’s Doing the Work? - Shifting  the Lift  in ELA </vt:lpstr>
      <vt:lpstr>Introductions</vt:lpstr>
      <vt:lpstr>Who are Core Advocates?</vt:lpstr>
      <vt:lpstr>To learn more about Core Advocates…</vt:lpstr>
      <vt:lpstr>Tweet with us</vt:lpstr>
      <vt:lpstr>Webinar protocols</vt:lpstr>
      <vt:lpstr>Instructional Advocacy – A Definition</vt:lpstr>
      <vt:lpstr>Tell us about your efforts</vt:lpstr>
      <vt:lpstr>Goals of the webinar</vt:lpstr>
      <vt:lpstr>Why is it important to limit “teacher talk?”</vt:lpstr>
      <vt:lpstr>Why limit teacher talk? </vt:lpstr>
      <vt:lpstr>Why limit teacher talk? </vt:lpstr>
      <vt:lpstr>Why limit teacher talk? </vt:lpstr>
      <vt:lpstr>Connections with Anchor Standards  </vt:lpstr>
      <vt:lpstr>Instructional Practice Guide </vt:lpstr>
      <vt:lpstr>ELA Instructional Practice Guide Core Actions </vt:lpstr>
      <vt:lpstr>PowerPoint Presentation</vt:lpstr>
      <vt:lpstr>Question: Which indicator(s) of Core Action 3 do you find most challenging in your classroom? Why? </vt:lpstr>
      <vt:lpstr>Project background </vt:lpstr>
      <vt:lpstr>Before “Who’s Doing the Work?” </vt:lpstr>
      <vt:lpstr>Poll: Which teacher and student behaviors did you see in the video?</vt:lpstr>
      <vt:lpstr>What can teachers do to increase the amount of work and thinking students do during the lesson?</vt:lpstr>
      <vt:lpstr>Your presenters </vt:lpstr>
      <vt:lpstr>IRE Conversations </vt:lpstr>
      <vt:lpstr>WDW Teacher Strategy Tools </vt:lpstr>
      <vt:lpstr>Strategies to “Shift the Lift” </vt:lpstr>
      <vt:lpstr>Limit Teacher Modeling </vt:lpstr>
      <vt:lpstr>Ask all students to engage in the work! </vt:lpstr>
      <vt:lpstr>Facilitate student-led discussion </vt:lpstr>
      <vt:lpstr>Involve more student voices in reading and re-reading! </vt:lpstr>
      <vt:lpstr>Involve more student voices in reading and re-reading! </vt:lpstr>
      <vt:lpstr>After Who’s Doing the Work</vt:lpstr>
      <vt:lpstr>Video debrief </vt:lpstr>
      <vt:lpstr>Student Driven Conversations </vt:lpstr>
      <vt:lpstr>Thinking about next steps…</vt:lpstr>
      <vt:lpstr>How is this information being used by teachers, and what is the impact on student learning?</vt:lpstr>
      <vt:lpstr>Special Guest Core Advocate: Bev Davis Superintendent Orleans Central Supervisory Union, VT  </vt:lpstr>
      <vt:lpstr>Overview of ELA Instruction and Initiatives in  Orleans Central Supervisory Union (OCSU):  </vt:lpstr>
      <vt:lpstr>The Course: Increasing student Independence During the Literacy Block </vt:lpstr>
      <vt:lpstr>Course Objectives:  </vt:lpstr>
      <vt:lpstr>Course Assignments  </vt:lpstr>
      <vt:lpstr>Impact - Quotes from Teachers </vt:lpstr>
      <vt:lpstr>Impact - Quotes from Teachers  </vt:lpstr>
      <vt:lpstr>Impact - Quotes from Teachers  </vt:lpstr>
      <vt:lpstr>Special Guest Core Advocate: Lindsey James High School English Teacher Walla Walla Public Schools, Washington @mslindseyjames  </vt:lpstr>
      <vt:lpstr>PowerPoint Presentation</vt:lpstr>
      <vt:lpstr>Feedback Circles  </vt:lpstr>
      <vt:lpstr>How does it “shift the lift”?</vt:lpstr>
      <vt:lpstr>Unanticipated Consequences</vt:lpstr>
      <vt:lpstr>Questions for webinar guests?</vt:lpstr>
      <vt:lpstr>Set a goal:  As you reflect on the indicators of Core Action 3 of the IPG, set an intention around improving one or more in your own classroom.  What evidence could you collect to measure your progress? What evidence could you collect to determine the impact on student learning?</vt:lpstr>
      <vt:lpstr>Instructional Advocacy – A Definition</vt:lpstr>
      <vt:lpstr>Tell us about your successes</vt:lpstr>
      <vt:lpstr>Please join us again next month!</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 Doing the Work? - Shifting  the Lift  in ELA </dc:title>
  <cp:lastModifiedBy>Lynda Nguyen</cp:lastModifiedBy>
  <cp:revision>1</cp:revision>
  <dcterms:modified xsi:type="dcterms:W3CDTF">2017-10-05T15:18:35Z</dcterms:modified>
</cp:coreProperties>
</file>