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452" r:id="rId2"/>
    <p:sldId id="1515" r:id="rId3"/>
    <p:sldId id="482" r:id="rId4"/>
    <p:sldId id="489" r:id="rId5"/>
    <p:sldId id="580" r:id="rId6"/>
    <p:sldId id="581" r:id="rId7"/>
    <p:sldId id="1525" r:id="rId8"/>
    <p:sldId id="499" r:id="rId9"/>
    <p:sldId id="500" r:id="rId10"/>
    <p:sldId id="502" r:id="rId11"/>
    <p:sldId id="501" r:id="rId12"/>
    <p:sldId id="503" r:id="rId13"/>
    <p:sldId id="1375" r:id="rId14"/>
    <p:sldId id="1419" r:id="rId15"/>
    <p:sldId id="1420" r:id="rId16"/>
    <p:sldId id="495" r:id="rId17"/>
    <p:sldId id="496" r:id="rId18"/>
    <p:sldId id="497" r:id="rId19"/>
    <p:sldId id="498" r:id="rId20"/>
    <p:sldId id="509" r:id="rId21"/>
    <p:sldId id="510" r:id="rId22"/>
    <p:sldId id="1418" r:id="rId23"/>
    <p:sldId id="516" r:id="rId24"/>
    <p:sldId id="519" r:id="rId25"/>
    <p:sldId id="523" r:id="rId26"/>
    <p:sldId id="524" r:id="rId27"/>
    <p:sldId id="591" r:id="rId28"/>
    <p:sldId id="525" r:id="rId29"/>
    <p:sldId id="1380" r:id="rId30"/>
    <p:sldId id="1378" r:id="rId31"/>
    <p:sldId id="1379" r:id="rId32"/>
    <p:sldId id="1421" r:id="rId33"/>
    <p:sldId id="1422" r:id="rId34"/>
    <p:sldId id="1384" r:id="rId35"/>
    <p:sldId id="1423" r:id="rId36"/>
    <p:sldId id="1381" r:id="rId37"/>
    <p:sldId id="1424" r:id="rId38"/>
    <p:sldId id="1391" r:id="rId39"/>
    <p:sldId id="543" r:id="rId4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69">
          <p15:clr>
            <a:srgbClr val="A4A3A4"/>
          </p15:clr>
        </p15:guide>
        <p15:guide id="2" orient="horz" pos="3006">
          <p15:clr>
            <a:srgbClr val="A4A3A4"/>
          </p15:clr>
        </p15:guide>
        <p15:guide id="3" orient="horz" pos="3486">
          <p15:clr>
            <a:srgbClr val="A4A3A4"/>
          </p15:clr>
        </p15:guide>
        <p15:guide id="4" pos="19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filler" initials="t" lastIdx="79" clrIdx="0">
    <p:extLst>
      <p:ext uri="{19B8F6BF-5375-455C-9EA6-DF929625EA0E}">
        <p15:presenceInfo xmlns:p15="http://schemas.microsoft.com/office/powerpoint/2012/main" userId="tfiller" providerId="None"/>
      </p:ext>
    </p:extLst>
  </p:cmAuthor>
  <p:cmAuthor id="2" name="Tori Filler" initials="TF" lastIdx="3" clrIdx="1">
    <p:extLst>
      <p:ext uri="{19B8F6BF-5375-455C-9EA6-DF929625EA0E}">
        <p15:presenceInfo xmlns:p15="http://schemas.microsoft.com/office/powerpoint/2012/main" userId="Tori Filler" providerId="None"/>
      </p:ext>
    </p:extLst>
  </p:cmAuthor>
  <p:cmAuthor id="3" name="Meredith Liben" initials="ML" lastIdx="8" clrIdx="2">
    <p:extLst>
      <p:ext uri="{19B8F6BF-5375-455C-9EA6-DF929625EA0E}">
        <p15:presenceInfo xmlns:p15="http://schemas.microsoft.com/office/powerpoint/2012/main" userId="Meredith Liben" providerId="None"/>
      </p:ext>
    </p:extLst>
  </p:cmAuthor>
  <p:cmAuthor id="4" name="Carey Swanson" initials="CS" lastIdx="59" clrIdx="3">
    <p:extLst>
      <p:ext uri="{19B8F6BF-5375-455C-9EA6-DF929625EA0E}">
        <p15:presenceInfo xmlns:p15="http://schemas.microsoft.com/office/powerpoint/2012/main" userId="Carey Swanson" providerId="None"/>
      </p:ext>
    </p:extLst>
  </p:cmAuthor>
  <p:cmAuthor id="5" name="David Liben" initials="DL" lastIdx="38" clrIdx="4">
    <p:extLst>
      <p:ext uri="{19B8F6BF-5375-455C-9EA6-DF929625EA0E}">
        <p15:presenceInfo xmlns:p15="http://schemas.microsoft.com/office/powerpoint/2012/main" userId="David Liben" providerId="None"/>
      </p:ext>
    </p:extLst>
  </p:cmAuthor>
  <p:cmAuthor id="6" name="EMK" initials="E" lastIdx="29" clrIdx="5">
    <p:extLst>
      <p:ext uri="{19B8F6BF-5375-455C-9EA6-DF929625EA0E}">
        <p15:presenceInfo xmlns:p15="http://schemas.microsoft.com/office/powerpoint/2012/main" userId="EM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9"/>
    <a:srgbClr val="00B0F0"/>
    <a:srgbClr val="1EA56A"/>
    <a:srgbClr val="FDECCA"/>
    <a:srgbClr val="CBF4F9"/>
    <a:srgbClr val="2A7252"/>
    <a:srgbClr val="FDC1A6"/>
    <a:srgbClr val="2B9650"/>
    <a:srgbClr val="454645"/>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3" autoAdjust="0"/>
    <p:restoredTop sz="74686" autoAdjust="0"/>
  </p:normalViewPr>
  <p:slideViewPr>
    <p:cSldViewPr snapToGrid="0" snapToObjects="1">
      <p:cViewPr varScale="1">
        <p:scale>
          <a:sx n="54" d="100"/>
          <a:sy n="54" d="100"/>
        </p:scale>
        <p:origin x="1896" y="60"/>
      </p:cViewPr>
      <p:guideLst>
        <p:guide orient="horz" pos="3969"/>
        <p:guide orient="horz" pos="3006"/>
        <p:guide orient="horz" pos="3486"/>
        <p:guide pos="197"/>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2" d="100"/>
          <a:sy n="52" d="100"/>
        </p:scale>
        <p:origin x="294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a:solidFill>
          <a:schemeClr val="accent1"/>
        </a:solidFill>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a:solidFill>
          <a:schemeClr val="accent1"/>
        </a:solidFill>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a:solidFill>
          <a:schemeClr val="accent1"/>
        </a:solidFill>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1ECAAC1B-FC0A-41AE-B8A6-072A4796EA23}" srcId="{B456F7C3-DAF2-4A8C-B865-CC5D5B03D504}" destId="{67E09AA7-3129-43F0-BB64-F4A283692B7B}" srcOrd="2" destOrd="0" parTransId="{A2148846-FA3A-4EB6-A0C0-CA8CDB6AF610}" sibTransId="{CBE283F0-CCA7-4939-8D3B-5EB5C1E96976}"/>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6A45C047-6334-4ED8-A3F5-EB2674FD4EC2}" type="presOf" srcId="{307499B8-67E4-4C97-9966-81854B9CAAA5}" destId="{B4263C9D-C798-4F92-A9FD-CA0D63775ACA}" srcOrd="0" destOrd="0" presId="urn:microsoft.com/office/officeart/2005/8/layout/list1"/>
    <dgm:cxn modelId="{56426F6E-2A3A-47DE-A32C-71D93531EB84}" type="presOf" srcId="{AAF76500-B16D-4644-8DEB-A155A512A43C}" destId="{F56083E5-225C-4B3C-8702-C001834BFDDA}" srcOrd="1" destOrd="0" presId="urn:microsoft.com/office/officeart/2005/8/layout/list1"/>
    <dgm:cxn modelId="{EB7E2451-B55A-4910-9BE0-5A4100283FAC}" type="presOf" srcId="{67E09AA7-3129-43F0-BB64-F4A283692B7B}" destId="{6BB9B974-D815-41C3-803C-3E21562663CF}" srcOrd="1" destOrd="0" presId="urn:microsoft.com/office/officeart/2005/8/layout/list1"/>
    <dgm:cxn modelId="{CC8FA272-2122-48ED-BE61-988F0864C3BF}" type="presOf" srcId="{AAF76500-B16D-4644-8DEB-A155A512A43C}" destId="{0C8DFB4A-DFFF-4587-BDEA-21B8DF7E7CA7}" srcOrd="0" destOrd="0" presId="urn:microsoft.com/office/officeart/2005/8/layout/list1"/>
    <dgm:cxn modelId="{4CFB0E75-BA50-46CF-B476-2D9A96AB11EA}" type="presOf" srcId="{67E09AA7-3129-43F0-BB64-F4A283692B7B}" destId="{832F2A2A-F0F6-4461-8745-0296CCE72473}" srcOrd="0" destOrd="0" presId="urn:microsoft.com/office/officeart/2005/8/layout/list1"/>
    <dgm:cxn modelId="{69F7AD55-6D66-4A4B-A63D-E34B8C04BB09}" type="presOf" srcId="{43ED0CD8-2E43-484C-9119-C1ADBDFC60E1}" destId="{933A0FE7-3C2F-451D-BC4C-1B3FD6B17757}" srcOrd="0"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B7A04680-8F03-4F68-A05D-90CBB28BA1A1}" type="presOf" srcId="{43ED0CD8-2E43-484C-9119-C1ADBDFC60E1}" destId="{A260DEFA-2D45-476A-8564-A6FCA53D1B9B}" srcOrd="1" destOrd="0" presId="urn:microsoft.com/office/officeart/2005/8/layout/list1"/>
    <dgm:cxn modelId="{F8BB0C86-1B95-453A-9076-C4A713D7C848}" type="presOf" srcId="{307499B8-67E4-4C97-9966-81854B9CAAA5}" destId="{12EEFFAA-A8A6-4C9F-B257-CB53029D9FA6}" srcOrd="1" destOrd="0" presId="urn:microsoft.com/office/officeart/2005/8/layout/list1"/>
    <dgm:cxn modelId="{7B7196F0-D496-4D2D-82F1-B7213B2C3B93}" type="presOf" srcId="{B456F7C3-DAF2-4A8C-B865-CC5D5B03D504}" destId="{913A96AF-CA1C-419F-9110-70BFB88FFBC9}" srcOrd="0" destOrd="0" presId="urn:microsoft.com/office/officeart/2005/8/layout/list1"/>
    <dgm:cxn modelId="{35C27E4A-21BA-4C2A-B439-A996C58E7BF8}" type="presParOf" srcId="{913A96AF-CA1C-419F-9110-70BFB88FFBC9}" destId="{6BFF7EF0-1C76-459F-A36E-96CBD7568D8A}" srcOrd="0" destOrd="0" presId="urn:microsoft.com/office/officeart/2005/8/layout/list1"/>
    <dgm:cxn modelId="{E0109079-0355-4FC3-A43E-1F0A5FCA8815}" type="presParOf" srcId="{6BFF7EF0-1C76-459F-A36E-96CBD7568D8A}" destId="{0C8DFB4A-DFFF-4587-BDEA-21B8DF7E7CA7}" srcOrd="0" destOrd="0" presId="urn:microsoft.com/office/officeart/2005/8/layout/list1"/>
    <dgm:cxn modelId="{4E6324A9-B2B4-4F0B-9296-210519DE2E1E}" type="presParOf" srcId="{6BFF7EF0-1C76-459F-A36E-96CBD7568D8A}" destId="{F56083E5-225C-4B3C-8702-C001834BFDDA}" srcOrd="1" destOrd="0" presId="urn:microsoft.com/office/officeart/2005/8/layout/list1"/>
    <dgm:cxn modelId="{2ED9D5CE-A2DF-4D89-9FED-AD80517BB761}" type="presParOf" srcId="{913A96AF-CA1C-419F-9110-70BFB88FFBC9}" destId="{ED60E2DE-54CA-4FF1-B356-BF830726EE52}" srcOrd="1" destOrd="0" presId="urn:microsoft.com/office/officeart/2005/8/layout/list1"/>
    <dgm:cxn modelId="{64B31310-6748-4DC2-9F65-A7F1CC2B565B}" type="presParOf" srcId="{913A96AF-CA1C-419F-9110-70BFB88FFBC9}" destId="{3C03620D-9471-4106-8755-033C9C0C121B}" srcOrd="2" destOrd="0" presId="urn:microsoft.com/office/officeart/2005/8/layout/list1"/>
    <dgm:cxn modelId="{3AAA74CB-ACBA-45BE-8DFC-6504170F523C}" type="presParOf" srcId="{913A96AF-CA1C-419F-9110-70BFB88FFBC9}" destId="{CB342742-BD6F-41A7-B082-99180A253927}" srcOrd="3" destOrd="0" presId="urn:microsoft.com/office/officeart/2005/8/layout/list1"/>
    <dgm:cxn modelId="{DEB6A1CB-1021-4C6E-8E7E-1793DD81339B}" type="presParOf" srcId="{913A96AF-CA1C-419F-9110-70BFB88FFBC9}" destId="{28CA150C-B1E6-4627-B41A-E7EBDC3FF9C8}" srcOrd="4" destOrd="0" presId="urn:microsoft.com/office/officeart/2005/8/layout/list1"/>
    <dgm:cxn modelId="{493E8C5A-A0F7-4DE9-858E-1BDA7FB590A1}" type="presParOf" srcId="{28CA150C-B1E6-4627-B41A-E7EBDC3FF9C8}" destId="{B4263C9D-C798-4F92-A9FD-CA0D63775ACA}" srcOrd="0" destOrd="0" presId="urn:microsoft.com/office/officeart/2005/8/layout/list1"/>
    <dgm:cxn modelId="{D4FED88C-A36D-433C-B65B-3B3669EF76ED}" type="presParOf" srcId="{28CA150C-B1E6-4627-B41A-E7EBDC3FF9C8}" destId="{12EEFFAA-A8A6-4C9F-B257-CB53029D9FA6}" srcOrd="1" destOrd="0" presId="urn:microsoft.com/office/officeart/2005/8/layout/list1"/>
    <dgm:cxn modelId="{013E5D92-C200-4B85-8AB8-FFD5AC79815E}" type="presParOf" srcId="{913A96AF-CA1C-419F-9110-70BFB88FFBC9}" destId="{4E93548D-E2FA-4999-BD20-025FD3A7F1CF}" srcOrd="5" destOrd="0" presId="urn:microsoft.com/office/officeart/2005/8/layout/list1"/>
    <dgm:cxn modelId="{49E4644C-CE46-40BC-B71F-AE2909980BC7}" type="presParOf" srcId="{913A96AF-CA1C-419F-9110-70BFB88FFBC9}" destId="{93CB5315-7965-4529-AD95-F0184AA91604}" srcOrd="6" destOrd="0" presId="urn:microsoft.com/office/officeart/2005/8/layout/list1"/>
    <dgm:cxn modelId="{9BEC4200-FBB4-406E-A8EA-7BA2905D657A}" type="presParOf" srcId="{913A96AF-CA1C-419F-9110-70BFB88FFBC9}" destId="{E975CEAC-9CAA-44E6-9C57-F3599D380CD7}" srcOrd="7" destOrd="0" presId="urn:microsoft.com/office/officeart/2005/8/layout/list1"/>
    <dgm:cxn modelId="{3ED64BEE-0F28-4FEF-BB37-98FDF90DED6F}" type="presParOf" srcId="{913A96AF-CA1C-419F-9110-70BFB88FFBC9}" destId="{DFCCDA36-E743-4CD4-A4CD-55F176277AE3}" srcOrd="8" destOrd="0" presId="urn:microsoft.com/office/officeart/2005/8/layout/list1"/>
    <dgm:cxn modelId="{BD1F27A7-B23C-4E5D-A9DD-0AAE575F1C54}" type="presParOf" srcId="{DFCCDA36-E743-4CD4-A4CD-55F176277AE3}" destId="{832F2A2A-F0F6-4461-8745-0296CCE72473}" srcOrd="0" destOrd="0" presId="urn:microsoft.com/office/officeart/2005/8/layout/list1"/>
    <dgm:cxn modelId="{01020430-F637-4662-804B-4880EFC2CA04}" type="presParOf" srcId="{DFCCDA36-E743-4CD4-A4CD-55F176277AE3}" destId="{6BB9B974-D815-41C3-803C-3E21562663CF}" srcOrd="1" destOrd="0" presId="urn:microsoft.com/office/officeart/2005/8/layout/list1"/>
    <dgm:cxn modelId="{B9B1E058-9E67-4976-BF81-AC7BD2DC1318}" type="presParOf" srcId="{913A96AF-CA1C-419F-9110-70BFB88FFBC9}" destId="{DBAB236E-86B6-453B-96A2-FDFCD5B44344}" srcOrd="9" destOrd="0" presId="urn:microsoft.com/office/officeart/2005/8/layout/list1"/>
    <dgm:cxn modelId="{61404607-6D86-4E99-B8C1-390D989F1C89}" type="presParOf" srcId="{913A96AF-CA1C-419F-9110-70BFB88FFBC9}" destId="{602467C4-7FFE-4045-A687-EC120B4EB8D2}" srcOrd="10" destOrd="0" presId="urn:microsoft.com/office/officeart/2005/8/layout/list1"/>
    <dgm:cxn modelId="{534C7B20-6516-47FF-92AA-6E621482AC00}" type="presParOf" srcId="{913A96AF-CA1C-419F-9110-70BFB88FFBC9}" destId="{1BC31BDE-335C-4C22-BADC-C334C927E583}" srcOrd="11" destOrd="0" presId="urn:microsoft.com/office/officeart/2005/8/layout/list1"/>
    <dgm:cxn modelId="{89AB668D-D496-47C2-B1A7-E8B37EF1789F}" type="presParOf" srcId="{913A96AF-CA1C-419F-9110-70BFB88FFBC9}" destId="{750239F6-09BE-40C5-9AA0-16A9478BD6D6}" srcOrd="12" destOrd="0" presId="urn:microsoft.com/office/officeart/2005/8/layout/list1"/>
    <dgm:cxn modelId="{49BA09BB-F499-4351-B702-F9F8E45167CF}" type="presParOf" srcId="{750239F6-09BE-40C5-9AA0-16A9478BD6D6}" destId="{933A0FE7-3C2F-451D-BC4C-1B3FD6B17757}" srcOrd="0" destOrd="0" presId="urn:microsoft.com/office/officeart/2005/8/layout/list1"/>
    <dgm:cxn modelId="{959551FD-9AA2-49A2-B292-6EEEE54B938F}" type="presParOf" srcId="{750239F6-09BE-40C5-9AA0-16A9478BD6D6}" destId="{A260DEFA-2D45-476A-8564-A6FCA53D1B9B}" srcOrd="1" destOrd="0" presId="urn:microsoft.com/office/officeart/2005/8/layout/list1"/>
    <dgm:cxn modelId="{B7DCF8D0-0362-4B1D-A9FC-1440FA848AA2}" type="presParOf" srcId="{913A96AF-CA1C-419F-9110-70BFB88FFBC9}" destId="{861CB1D6-5953-4F3A-A7E4-858BF6433DED}" srcOrd="13" destOrd="0" presId="urn:microsoft.com/office/officeart/2005/8/layout/list1"/>
    <dgm:cxn modelId="{D72CC0DE-C318-402F-BF54-9350C12FB12A}"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a:solidFill>
          <a:schemeClr val="accent4">
            <a:lumMod val="75000"/>
          </a:schemeClr>
        </a:solidFill>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a:solidFill>
          <a:schemeClr val="accent1"/>
        </a:solidFill>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a:solidFill>
          <a:schemeClr val="accent1"/>
        </a:solidFill>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1ECAAC1B-FC0A-41AE-B8A6-072A4796EA23}" srcId="{B456F7C3-DAF2-4A8C-B865-CC5D5B03D504}" destId="{67E09AA7-3129-43F0-BB64-F4A283692B7B}" srcOrd="2" destOrd="0" parTransId="{A2148846-FA3A-4EB6-A0C0-CA8CDB6AF610}" sibTransId="{CBE283F0-CCA7-4939-8D3B-5EB5C1E96976}"/>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6A45C047-6334-4ED8-A3F5-EB2674FD4EC2}" type="presOf" srcId="{307499B8-67E4-4C97-9966-81854B9CAAA5}" destId="{B4263C9D-C798-4F92-A9FD-CA0D63775ACA}" srcOrd="0" destOrd="0" presId="urn:microsoft.com/office/officeart/2005/8/layout/list1"/>
    <dgm:cxn modelId="{56426F6E-2A3A-47DE-A32C-71D93531EB84}" type="presOf" srcId="{AAF76500-B16D-4644-8DEB-A155A512A43C}" destId="{F56083E5-225C-4B3C-8702-C001834BFDDA}" srcOrd="1" destOrd="0" presId="urn:microsoft.com/office/officeart/2005/8/layout/list1"/>
    <dgm:cxn modelId="{EB7E2451-B55A-4910-9BE0-5A4100283FAC}" type="presOf" srcId="{67E09AA7-3129-43F0-BB64-F4A283692B7B}" destId="{6BB9B974-D815-41C3-803C-3E21562663CF}" srcOrd="1" destOrd="0" presId="urn:microsoft.com/office/officeart/2005/8/layout/list1"/>
    <dgm:cxn modelId="{CC8FA272-2122-48ED-BE61-988F0864C3BF}" type="presOf" srcId="{AAF76500-B16D-4644-8DEB-A155A512A43C}" destId="{0C8DFB4A-DFFF-4587-BDEA-21B8DF7E7CA7}" srcOrd="0" destOrd="0" presId="urn:microsoft.com/office/officeart/2005/8/layout/list1"/>
    <dgm:cxn modelId="{4CFB0E75-BA50-46CF-B476-2D9A96AB11EA}" type="presOf" srcId="{67E09AA7-3129-43F0-BB64-F4A283692B7B}" destId="{832F2A2A-F0F6-4461-8745-0296CCE72473}" srcOrd="0" destOrd="0" presId="urn:microsoft.com/office/officeart/2005/8/layout/list1"/>
    <dgm:cxn modelId="{69F7AD55-6D66-4A4B-A63D-E34B8C04BB09}" type="presOf" srcId="{43ED0CD8-2E43-484C-9119-C1ADBDFC60E1}" destId="{933A0FE7-3C2F-451D-BC4C-1B3FD6B17757}" srcOrd="0"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B7A04680-8F03-4F68-A05D-90CBB28BA1A1}" type="presOf" srcId="{43ED0CD8-2E43-484C-9119-C1ADBDFC60E1}" destId="{A260DEFA-2D45-476A-8564-A6FCA53D1B9B}" srcOrd="1" destOrd="0" presId="urn:microsoft.com/office/officeart/2005/8/layout/list1"/>
    <dgm:cxn modelId="{F8BB0C86-1B95-453A-9076-C4A713D7C848}" type="presOf" srcId="{307499B8-67E4-4C97-9966-81854B9CAAA5}" destId="{12EEFFAA-A8A6-4C9F-B257-CB53029D9FA6}" srcOrd="1" destOrd="0" presId="urn:microsoft.com/office/officeart/2005/8/layout/list1"/>
    <dgm:cxn modelId="{7B7196F0-D496-4D2D-82F1-B7213B2C3B93}" type="presOf" srcId="{B456F7C3-DAF2-4A8C-B865-CC5D5B03D504}" destId="{913A96AF-CA1C-419F-9110-70BFB88FFBC9}" srcOrd="0" destOrd="0" presId="urn:microsoft.com/office/officeart/2005/8/layout/list1"/>
    <dgm:cxn modelId="{35C27E4A-21BA-4C2A-B439-A996C58E7BF8}" type="presParOf" srcId="{913A96AF-CA1C-419F-9110-70BFB88FFBC9}" destId="{6BFF7EF0-1C76-459F-A36E-96CBD7568D8A}" srcOrd="0" destOrd="0" presId="urn:microsoft.com/office/officeart/2005/8/layout/list1"/>
    <dgm:cxn modelId="{E0109079-0355-4FC3-A43E-1F0A5FCA8815}" type="presParOf" srcId="{6BFF7EF0-1C76-459F-A36E-96CBD7568D8A}" destId="{0C8DFB4A-DFFF-4587-BDEA-21B8DF7E7CA7}" srcOrd="0" destOrd="0" presId="urn:microsoft.com/office/officeart/2005/8/layout/list1"/>
    <dgm:cxn modelId="{4E6324A9-B2B4-4F0B-9296-210519DE2E1E}" type="presParOf" srcId="{6BFF7EF0-1C76-459F-A36E-96CBD7568D8A}" destId="{F56083E5-225C-4B3C-8702-C001834BFDDA}" srcOrd="1" destOrd="0" presId="urn:microsoft.com/office/officeart/2005/8/layout/list1"/>
    <dgm:cxn modelId="{2ED9D5CE-A2DF-4D89-9FED-AD80517BB761}" type="presParOf" srcId="{913A96AF-CA1C-419F-9110-70BFB88FFBC9}" destId="{ED60E2DE-54CA-4FF1-B356-BF830726EE52}" srcOrd="1" destOrd="0" presId="urn:microsoft.com/office/officeart/2005/8/layout/list1"/>
    <dgm:cxn modelId="{64B31310-6748-4DC2-9F65-A7F1CC2B565B}" type="presParOf" srcId="{913A96AF-CA1C-419F-9110-70BFB88FFBC9}" destId="{3C03620D-9471-4106-8755-033C9C0C121B}" srcOrd="2" destOrd="0" presId="urn:microsoft.com/office/officeart/2005/8/layout/list1"/>
    <dgm:cxn modelId="{3AAA74CB-ACBA-45BE-8DFC-6504170F523C}" type="presParOf" srcId="{913A96AF-CA1C-419F-9110-70BFB88FFBC9}" destId="{CB342742-BD6F-41A7-B082-99180A253927}" srcOrd="3" destOrd="0" presId="urn:microsoft.com/office/officeart/2005/8/layout/list1"/>
    <dgm:cxn modelId="{DEB6A1CB-1021-4C6E-8E7E-1793DD81339B}" type="presParOf" srcId="{913A96AF-CA1C-419F-9110-70BFB88FFBC9}" destId="{28CA150C-B1E6-4627-B41A-E7EBDC3FF9C8}" srcOrd="4" destOrd="0" presId="urn:microsoft.com/office/officeart/2005/8/layout/list1"/>
    <dgm:cxn modelId="{493E8C5A-A0F7-4DE9-858E-1BDA7FB590A1}" type="presParOf" srcId="{28CA150C-B1E6-4627-B41A-E7EBDC3FF9C8}" destId="{B4263C9D-C798-4F92-A9FD-CA0D63775ACA}" srcOrd="0" destOrd="0" presId="urn:microsoft.com/office/officeart/2005/8/layout/list1"/>
    <dgm:cxn modelId="{D4FED88C-A36D-433C-B65B-3B3669EF76ED}" type="presParOf" srcId="{28CA150C-B1E6-4627-B41A-E7EBDC3FF9C8}" destId="{12EEFFAA-A8A6-4C9F-B257-CB53029D9FA6}" srcOrd="1" destOrd="0" presId="urn:microsoft.com/office/officeart/2005/8/layout/list1"/>
    <dgm:cxn modelId="{013E5D92-C200-4B85-8AB8-FFD5AC79815E}" type="presParOf" srcId="{913A96AF-CA1C-419F-9110-70BFB88FFBC9}" destId="{4E93548D-E2FA-4999-BD20-025FD3A7F1CF}" srcOrd="5" destOrd="0" presId="urn:microsoft.com/office/officeart/2005/8/layout/list1"/>
    <dgm:cxn modelId="{49E4644C-CE46-40BC-B71F-AE2909980BC7}" type="presParOf" srcId="{913A96AF-CA1C-419F-9110-70BFB88FFBC9}" destId="{93CB5315-7965-4529-AD95-F0184AA91604}" srcOrd="6" destOrd="0" presId="urn:microsoft.com/office/officeart/2005/8/layout/list1"/>
    <dgm:cxn modelId="{9BEC4200-FBB4-406E-A8EA-7BA2905D657A}" type="presParOf" srcId="{913A96AF-CA1C-419F-9110-70BFB88FFBC9}" destId="{E975CEAC-9CAA-44E6-9C57-F3599D380CD7}" srcOrd="7" destOrd="0" presId="urn:microsoft.com/office/officeart/2005/8/layout/list1"/>
    <dgm:cxn modelId="{3ED64BEE-0F28-4FEF-BB37-98FDF90DED6F}" type="presParOf" srcId="{913A96AF-CA1C-419F-9110-70BFB88FFBC9}" destId="{DFCCDA36-E743-4CD4-A4CD-55F176277AE3}" srcOrd="8" destOrd="0" presId="urn:microsoft.com/office/officeart/2005/8/layout/list1"/>
    <dgm:cxn modelId="{BD1F27A7-B23C-4E5D-A9DD-0AAE575F1C54}" type="presParOf" srcId="{DFCCDA36-E743-4CD4-A4CD-55F176277AE3}" destId="{832F2A2A-F0F6-4461-8745-0296CCE72473}" srcOrd="0" destOrd="0" presId="urn:microsoft.com/office/officeart/2005/8/layout/list1"/>
    <dgm:cxn modelId="{01020430-F637-4662-804B-4880EFC2CA04}" type="presParOf" srcId="{DFCCDA36-E743-4CD4-A4CD-55F176277AE3}" destId="{6BB9B974-D815-41C3-803C-3E21562663CF}" srcOrd="1" destOrd="0" presId="urn:microsoft.com/office/officeart/2005/8/layout/list1"/>
    <dgm:cxn modelId="{B9B1E058-9E67-4976-BF81-AC7BD2DC1318}" type="presParOf" srcId="{913A96AF-CA1C-419F-9110-70BFB88FFBC9}" destId="{DBAB236E-86B6-453B-96A2-FDFCD5B44344}" srcOrd="9" destOrd="0" presId="urn:microsoft.com/office/officeart/2005/8/layout/list1"/>
    <dgm:cxn modelId="{61404607-6D86-4E99-B8C1-390D989F1C89}" type="presParOf" srcId="{913A96AF-CA1C-419F-9110-70BFB88FFBC9}" destId="{602467C4-7FFE-4045-A687-EC120B4EB8D2}" srcOrd="10" destOrd="0" presId="urn:microsoft.com/office/officeart/2005/8/layout/list1"/>
    <dgm:cxn modelId="{534C7B20-6516-47FF-92AA-6E621482AC00}" type="presParOf" srcId="{913A96AF-CA1C-419F-9110-70BFB88FFBC9}" destId="{1BC31BDE-335C-4C22-BADC-C334C927E583}" srcOrd="11" destOrd="0" presId="urn:microsoft.com/office/officeart/2005/8/layout/list1"/>
    <dgm:cxn modelId="{89AB668D-D496-47C2-B1A7-E8B37EF1789F}" type="presParOf" srcId="{913A96AF-CA1C-419F-9110-70BFB88FFBC9}" destId="{750239F6-09BE-40C5-9AA0-16A9478BD6D6}" srcOrd="12" destOrd="0" presId="urn:microsoft.com/office/officeart/2005/8/layout/list1"/>
    <dgm:cxn modelId="{49BA09BB-F499-4351-B702-F9F8E45167CF}" type="presParOf" srcId="{750239F6-09BE-40C5-9AA0-16A9478BD6D6}" destId="{933A0FE7-3C2F-451D-BC4C-1B3FD6B17757}" srcOrd="0" destOrd="0" presId="urn:microsoft.com/office/officeart/2005/8/layout/list1"/>
    <dgm:cxn modelId="{959551FD-9AA2-49A2-B292-6EEEE54B938F}" type="presParOf" srcId="{750239F6-09BE-40C5-9AA0-16A9478BD6D6}" destId="{A260DEFA-2D45-476A-8564-A6FCA53D1B9B}" srcOrd="1" destOrd="0" presId="urn:microsoft.com/office/officeart/2005/8/layout/list1"/>
    <dgm:cxn modelId="{B7DCF8D0-0362-4B1D-A9FC-1440FA848AA2}" type="presParOf" srcId="{913A96AF-CA1C-419F-9110-70BFB88FFBC9}" destId="{861CB1D6-5953-4F3A-A7E4-858BF6433DED}" srcOrd="13" destOrd="0" presId="urn:microsoft.com/office/officeart/2005/8/layout/list1"/>
    <dgm:cxn modelId="{D72CC0DE-C318-402F-BF54-9350C12FB12A}"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a:solidFill>
          <a:schemeClr val="accent4">
            <a:lumMod val="75000"/>
          </a:schemeClr>
        </a:solidFill>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a:solidFill>
          <a:schemeClr val="accent1"/>
        </a:solidFill>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1ECAAC1B-FC0A-41AE-B8A6-072A4796EA23}" srcId="{B456F7C3-DAF2-4A8C-B865-CC5D5B03D504}" destId="{67E09AA7-3129-43F0-BB64-F4A283692B7B}" srcOrd="2" destOrd="0" parTransId="{A2148846-FA3A-4EB6-A0C0-CA8CDB6AF610}" sibTransId="{CBE283F0-CCA7-4939-8D3B-5EB5C1E96976}"/>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6A45C047-6334-4ED8-A3F5-EB2674FD4EC2}" type="presOf" srcId="{307499B8-67E4-4C97-9966-81854B9CAAA5}" destId="{B4263C9D-C798-4F92-A9FD-CA0D63775ACA}" srcOrd="0" destOrd="0" presId="urn:microsoft.com/office/officeart/2005/8/layout/list1"/>
    <dgm:cxn modelId="{56426F6E-2A3A-47DE-A32C-71D93531EB84}" type="presOf" srcId="{AAF76500-B16D-4644-8DEB-A155A512A43C}" destId="{F56083E5-225C-4B3C-8702-C001834BFDDA}" srcOrd="1" destOrd="0" presId="urn:microsoft.com/office/officeart/2005/8/layout/list1"/>
    <dgm:cxn modelId="{EB7E2451-B55A-4910-9BE0-5A4100283FAC}" type="presOf" srcId="{67E09AA7-3129-43F0-BB64-F4A283692B7B}" destId="{6BB9B974-D815-41C3-803C-3E21562663CF}" srcOrd="1" destOrd="0" presId="urn:microsoft.com/office/officeart/2005/8/layout/list1"/>
    <dgm:cxn modelId="{CC8FA272-2122-48ED-BE61-988F0864C3BF}" type="presOf" srcId="{AAF76500-B16D-4644-8DEB-A155A512A43C}" destId="{0C8DFB4A-DFFF-4587-BDEA-21B8DF7E7CA7}" srcOrd="0" destOrd="0" presId="urn:microsoft.com/office/officeart/2005/8/layout/list1"/>
    <dgm:cxn modelId="{4CFB0E75-BA50-46CF-B476-2D9A96AB11EA}" type="presOf" srcId="{67E09AA7-3129-43F0-BB64-F4A283692B7B}" destId="{832F2A2A-F0F6-4461-8745-0296CCE72473}" srcOrd="0" destOrd="0" presId="urn:microsoft.com/office/officeart/2005/8/layout/list1"/>
    <dgm:cxn modelId="{69F7AD55-6D66-4A4B-A63D-E34B8C04BB09}" type="presOf" srcId="{43ED0CD8-2E43-484C-9119-C1ADBDFC60E1}" destId="{933A0FE7-3C2F-451D-BC4C-1B3FD6B17757}" srcOrd="0"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B7A04680-8F03-4F68-A05D-90CBB28BA1A1}" type="presOf" srcId="{43ED0CD8-2E43-484C-9119-C1ADBDFC60E1}" destId="{A260DEFA-2D45-476A-8564-A6FCA53D1B9B}" srcOrd="1" destOrd="0" presId="urn:microsoft.com/office/officeart/2005/8/layout/list1"/>
    <dgm:cxn modelId="{F8BB0C86-1B95-453A-9076-C4A713D7C848}" type="presOf" srcId="{307499B8-67E4-4C97-9966-81854B9CAAA5}" destId="{12EEFFAA-A8A6-4C9F-B257-CB53029D9FA6}" srcOrd="1" destOrd="0" presId="urn:microsoft.com/office/officeart/2005/8/layout/list1"/>
    <dgm:cxn modelId="{7B7196F0-D496-4D2D-82F1-B7213B2C3B93}" type="presOf" srcId="{B456F7C3-DAF2-4A8C-B865-CC5D5B03D504}" destId="{913A96AF-CA1C-419F-9110-70BFB88FFBC9}" srcOrd="0" destOrd="0" presId="urn:microsoft.com/office/officeart/2005/8/layout/list1"/>
    <dgm:cxn modelId="{35C27E4A-21BA-4C2A-B439-A996C58E7BF8}" type="presParOf" srcId="{913A96AF-CA1C-419F-9110-70BFB88FFBC9}" destId="{6BFF7EF0-1C76-459F-A36E-96CBD7568D8A}" srcOrd="0" destOrd="0" presId="urn:microsoft.com/office/officeart/2005/8/layout/list1"/>
    <dgm:cxn modelId="{E0109079-0355-4FC3-A43E-1F0A5FCA8815}" type="presParOf" srcId="{6BFF7EF0-1C76-459F-A36E-96CBD7568D8A}" destId="{0C8DFB4A-DFFF-4587-BDEA-21B8DF7E7CA7}" srcOrd="0" destOrd="0" presId="urn:microsoft.com/office/officeart/2005/8/layout/list1"/>
    <dgm:cxn modelId="{4E6324A9-B2B4-4F0B-9296-210519DE2E1E}" type="presParOf" srcId="{6BFF7EF0-1C76-459F-A36E-96CBD7568D8A}" destId="{F56083E5-225C-4B3C-8702-C001834BFDDA}" srcOrd="1" destOrd="0" presId="urn:microsoft.com/office/officeart/2005/8/layout/list1"/>
    <dgm:cxn modelId="{2ED9D5CE-A2DF-4D89-9FED-AD80517BB761}" type="presParOf" srcId="{913A96AF-CA1C-419F-9110-70BFB88FFBC9}" destId="{ED60E2DE-54CA-4FF1-B356-BF830726EE52}" srcOrd="1" destOrd="0" presId="urn:microsoft.com/office/officeart/2005/8/layout/list1"/>
    <dgm:cxn modelId="{64B31310-6748-4DC2-9F65-A7F1CC2B565B}" type="presParOf" srcId="{913A96AF-CA1C-419F-9110-70BFB88FFBC9}" destId="{3C03620D-9471-4106-8755-033C9C0C121B}" srcOrd="2" destOrd="0" presId="urn:microsoft.com/office/officeart/2005/8/layout/list1"/>
    <dgm:cxn modelId="{3AAA74CB-ACBA-45BE-8DFC-6504170F523C}" type="presParOf" srcId="{913A96AF-CA1C-419F-9110-70BFB88FFBC9}" destId="{CB342742-BD6F-41A7-B082-99180A253927}" srcOrd="3" destOrd="0" presId="urn:microsoft.com/office/officeart/2005/8/layout/list1"/>
    <dgm:cxn modelId="{DEB6A1CB-1021-4C6E-8E7E-1793DD81339B}" type="presParOf" srcId="{913A96AF-CA1C-419F-9110-70BFB88FFBC9}" destId="{28CA150C-B1E6-4627-B41A-E7EBDC3FF9C8}" srcOrd="4" destOrd="0" presId="urn:microsoft.com/office/officeart/2005/8/layout/list1"/>
    <dgm:cxn modelId="{493E8C5A-A0F7-4DE9-858E-1BDA7FB590A1}" type="presParOf" srcId="{28CA150C-B1E6-4627-B41A-E7EBDC3FF9C8}" destId="{B4263C9D-C798-4F92-A9FD-CA0D63775ACA}" srcOrd="0" destOrd="0" presId="urn:microsoft.com/office/officeart/2005/8/layout/list1"/>
    <dgm:cxn modelId="{D4FED88C-A36D-433C-B65B-3B3669EF76ED}" type="presParOf" srcId="{28CA150C-B1E6-4627-B41A-E7EBDC3FF9C8}" destId="{12EEFFAA-A8A6-4C9F-B257-CB53029D9FA6}" srcOrd="1" destOrd="0" presId="urn:microsoft.com/office/officeart/2005/8/layout/list1"/>
    <dgm:cxn modelId="{013E5D92-C200-4B85-8AB8-FFD5AC79815E}" type="presParOf" srcId="{913A96AF-CA1C-419F-9110-70BFB88FFBC9}" destId="{4E93548D-E2FA-4999-BD20-025FD3A7F1CF}" srcOrd="5" destOrd="0" presId="urn:microsoft.com/office/officeart/2005/8/layout/list1"/>
    <dgm:cxn modelId="{49E4644C-CE46-40BC-B71F-AE2909980BC7}" type="presParOf" srcId="{913A96AF-CA1C-419F-9110-70BFB88FFBC9}" destId="{93CB5315-7965-4529-AD95-F0184AA91604}" srcOrd="6" destOrd="0" presId="urn:microsoft.com/office/officeart/2005/8/layout/list1"/>
    <dgm:cxn modelId="{9BEC4200-FBB4-406E-A8EA-7BA2905D657A}" type="presParOf" srcId="{913A96AF-CA1C-419F-9110-70BFB88FFBC9}" destId="{E975CEAC-9CAA-44E6-9C57-F3599D380CD7}" srcOrd="7" destOrd="0" presId="urn:microsoft.com/office/officeart/2005/8/layout/list1"/>
    <dgm:cxn modelId="{3ED64BEE-0F28-4FEF-BB37-98FDF90DED6F}" type="presParOf" srcId="{913A96AF-CA1C-419F-9110-70BFB88FFBC9}" destId="{DFCCDA36-E743-4CD4-A4CD-55F176277AE3}" srcOrd="8" destOrd="0" presId="urn:microsoft.com/office/officeart/2005/8/layout/list1"/>
    <dgm:cxn modelId="{BD1F27A7-B23C-4E5D-A9DD-0AAE575F1C54}" type="presParOf" srcId="{DFCCDA36-E743-4CD4-A4CD-55F176277AE3}" destId="{832F2A2A-F0F6-4461-8745-0296CCE72473}" srcOrd="0" destOrd="0" presId="urn:microsoft.com/office/officeart/2005/8/layout/list1"/>
    <dgm:cxn modelId="{01020430-F637-4662-804B-4880EFC2CA04}" type="presParOf" srcId="{DFCCDA36-E743-4CD4-A4CD-55F176277AE3}" destId="{6BB9B974-D815-41C3-803C-3E21562663CF}" srcOrd="1" destOrd="0" presId="urn:microsoft.com/office/officeart/2005/8/layout/list1"/>
    <dgm:cxn modelId="{B9B1E058-9E67-4976-BF81-AC7BD2DC1318}" type="presParOf" srcId="{913A96AF-CA1C-419F-9110-70BFB88FFBC9}" destId="{DBAB236E-86B6-453B-96A2-FDFCD5B44344}" srcOrd="9" destOrd="0" presId="urn:microsoft.com/office/officeart/2005/8/layout/list1"/>
    <dgm:cxn modelId="{61404607-6D86-4E99-B8C1-390D989F1C89}" type="presParOf" srcId="{913A96AF-CA1C-419F-9110-70BFB88FFBC9}" destId="{602467C4-7FFE-4045-A687-EC120B4EB8D2}" srcOrd="10" destOrd="0" presId="urn:microsoft.com/office/officeart/2005/8/layout/list1"/>
    <dgm:cxn modelId="{534C7B20-6516-47FF-92AA-6E621482AC00}" type="presParOf" srcId="{913A96AF-CA1C-419F-9110-70BFB88FFBC9}" destId="{1BC31BDE-335C-4C22-BADC-C334C927E583}" srcOrd="11" destOrd="0" presId="urn:microsoft.com/office/officeart/2005/8/layout/list1"/>
    <dgm:cxn modelId="{89AB668D-D496-47C2-B1A7-E8B37EF1789F}" type="presParOf" srcId="{913A96AF-CA1C-419F-9110-70BFB88FFBC9}" destId="{750239F6-09BE-40C5-9AA0-16A9478BD6D6}" srcOrd="12" destOrd="0" presId="urn:microsoft.com/office/officeart/2005/8/layout/list1"/>
    <dgm:cxn modelId="{49BA09BB-F499-4351-B702-F9F8E45167CF}" type="presParOf" srcId="{750239F6-09BE-40C5-9AA0-16A9478BD6D6}" destId="{933A0FE7-3C2F-451D-BC4C-1B3FD6B17757}" srcOrd="0" destOrd="0" presId="urn:microsoft.com/office/officeart/2005/8/layout/list1"/>
    <dgm:cxn modelId="{959551FD-9AA2-49A2-B292-6EEEE54B938F}" type="presParOf" srcId="{750239F6-09BE-40C5-9AA0-16A9478BD6D6}" destId="{A260DEFA-2D45-476A-8564-A6FCA53D1B9B}" srcOrd="1" destOrd="0" presId="urn:microsoft.com/office/officeart/2005/8/layout/list1"/>
    <dgm:cxn modelId="{B7DCF8D0-0362-4B1D-A9FC-1440FA848AA2}" type="presParOf" srcId="{913A96AF-CA1C-419F-9110-70BFB88FFBC9}" destId="{861CB1D6-5953-4F3A-A7E4-858BF6433DED}" srcOrd="13" destOrd="0" presId="urn:microsoft.com/office/officeart/2005/8/layout/list1"/>
    <dgm:cxn modelId="{D72CC0DE-C318-402F-BF54-9350C12FB12A}"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a:solidFill>
          <a:schemeClr val="accent4">
            <a:lumMod val="75000"/>
          </a:schemeClr>
        </a:solidFill>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1ECAAC1B-FC0A-41AE-B8A6-072A4796EA23}" srcId="{B456F7C3-DAF2-4A8C-B865-CC5D5B03D504}" destId="{67E09AA7-3129-43F0-BB64-F4A283692B7B}" srcOrd="2" destOrd="0" parTransId="{A2148846-FA3A-4EB6-A0C0-CA8CDB6AF610}" sibTransId="{CBE283F0-CCA7-4939-8D3B-5EB5C1E96976}"/>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6A45C047-6334-4ED8-A3F5-EB2674FD4EC2}" type="presOf" srcId="{307499B8-67E4-4C97-9966-81854B9CAAA5}" destId="{B4263C9D-C798-4F92-A9FD-CA0D63775ACA}" srcOrd="0" destOrd="0" presId="urn:microsoft.com/office/officeart/2005/8/layout/list1"/>
    <dgm:cxn modelId="{56426F6E-2A3A-47DE-A32C-71D93531EB84}" type="presOf" srcId="{AAF76500-B16D-4644-8DEB-A155A512A43C}" destId="{F56083E5-225C-4B3C-8702-C001834BFDDA}" srcOrd="1" destOrd="0" presId="urn:microsoft.com/office/officeart/2005/8/layout/list1"/>
    <dgm:cxn modelId="{EB7E2451-B55A-4910-9BE0-5A4100283FAC}" type="presOf" srcId="{67E09AA7-3129-43F0-BB64-F4A283692B7B}" destId="{6BB9B974-D815-41C3-803C-3E21562663CF}" srcOrd="1" destOrd="0" presId="urn:microsoft.com/office/officeart/2005/8/layout/list1"/>
    <dgm:cxn modelId="{CC8FA272-2122-48ED-BE61-988F0864C3BF}" type="presOf" srcId="{AAF76500-B16D-4644-8DEB-A155A512A43C}" destId="{0C8DFB4A-DFFF-4587-BDEA-21B8DF7E7CA7}" srcOrd="0" destOrd="0" presId="urn:microsoft.com/office/officeart/2005/8/layout/list1"/>
    <dgm:cxn modelId="{4CFB0E75-BA50-46CF-B476-2D9A96AB11EA}" type="presOf" srcId="{67E09AA7-3129-43F0-BB64-F4A283692B7B}" destId="{832F2A2A-F0F6-4461-8745-0296CCE72473}" srcOrd="0" destOrd="0" presId="urn:microsoft.com/office/officeart/2005/8/layout/list1"/>
    <dgm:cxn modelId="{69F7AD55-6D66-4A4B-A63D-E34B8C04BB09}" type="presOf" srcId="{43ED0CD8-2E43-484C-9119-C1ADBDFC60E1}" destId="{933A0FE7-3C2F-451D-BC4C-1B3FD6B17757}" srcOrd="0"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B7A04680-8F03-4F68-A05D-90CBB28BA1A1}" type="presOf" srcId="{43ED0CD8-2E43-484C-9119-C1ADBDFC60E1}" destId="{A260DEFA-2D45-476A-8564-A6FCA53D1B9B}" srcOrd="1" destOrd="0" presId="urn:microsoft.com/office/officeart/2005/8/layout/list1"/>
    <dgm:cxn modelId="{F8BB0C86-1B95-453A-9076-C4A713D7C848}" type="presOf" srcId="{307499B8-67E4-4C97-9966-81854B9CAAA5}" destId="{12EEFFAA-A8A6-4C9F-B257-CB53029D9FA6}" srcOrd="1" destOrd="0" presId="urn:microsoft.com/office/officeart/2005/8/layout/list1"/>
    <dgm:cxn modelId="{7B7196F0-D496-4D2D-82F1-B7213B2C3B93}" type="presOf" srcId="{B456F7C3-DAF2-4A8C-B865-CC5D5B03D504}" destId="{913A96AF-CA1C-419F-9110-70BFB88FFBC9}" srcOrd="0" destOrd="0" presId="urn:microsoft.com/office/officeart/2005/8/layout/list1"/>
    <dgm:cxn modelId="{35C27E4A-21BA-4C2A-B439-A996C58E7BF8}" type="presParOf" srcId="{913A96AF-CA1C-419F-9110-70BFB88FFBC9}" destId="{6BFF7EF0-1C76-459F-A36E-96CBD7568D8A}" srcOrd="0" destOrd="0" presId="urn:microsoft.com/office/officeart/2005/8/layout/list1"/>
    <dgm:cxn modelId="{E0109079-0355-4FC3-A43E-1F0A5FCA8815}" type="presParOf" srcId="{6BFF7EF0-1C76-459F-A36E-96CBD7568D8A}" destId="{0C8DFB4A-DFFF-4587-BDEA-21B8DF7E7CA7}" srcOrd="0" destOrd="0" presId="urn:microsoft.com/office/officeart/2005/8/layout/list1"/>
    <dgm:cxn modelId="{4E6324A9-B2B4-4F0B-9296-210519DE2E1E}" type="presParOf" srcId="{6BFF7EF0-1C76-459F-A36E-96CBD7568D8A}" destId="{F56083E5-225C-4B3C-8702-C001834BFDDA}" srcOrd="1" destOrd="0" presId="urn:microsoft.com/office/officeart/2005/8/layout/list1"/>
    <dgm:cxn modelId="{2ED9D5CE-A2DF-4D89-9FED-AD80517BB761}" type="presParOf" srcId="{913A96AF-CA1C-419F-9110-70BFB88FFBC9}" destId="{ED60E2DE-54CA-4FF1-B356-BF830726EE52}" srcOrd="1" destOrd="0" presId="urn:microsoft.com/office/officeart/2005/8/layout/list1"/>
    <dgm:cxn modelId="{64B31310-6748-4DC2-9F65-A7F1CC2B565B}" type="presParOf" srcId="{913A96AF-CA1C-419F-9110-70BFB88FFBC9}" destId="{3C03620D-9471-4106-8755-033C9C0C121B}" srcOrd="2" destOrd="0" presId="urn:microsoft.com/office/officeart/2005/8/layout/list1"/>
    <dgm:cxn modelId="{3AAA74CB-ACBA-45BE-8DFC-6504170F523C}" type="presParOf" srcId="{913A96AF-CA1C-419F-9110-70BFB88FFBC9}" destId="{CB342742-BD6F-41A7-B082-99180A253927}" srcOrd="3" destOrd="0" presId="urn:microsoft.com/office/officeart/2005/8/layout/list1"/>
    <dgm:cxn modelId="{DEB6A1CB-1021-4C6E-8E7E-1793DD81339B}" type="presParOf" srcId="{913A96AF-CA1C-419F-9110-70BFB88FFBC9}" destId="{28CA150C-B1E6-4627-B41A-E7EBDC3FF9C8}" srcOrd="4" destOrd="0" presId="urn:microsoft.com/office/officeart/2005/8/layout/list1"/>
    <dgm:cxn modelId="{493E8C5A-A0F7-4DE9-858E-1BDA7FB590A1}" type="presParOf" srcId="{28CA150C-B1E6-4627-B41A-E7EBDC3FF9C8}" destId="{B4263C9D-C798-4F92-A9FD-CA0D63775ACA}" srcOrd="0" destOrd="0" presId="urn:microsoft.com/office/officeart/2005/8/layout/list1"/>
    <dgm:cxn modelId="{D4FED88C-A36D-433C-B65B-3B3669EF76ED}" type="presParOf" srcId="{28CA150C-B1E6-4627-B41A-E7EBDC3FF9C8}" destId="{12EEFFAA-A8A6-4C9F-B257-CB53029D9FA6}" srcOrd="1" destOrd="0" presId="urn:microsoft.com/office/officeart/2005/8/layout/list1"/>
    <dgm:cxn modelId="{013E5D92-C200-4B85-8AB8-FFD5AC79815E}" type="presParOf" srcId="{913A96AF-CA1C-419F-9110-70BFB88FFBC9}" destId="{4E93548D-E2FA-4999-BD20-025FD3A7F1CF}" srcOrd="5" destOrd="0" presId="urn:microsoft.com/office/officeart/2005/8/layout/list1"/>
    <dgm:cxn modelId="{49E4644C-CE46-40BC-B71F-AE2909980BC7}" type="presParOf" srcId="{913A96AF-CA1C-419F-9110-70BFB88FFBC9}" destId="{93CB5315-7965-4529-AD95-F0184AA91604}" srcOrd="6" destOrd="0" presId="urn:microsoft.com/office/officeart/2005/8/layout/list1"/>
    <dgm:cxn modelId="{9BEC4200-FBB4-406E-A8EA-7BA2905D657A}" type="presParOf" srcId="{913A96AF-CA1C-419F-9110-70BFB88FFBC9}" destId="{E975CEAC-9CAA-44E6-9C57-F3599D380CD7}" srcOrd="7" destOrd="0" presId="urn:microsoft.com/office/officeart/2005/8/layout/list1"/>
    <dgm:cxn modelId="{3ED64BEE-0F28-4FEF-BB37-98FDF90DED6F}" type="presParOf" srcId="{913A96AF-CA1C-419F-9110-70BFB88FFBC9}" destId="{DFCCDA36-E743-4CD4-A4CD-55F176277AE3}" srcOrd="8" destOrd="0" presId="urn:microsoft.com/office/officeart/2005/8/layout/list1"/>
    <dgm:cxn modelId="{BD1F27A7-B23C-4E5D-A9DD-0AAE575F1C54}" type="presParOf" srcId="{DFCCDA36-E743-4CD4-A4CD-55F176277AE3}" destId="{832F2A2A-F0F6-4461-8745-0296CCE72473}" srcOrd="0" destOrd="0" presId="urn:microsoft.com/office/officeart/2005/8/layout/list1"/>
    <dgm:cxn modelId="{01020430-F637-4662-804B-4880EFC2CA04}" type="presParOf" srcId="{DFCCDA36-E743-4CD4-A4CD-55F176277AE3}" destId="{6BB9B974-D815-41C3-803C-3E21562663CF}" srcOrd="1" destOrd="0" presId="urn:microsoft.com/office/officeart/2005/8/layout/list1"/>
    <dgm:cxn modelId="{B9B1E058-9E67-4976-BF81-AC7BD2DC1318}" type="presParOf" srcId="{913A96AF-CA1C-419F-9110-70BFB88FFBC9}" destId="{DBAB236E-86B6-453B-96A2-FDFCD5B44344}" srcOrd="9" destOrd="0" presId="urn:microsoft.com/office/officeart/2005/8/layout/list1"/>
    <dgm:cxn modelId="{61404607-6D86-4E99-B8C1-390D989F1C89}" type="presParOf" srcId="{913A96AF-CA1C-419F-9110-70BFB88FFBC9}" destId="{602467C4-7FFE-4045-A687-EC120B4EB8D2}" srcOrd="10" destOrd="0" presId="urn:microsoft.com/office/officeart/2005/8/layout/list1"/>
    <dgm:cxn modelId="{534C7B20-6516-47FF-92AA-6E621482AC00}" type="presParOf" srcId="{913A96AF-CA1C-419F-9110-70BFB88FFBC9}" destId="{1BC31BDE-335C-4C22-BADC-C334C927E583}" srcOrd="11" destOrd="0" presId="urn:microsoft.com/office/officeart/2005/8/layout/list1"/>
    <dgm:cxn modelId="{89AB668D-D496-47C2-B1A7-E8B37EF1789F}" type="presParOf" srcId="{913A96AF-CA1C-419F-9110-70BFB88FFBC9}" destId="{750239F6-09BE-40C5-9AA0-16A9478BD6D6}" srcOrd="12" destOrd="0" presId="urn:microsoft.com/office/officeart/2005/8/layout/list1"/>
    <dgm:cxn modelId="{49BA09BB-F499-4351-B702-F9F8E45167CF}" type="presParOf" srcId="{750239F6-09BE-40C5-9AA0-16A9478BD6D6}" destId="{933A0FE7-3C2F-451D-BC4C-1B3FD6B17757}" srcOrd="0" destOrd="0" presId="urn:microsoft.com/office/officeart/2005/8/layout/list1"/>
    <dgm:cxn modelId="{959551FD-9AA2-49A2-B292-6EEEE54B938F}" type="presParOf" srcId="{750239F6-09BE-40C5-9AA0-16A9478BD6D6}" destId="{A260DEFA-2D45-476A-8564-A6FCA53D1B9B}" srcOrd="1" destOrd="0" presId="urn:microsoft.com/office/officeart/2005/8/layout/list1"/>
    <dgm:cxn modelId="{B7DCF8D0-0362-4B1D-A9FC-1440FA848AA2}" type="presParOf" srcId="{913A96AF-CA1C-419F-9110-70BFB88FFBC9}" destId="{861CB1D6-5953-4F3A-A7E4-858BF6433DED}" srcOrd="13" destOrd="0" presId="urn:microsoft.com/office/officeart/2005/8/layout/list1"/>
    <dgm:cxn modelId="{D72CC0DE-C318-402F-BF54-9350C12FB12A}"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a:solidFill>
          <a:schemeClr val="accent1"/>
        </a:solidFill>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a:solidFill>
          <a:schemeClr val="accent1"/>
        </a:solidFill>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a:solidFill>
          <a:schemeClr val="accent4">
            <a:lumMod val="75000"/>
          </a:schemeClr>
        </a:solidFill>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1ECAAC1B-FC0A-41AE-B8A6-072A4796EA23}" srcId="{B456F7C3-DAF2-4A8C-B865-CC5D5B03D504}" destId="{67E09AA7-3129-43F0-BB64-F4A283692B7B}" srcOrd="2" destOrd="0" parTransId="{A2148846-FA3A-4EB6-A0C0-CA8CDB6AF610}" sibTransId="{CBE283F0-CCA7-4939-8D3B-5EB5C1E96976}"/>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6A45C047-6334-4ED8-A3F5-EB2674FD4EC2}" type="presOf" srcId="{307499B8-67E4-4C97-9966-81854B9CAAA5}" destId="{B4263C9D-C798-4F92-A9FD-CA0D63775ACA}" srcOrd="0" destOrd="0" presId="urn:microsoft.com/office/officeart/2005/8/layout/list1"/>
    <dgm:cxn modelId="{56426F6E-2A3A-47DE-A32C-71D93531EB84}" type="presOf" srcId="{AAF76500-B16D-4644-8DEB-A155A512A43C}" destId="{F56083E5-225C-4B3C-8702-C001834BFDDA}" srcOrd="1" destOrd="0" presId="urn:microsoft.com/office/officeart/2005/8/layout/list1"/>
    <dgm:cxn modelId="{EB7E2451-B55A-4910-9BE0-5A4100283FAC}" type="presOf" srcId="{67E09AA7-3129-43F0-BB64-F4A283692B7B}" destId="{6BB9B974-D815-41C3-803C-3E21562663CF}" srcOrd="1" destOrd="0" presId="urn:microsoft.com/office/officeart/2005/8/layout/list1"/>
    <dgm:cxn modelId="{CC8FA272-2122-48ED-BE61-988F0864C3BF}" type="presOf" srcId="{AAF76500-B16D-4644-8DEB-A155A512A43C}" destId="{0C8DFB4A-DFFF-4587-BDEA-21B8DF7E7CA7}" srcOrd="0" destOrd="0" presId="urn:microsoft.com/office/officeart/2005/8/layout/list1"/>
    <dgm:cxn modelId="{4CFB0E75-BA50-46CF-B476-2D9A96AB11EA}" type="presOf" srcId="{67E09AA7-3129-43F0-BB64-F4A283692B7B}" destId="{832F2A2A-F0F6-4461-8745-0296CCE72473}" srcOrd="0" destOrd="0" presId="urn:microsoft.com/office/officeart/2005/8/layout/list1"/>
    <dgm:cxn modelId="{69F7AD55-6D66-4A4B-A63D-E34B8C04BB09}" type="presOf" srcId="{43ED0CD8-2E43-484C-9119-C1ADBDFC60E1}" destId="{933A0FE7-3C2F-451D-BC4C-1B3FD6B17757}" srcOrd="0"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B7A04680-8F03-4F68-A05D-90CBB28BA1A1}" type="presOf" srcId="{43ED0CD8-2E43-484C-9119-C1ADBDFC60E1}" destId="{A260DEFA-2D45-476A-8564-A6FCA53D1B9B}" srcOrd="1" destOrd="0" presId="urn:microsoft.com/office/officeart/2005/8/layout/list1"/>
    <dgm:cxn modelId="{F8BB0C86-1B95-453A-9076-C4A713D7C848}" type="presOf" srcId="{307499B8-67E4-4C97-9966-81854B9CAAA5}" destId="{12EEFFAA-A8A6-4C9F-B257-CB53029D9FA6}" srcOrd="1" destOrd="0" presId="urn:microsoft.com/office/officeart/2005/8/layout/list1"/>
    <dgm:cxn modelId="{7B7196F0-D496-4D2D-82F1-B7213B2C3B93}" type="presOf" srcId="{B456F7C3-DAF2-4A8C-B865-CC5D5B03D504}" destId="{913A96AF-CA1C-419F-9110-70BFB88FFBC9}" srcOrd="0" destOrd="0" presId="urn:microsoft.com/office/officeart/2005/8/layout/list1"/>
    <dgm:cxn modelId="{35C27E4A-21BA-4C2A-B439-A996C58E7BF8}" type="presParOf" srcId="{913A96AF-CA1C-419F-9110-70BFB88FFBC9}" destId="{6BFF7EF0-1C76-459F-A36E-96CBD7568D8A}" srcOrd="0" destOrd="0" presId="urn:microsoft.com/office/officeart/2005/8/layout/list1"/>
    <dgm:cxn modelId="{E0109079-0355-4FC3-A43E-1F0A5FCA8815}" type="presParOf" srcId="{6BFF7EF0-1C76-459F-A36E-96CBD7568D8A}" destId="{0C8DFB4A-DFFF-4587-BDEA-21B8DF7E7CA7}" srcOrd="0" destOrd="0" presId="urn:microsoft.com/office/officeart/2005/8/layout/list1"/>
    <dgm:cxn modelId="{4E6324A9-B2B4-4F0B-9296-210519DE2E1E}" type="presParOf" srcId="{6BFF7EF0-1C76-459F-A36E-96CBD7568D8A}" destId="{F56083E5-225C-4B3C-8702-C001834BFDDA}" srcOrd="1" destOrd="0" presId="urn:microsoft.com/office/officeart/2005/8/layout/list1"/>
    <dgm:cxn modelId="{2ED9D5CE-A2DF-4D89-9FED-AD80517BB761}" type="presParOf" srcId="{913A96AF-CA1C-419F-9110-70BFB88FFBC9}" destId="{ED60E2DE-54CA-4FF1-B356-BF830726EE52}" srcOrd="1" destOrd="0" presId="urn:microsoft.com/office/officeart/2005/8/layout/list1"/>
    <dgm:cxn modelId="{64B31310-6748-4DC2-9F65-A7F1CC2B565B}" type="presParOf" srcId="{913A96AF-CA1C-419F-9110-70BFB88FFBC9}" destId="{3C03620D-9471-4106-8755-033C9C0C121B}" srcOrd="2" destOrd="0" presId="urn:microsoft.com/office/officeart/2005/8/layout/list1"/>
    <dgm:cxn modelId="{3AAA74CB-ACBA-45BE-8DFC-6504170F523C}" type="presParOf" srcId="{913A96AF-CA1C-419F-9110-70BFB88FFBC9}" destId="{CB342742-BD6F-41A7-B082-99180A253927}" srcOrd="3" destOrd="0" presId="urn:microsoft.com/office/officeart/2005/8/layout/list1"/>
    <dgm:cxn modelId="{DEB6A1CB-1021-4C6E-8E7E-1793DD81339B}" type="presParOf" srcId="{913A96AF-CA1C-419F-9110-70BFB88FFBC9}" destId="{28CA150C-B1E6-4627-B41A-E7EBDC3FF9C8}" srcOrd="4" destOrd="0" presId="urn:microsoft.com/office/officeart/2005/8/layout/list1"/>
    <dgm:cxn modelId="{493E8C5A-A0F7-4DE9-858E-1BDA7FB590A1}" type="presParOf" srcId="{28CA150C-B1E6-4627-B41A-E7EBDC3FF9C8}" destId="{B4263C9D-C798-4F92-A9FD-CA0D63775ACA}" srcOrd="0" destOrd="0" presId="urn:microsoft.com/office/officeart/2005/8/layout/list1"/>
    <dgm:cxn modelId="{D4FED88C-A36D-433C-B65B-3B3669EF76ED}" type="presParOf" srcId="{28CA150C-B1E6-4627-B41A-E7EBDC3FF9C8}" destId="{12EEFFAA-A8A6-4C9F-B257-CB53029D9FA6}" srcOrd="1" destOrd="0" presId="urn:microsoft.com/office/officeart/2005/8/layout/list1"/>
    <dgm:cxn modelId="{013E5D92-C200-4B85-8AB8-FFD5AC79815E}" type="presParOf" srcId="{913A96AF-CA1C-419F-9110-70BFB88FFBC9}" destId="{4E93548D-E2FA-4999-BD20-025FD3A7F1CF}" srcOrd="5" destOrd="0" presId="urn:microsoft.com/office/officeart/2005/8/layout/list1"/>
    <dgm:cxn modelId="{49E4644C-CE46-40BC-B71F-AE2909980BC7}" type="presParOf" srcId="{913A96AF-CA1C-419F-9110-70BFB88FFBC9}" destId="{93CB5315-7965-4529-AD95-F0184AA91604}" srcOrd="6" destOrd="0" presId="urn:microsoft.com/office/officeart/2005/8/layout/list1"/>
    <dgm:cxn modelId="{9BEC4200-FBB4-406E-A8EA-7BA2905D657A}" type="presParOf" srcId="{913A96AF-CA1C-419F-9110-70BFB88FFBC9}" destId="{E975CEAC-9CAA-44E6-9C57-F3599D380CD7}" srcOrd="7" destOrd="0" presId="urn:microsoft.com/office/officeart/2005/8/layout/list1"/>
    <dgm:cxn modelId="{3ED64BEE-0F28-4FEF-BB37-98FDF90DED6F}" type="presParOf" srcId="{913A96AF-CA1C-419F-9110-70BFB88FFBC9}" destId="{DFCCDA36-E743-4CD4-A4CD-55F176277AE3}" srcOrd="8" destOrd="0" presId="urn:microsoft.com/office/officeart/2005/8/layout/list1"/>
    <dgm:cxn modelId="{BD1F27A7-B23C-4E5D-A9DD-0AAE575F1C54}" type="presParOf" srcId="{DFCCDA36-E743-4CD4-A4CD-55F176277AE3}" destId="{832F2A2A-F0F6-4461-8745-0296CCE72473}" srcOrd="0" destOrd="0" presId="urn:microsoft.com/office/officeart/2005/8/layout/list1"/>
    <dgm:cxn modelId="{01020430-F637-4662-804B-4880EFC2CA04}" type="presParOf" srcId="{DFCCDA36-E743-4CD4-A4CD-55F176277AE3}" destId="{6BB9B974-D815-41C3-803C-3E21562663CF}" srcOrd="1" destOrd="0" presId="urn:microsoft.com/office/officeart/2005/8/layout/list1"/>
    <dgm:cxn modelId="{B9B1E058-9E67-4976-BF81-AC7BD2DC1318}" type="presParOf" srcId="{913A96AF-CA1C-419F-9110-70BFB88FFBC9}" destId="{DBAB236E-86B6-453B-96A2-FDFCD5B44344}" srcOrd="9" destOrd="0" presId="urn:microsoft.com/office/officeart/2005/8/layout/list1"/>
    <dgm:cxn modelId="{61404607-6D86-4E99-B8C1-390D989F1C89}" type="presParOf" srcId="{913A96AF-CA1C-419F-9110-70BFB88FFBC9}" destId="{602467C4-7FFE-4045-A687-EC120B4EB8D2}" srcOrd="10" destOrd="0" presId="urn:microsoft.com/office/officeart/2005/8/layout/list1"/>
    <dgm:cxn modelId="{534C7B20-6516-47FF-92AA-6E621482AC00}" type="presParOf" srcId="{913A96AF-CA1C-419F-9110-70BFB88FFBC9}" destId="{1BC31BDE-335C-4C22-BADC-C334C927E583}" srcOrd="11" destOrd="0" presId="urn:microsoft.com/office/officeart/2005/8/layout/list1"/>
    <dgm:cxn modelId="{89AB668D-D496-47C2-B1A7-E8B37EF1789F}" type="presParOf" srcId="{913A96AF-CA1C-419F-9110-70BFB88FFBC9}" destId="{750239F6-09BE-40C5-9AA0-16A9478BD6D6}" srcOrd="12" destOrd="0" presId="urn:microsoft.com/office/officeart/2005/8/layout/list1"/>
    <dgm:cxn modelId="{49BA09BB-F499-4351-B702-F9F8E45167CF}" type="presParOf" srcId="{750239F6-09BE-40C5-9AA0-16A9478BD6D6}" destId="{933A0FE7-3C2F-451D-BC4C-1B3FD6B17757}" srcOrd="0" destOrd="0" presId="urn:microsoft.com/office/officeart/2005/8/layout/list1"/>
    <dgm:cxn modelId="{959551FD-9AA2-49A2-B292-6EEEE54B938F}" type="presParOf" srcId="{750239F6-09BE-40C5-9AA0-16A9478BD6D6}" destId="{A260DEFA-2D45-476A-8564-A6FCA53D1B9B}" srcOrd="1" destOrd="0" presId="urn:microsoft.com/office/officeart/2005/8/layout/list1"/>
    <dgm:cxn modelId="{B7DCF8D0-0362-4B1D-A9FC-1440FA848AA2}" type="presParOf" srcId="{913A96AF-CA1C-419F-9110-70BFB88FFBC9}" destId="{861CB1D6-5953-4F3A-A7E4-858BF6433DED}" srcOrd="13" destOrd="0" presId="urn:microsoft.com/office/officeart/2005/8/layout/list1"/>
    <dgm:cxn modelId="{D72CC0DE-C318-402F-BF54-9350C12FB12A}"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56F7C3-DAF2-4A8C-B865-CC5D5B03D5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F76500-B16D-4644-8DEB-A155A512A43C}">
      <dgm:prSet phldrT="[Text]" custT="1"/>
      <dgm:spPr/>
      <dgm:t>
        <a:bodyPr/>
        <a:lstStyle/>
        <a:p>
          <a:r>
            <a:rPr lang="en-US" sz="2400" dirty="0"/>
            <a:t>Knowledge/vocabulary gained as a purpose for instruction</a:t>
          </a:r>
        </a:p>
      </dgm:t>
    </dgm:pt>
    <dgm:pt modelId="{98809D8C-2157-45CD-AAE6-5B7A347C7F0C}" type="parTrans" cxnId="{EAD10938-ADFE-4CD3-86D2-FB46A6F2923C}">
      <dgm:prSet/>
      <dgm:spPr/>
      <dgm:t>
        <a:bodyPr/>
        <a:lstStyle/>
        <a:p>
          <a:endParaRPr lang="en-US"/>
        </a:p>
      </dgm:t>
    </dgm:pt>
    <dgm:pt modelId="{74188722-FD93-4066-BDFA-E56E8088BFF4}" type="sibTrans" cxnId="{EAD10938-ADFE-4CD3-86D2-FB46A6F2923C}">
      <dgm:prSet/>
      <dgm:spPr/>
      <dgm:t>
        <a:bodyPr/>
        <a:lstStyle/>
        <a:p>
          <a:endParaRPr lang="en-US"/>
        </a:p>
      </dgm:t>
    </dgm:pt>
    <dgm:pt modelId="{307499B8-67E4-4C97-9966-81854B9CAAA5}">
      <dgm:prSet phldrT="[Text]" custT="1"/>
      <dgm:spPr/>
      <dgm:t>
        <a:bodyPr/>
        <a:lstStyle/>
        <a:p>
          <a:r>
            <a:rPr lang="en-US" sz="2400" dirty="0"/>
            <a:t>Multiple texts/resources on a topic</a:t>
          </a:r>
        </a:p>
      </dgm:t>
    </dgm:pt>
    <dgm:pt modelId="{6C4E90A3-2856-4504-BD4B-4FFB0133A2B5}" type="parTrans" cxnId="{B08C0E60-ECD6-45E6-BFBA-842CB6AD627A}">
      <dgm:prSet/>
      <dgm:spPr/>
      <dgm:t>
        <a:bodyPr/>
        <a:lstStyle/>
        <a:p>
          <a:endParaRPr lang="en-US"/>
        </a:p>
      </dgm:t>
    </dgm:pt>
    <dgm:pt modelId="{C8CCB4F7-98B6-4D2C-9A2B-6E77EB1DE8B7}" type="sibTrans" cxnId="{B08C0E60-ECD6-45E6-BFBA-842CB6AD627A}">
      <dgm:prSet/>
      <dgm:spPr/>
      <dgm:t>
        <a:bodyPr/>
        <a:lstStyle/>
        <a:p>
          <a:endParaRPr lang="en-US"/>
        </a:p>
      </dgm:t>
    </dgm:pt>
    <dgm:pt modelId="{67E09AA7-3129-43F0-BB64-F4A283692B7B}">
      <dgm:prSet phldrT="[Text]" custT="1"/>
      <dgm:spPr/>
      <dgm:t>
        <a:bodyPr/>
        <a:lstStyle/>
        <a:p>
          <a:r>
            <a:rPr lang="en-US" sz="2400" dirty="0"/>
            <a:t>Attention to rich academic vocabulary</a:t>
          </a:r>
        </a:p>
      </dgm:t>
    </dgm:pt>
    <dgm:pt modelId="{A2148846-FA3A-4EB6-A0C0-CA8CDB6AF610}" type="parTrans" cxnId="{1ECAAC1B-FC0A-41AE-B8A6-072A4796EA23}">
      <dgm:prSet/>
      <dgm:spPr/>
      <dgm:t>
        <a:bodyPr/>
        <a:lstStyle/>
        <a:p>
          <a:endParaRPr lang="en-US"/>
        </a:p>
      </dgm:t>
    </dgm:pt>
    <dgm:pt modelId="{CBE283F0-CCA7-4939-8D3B-5EB5C1E96976}" type="sibTrans" cxnId="{1ECAAC1B-FC0A-41AE-B8A6-072A4796EA23}">
      <dgm:prSet/>
      <dgm:spPr/>
      <dgm:t>
        <a:bodyPr/>
        <a:lstStyle/>
        <a:p>
          <a:endParaRPr lang="en-US"/>
        </a:p>
      </dgm:t>
    </dgm:pt>
    <dgm:pt modelId="{43ED0CD8-2E43-484C-9119-C1ADBDFC60E1}">
      <dgm:prSet custT="1"/>
      <dgm:spPr/>
      <dgm:t>
        <a:bodyPr/>
        <a:lstStyle/>
        <a:p>
          <a:r>
            <a:rPr lang="en-US" sz="2400" dirty="0"/>
            <a:t>Opportunities to showcase learning</a:t>
          </a:r>
        </a:p>
      </dgm:t>
    </dgm:pt>
    <dgm:pt modelId="{BE7979AD-6DB5-480C-A171-F1C9EC24604A}" type="parTrans" cxnId="{7C109678-EACF-4B0E-8F71-86A0D2E5322E}">
      <dgm:prSet/>
      <dgm:spPr/>
      <dgm:t>
        <a:bodyPr/>
        <a:lstStyle/>
        <a:p>
          <a:endParaRPr lang="en-US"/>
        </a:p>
      </dgm:t>
    </dgm:pt>
    <dgm:pt modelId="{5D73E2C3-4190-4780-8636-FB5ABEFBB997}" type="sibTrans" cxnId="{7C109678-EACF-4B0E-8F71-86A0D2E5322E}">
      <dgm:prSet/>
      <dgm:spPr/>
      <dgm:t>
        <a:bodyPr/>
        <a:lstStyle/>
        <a:p>
          <a:endParaRPr lang="en-US"/>
        </a:p>
      </dgm:t>
    </dgm:pt>
    <dgm:pt modelId="{913A96AF-CA1C-419F-9110-70BFB88FFBC9}" type="pres">
      <dgm:prSet presAssocID="{B456F7C3-DAF2-4A8C-B865-CC5D5B03D504}" presName="linear" presStyleCnt="0">
        <dgm:presLayoutVars>
          <dgm:dir/>
          <dgm:animLvl val="lvl"/>
          <dgm:resizeHandles val="exact"/>
        </dgm:presLayoutVars>
      </dgm:prSet>
      <dgm:spPr/>
    </dgm:pt>
    <dgm:pt modelId="{6BFF7EF0-1C76-459F-A36E-96CBD7568D8A}" type="pres">
      <dgm:prSet presAssocID="{AAF76500-B16D-4644-8DEB-A155A512A43C}" presName="parentLin" presStyleCnt="0"/>
      <dgm:spPr/>
    </dgm:pt>
    <dgm:pt modelId="{0C8DFB4A-DFFF-4587-BDEA-21B8DF7E7CA7}" type="pres">
      <dgm:prSet presAssocID="{AAF76500-B16D-4644-8DEB-A155A512A43C}" presName="parentLeftMargin" presStyleLbl="node1" presStyleIdx="0" presStyleCnt="4"/>
      <dgm:spPr/>
    </dgm:pt>
    <dgm:pt modelId="{F56083E5-225C-4B3C-8702-C001834BFDDA}" type="pres">
      <dgm:prSet presAssocID="{AAF76500-B16D-4644-8DEB-A155A512A43C}" presName="parentText" presStyleLbl="node1" presStyleIdx="0" presStyleCnt="4">
        <dgm:presLayoutVars>
          <dgm:chMax val="0"/>
          <dgm:bulletEnabled val="1"/>
        </dgm:presLayoutVars>
      </dgm:prSet>
      <dgm:spPr/>
    </dgm:pt>
    <dgm:pt modelId="{ED60E2DE-54CA-4FF1-B356-BF830726EE52}" type="pres">
      <dgm:prSet presAssocID="{AAF76500-B16D-4644-8DEB-A155A512A43C}" presName="negativeSpace" presStyleCnt="0"/>
      <dgm:spPr/>
    </dgm:pt>
    <dgm:pt modelId="{3C03620D-9471-4106-8755-033C9C0C121B}" type="pres">
      <dgm:prSet presAssocID="{AAF76500-B16D-4644-8DEB-A155A512A43C}" presName="childText" presStyleLbl="conFgAcc1" presStyleIdx="0" presStyleCnt="4">
        <dgm:presLayoutVars>
          <dgm:bulletEnabled val="1"/>
        </dgm:presLayoutVars>
      </dgm:prSet>
      <dgm:spPr/>
    </dgm:pt>
    <dgm:pt modelId="{CB342742-BD6F-41A7-B082-99180A253927}" type="pres">
      <dgm:prSet presAssocID="{74188722-FD93-4066-BDFA-E56E8088BFF4}" presName="spaceBetweenRectangles" presStyleCnt="0"/>
      <dgm:spPr/>
    </dgm:pt>
    <dgm:pt modelId="{28CA150C-B1E6-4627-B41A-E7EBDC3FF9C8}" type="pres">
      <dgm:prSet presAssocID="{307499B8-67E4-4C97-9966-81854B9CAAA5}" presName="parentLin" presStyleCnt="0"/>
      <dgm:spPr/>
    </dgm:pt>
    <dgm:pt modelId="{B4263C9D-C798-4F92-A9FD-CA0D63775ACA}" type="pres">
      <dgm:prSet presAssocID="{307499B8-67E4-4C97-9966-81854B9CAAA5}" presName="parentLeftMargin" presStyleLbl="node1" presStyleIdx="0" presStyleCnt="4"/>
      <dgm:spPr/>
    </dgm:pt>
    <dgm:pt modelId="{12EEFFAA-A8A6-4C9F-B257-CB53029D9FA6}" type="pres">
      <dgm:prSet presAssocID="{307499B8-67E4-4C97-9966-81854B9CAAA5}" presName="parentText" presStyleLbl="node1" presStyleIdx="1" presStyleCnt="4">
        <dgm:presLayoutVars>
          <dgm:chMax val="0"/>
          <dgm:bulletEnabled val="1"/>
        </dgm:presLayoutVars>
      </dgm:prSet>
      <dgm:spPr/>
    </dgm:pt>
    <dgm:pt modelId="{4E93548D-E2FA-4999-BD20-025FD3A7F1CF}" type="pres">
      <dgm:prSet presAssocID="{307499B8-67E4-4C97-9966-81854B9CAAA5}" presName="negativeSpace" presStyleCnt="0"/>
      <dgm:spPr/>
    </dgm:pt>
    <dgm:pt modelId="{93CB5315-7965-4529-AD95-F0184AA91604}" type="pres">
      <dgm:prSet presAssocID="{307499B8-67E4-4C97-9966-81854B9CAAA5}" presName="childText" presStyleLbl="conFgAcc1" presStyleIdx="1" presStyleCnt="4">
        <dgm:presLayoutVars>
          <dgm:bulletEnabled val="1"/>
        </dgm:presLayoutVars>
      </dgm:prSet>
      <dgm:spPr/>
    </dgm:pt>
    <dgm:pt modelId="{E975CEAC-9CAA-44E6-9C57-F3599D380CD7}" type="pres">
      <dgm:prSet presAssocID="{C8CCB4F7-98B6-4D2C-9A2B-6E77EB1DE8B7}" presName="spaceBetweenRectangles" presStyleCnt="0"/>
      <dgm:spPr/>
    </dgm:pt>
    <dgm:pt modelId="{DFCCDA36-E743-4CD4-A4CD-55F176277AE3}" type="pres">
      <dgm:prSet presAssocID="{67E09AA7-3129-43F0-BB64-F4A283692B7B}" presName="parentLin" presStyleCnt="0"/>
      <dgm:spPr/>
    </dgm:pt>
    <dgm:pt modelId="{832F2A2A-F0F6-4461-8745-0296CCE72473}" type="pres">
      <dgm:prSet presAssocID="{67E09AA7-3129-43F0-BB64-F4A283692B7B}" presName="parentLeftMargin" presStyleLbl="node1" presStyleIdx="1" presStyleCnt="4"/>
      <dgm:spPr/>
    </dgm:pt>
    <dgm:pt modelId="{6BB9B974-D815-41C3-803C-3E21562663CF}" type="pres">
      <dgm:prSet presAssocID="{67E09AA7-3129-43F0-BB64-F4A283692B7B}" presName="parentText" presStyleLbl="node1" presStyleIdx="2" presStyleCnt="4">
        <dgm:presLayoutVars>
          <dgm:chMax val="0"/>
          <dgm:bulletEnabled val="1"/>
        </dgm:presLayoutVars>
      </dgm:prSet>
      <dgm:spPr/>
    </dgm:pt>
    <dgm:pt modelId="{DBAB236E-86B6-453B-96A2-FDFCD5B44344}" type="pres">
      <dgm:prSet presAssocID="{67E09AA7-3129-43F0-BB64-F4A283692B7B}" presName="negativeSpace" presStyleCnt="0"/>
      <dgm:spPr/>
    </dgm:pt>
    <dgm:pt modelId="{602467C4-7FFE-4045-A687-EC120B4EB8D2}" type="pres">
      <dgm:prSet presAssocID="{67E09AA7-3129-43F0-BB64-F4A283692B7B}" presName="childText" presStyleLbl="conFgAcc1" presStyleIdx="2" presStyleCnt="4">
        <dgm:presLayoutVars>
          <dgm:bulletEnabled val="1"/>
        </dgm:presLayoutVars>
      </dgm:prSet>
      <dgm:spPr/>
    </dgm:pt>
    <dgm:pt modelId="{1BC31BDE-335C-4C22-BADC-C334C927E583}" type="pres">
      <dgm:prSet presAssocID="{CBE283F0-CCA7-4939-8D3B-5EB5C1E96976}" presName="spaceBetweenRectangles" presStyleCnt="0"/>
      <dgm:spPr/>
    </dgm:pt>
    <dgm:pt modelId="{750239F6-09BE-40C5-9AA0-16A9478BD6D6}" type="pres">
      <dgm:prSet presAssocID="{43ED0CD8-2E43-484C-9119-C1ADBDFC60E1}" presName="parentLin" presStyleCnt="0"/>
      <dgm:spPr/>
    </dgm:pt>
    <dgm:pt modelId="{933A0FE7-3C2F-451D-BC4C-1B3FD6B17757}" type="pres">
      <dgm:prSet presAssocID="{43ED0CD8-2E43-484C-9119-C1ADBDFC60E1}" presName="parentLeftMargin" presStyleLbl="node1" presStyleIdx="2" presStyleCnt="4"/>
      <dgm:spPr/>
    </dgm:pt>
    <dgm:pt modelId="{A260DEFA-2D45-476A-8564-A6FCA53D1B9B}" type="pres">
      <dgm:prSet presAssocID="{43ED0CD8-2E43-484C-9119-C1ADBDFC60E1}" presName="parentText" presStyleLbl="node1" presStyleIdx="3" presStyleCnt="4">
        <dgm:presLayoutVars>
          <dgm:chMax val="0"/>
          <dgm:bulletEnabled val="1"/>
        </dgm:presLayoutVars>
      </dgm:prSet>
      <dgm:spPr/>
    </dgm:pt>
    <dgm:pt modelId="{861CB1D6-5953-4F3A-A7E4-858BF6433DED}" type="pres">
      <dgm:prSet presAssocID="{43ED0CD8-2E43-484C-9119-C1ADBDFC60E1}" presName="negativeSpace" presStyleCnt="0"/>
      <dgm:spPr/>
    </dgm:pt>
    <dgm:pt modelId="{DB5F266C-BB60-4359-B329-6081AFF87510}" type="pres">
      <dgm:prSet presAssocID="{43ED0CD8-2E43-484C-9119-C1ADBDFC60E1}" presName="childText" presStyleLbl="conFgAcc1" presStyleIdx="3" presStyleCnt="4">
        <dgm:presLayoutVars>
          <dgm:bulletEnabled val="1"/>
        </dgm:presLayoutVars>
      </dgm:prSet>
      <dgm:spPr/>
    </dgm:pt>
  </dgm:ptLst>
  <dgm:cxnLst>
    <dgm:cxn modelId="{76AF701A-61BA-48CA-AB48-E0E51712A633}" type="presOf" srcId="{AAF76500-B16D-4644-8DEB-A155A512A43C}" destId="{0C8DFB4A-DFFF-4587-BDEA-21B8DF7E7CA7}" srcOrd="0" destOrd="0" presId="urn:microsoft.com/office/officeart/2005/8/layout/list1"/>
    <dgm:cxn modelId="{1ECAAC1B-FC0A-41AE-B8A6-072A4796EA23}" srcId="{B456F7C3-DAF2-4A8C-B865-CC5D5B03D504}" destId="{67E09AA7-3129-43F0-BB64-F4A283692B7B}" srcOrd="2" destOrd="0" parTransId="{A2148846-FA3A-4EB6-A0C0-CA8CDB6AF610}" sibTransId="{CBE283F0-CCA7-4939-8D3B-5EB5C1E96976}"/>
    <dgm:cxn modelId="{7162E929-08A2-4E11-87C5-02C3A56582DD}" type="presOf" srcId="{AAF76500-B16D-4644-8DEB-A155A512A43C}" destId="{F56083E5-225C-4B3C-8702-C001834BFDDA}" srcOrd="1" destOrd="0" presId="urn:microsoft.com/office/officeart/2005/8/layout/list1"/>
    <dgm:cxn modelId="{5C4E2B2C-8878-4C8F-8A1E-DB4D5CEC7CC7}" type="presOf" srcId="{307499B8-67E4-4C97-9966-81854B9CAAA5}" destId="{B4263C9D-C798-4F92-A9FD-CA0D63775ACA}" srcOrd="0" destOrd="0" presId="urn:microsoft.com/office/officeart/2005/8/layout/list1"/>
    <dgm:cxn modelId="{EAD10938-ADFE-4CD3-86D2-FB46A6F2923C}" srcId="{B456F7C3-DAF2-4A8C-B865-CC5D5B03D504}" destId="{AAF76500-B16D-4644-8DEB-A155A512A43C}" srcOrd="0" destOrd="0" parTransId="{98809D8C-2157-45CD-AAE6-5B7A347C7F0C}" sibTransId="{74188722-FD93-4066-BDFA-E56E8088BFF4}"/>
    <dgm:cxn modelId="{B08C0E60-ECD6-45E6-BFBA-842CB6AD627A}" srcId="{B456F7C3-DAF2-4A8C-B865-CC5D5B03D504}" destId="{307499B8-67E4-4C97-9966-81854B9CAAA5}" srcOrd="1" destOrd="0" parTransId="{6C4E90A3-2856-4504-BD4B-4FFB0133A2B5}" sibTransId="{C8CCB4F7-98B6-4D2C-9A2B-6E77EB1DE8B7}"/>
    <dgm:cxn modelId="{34CA3344-32D3-45F6-9FE3-1F77471FE6D8}" type="presOf" srcId="{43ED0CD8-2E43-484C-9119-C1ADBDFC60E1}" destId="{A260DEFA-2D45-476A-8564-A6FCA53D1B9B}" srcOrd="1" destOrd="0" presId="urn:microsoft.com/office/officeart/2005/8/layout/list1"/>
    <dgm:cxn modelId="{7C109678-EACF-4B0E-8F71-86A0D2E5322E}" srcId="{B456F7C3-DAF2-4A8C-B865-CC5D5B03D504}" destId="{43ED0CD8-2E43-484C-9119-C1ADBDFC60E1}" srcOrd="3" destOrd="0" parTransId="{BE7979AD-6DB5-480C-A171-F1C9EC24604A}" sibTransId="{5D73E2C3-4190-4780-8636-FB5ABEFBB997}"/>
    <dgm:cxn modelId="{3F32095A-5D95-4E78-BC42-0C76BF829926}" type="presOf" srcId="{307499B8-67E4-4C97-9966-81854B9CAAA5}" destId="{12EEFFAA-A8A6-4C9F-B257-CB53029D9FA6}" srcOrd="1" destOrd="0" presId="urn:microsoft.com/office/officeart/2005/8/layout/list1"/>
    <dgm:cxn modelId="{7EDCAC5A-C07E-4DBD-8BCD-0CD3B38F90C4}" type="presOf" srcId="{43ED0CD8-2E43-484C-9119-C1ADBDFC60E1}" destId="{933A0FE7-3C2F-451D-BC4C-1B3FD6B17757}" srcOrd="0" destOrd="0" presId="urn:microsoft.com/office/officeart/2005/8/layout/list1"/>
    <dgm:cxn modelId="{D38D8091-0475-4FF7-AC9F-7C068947CB2B}" type="presOf" srcId="{67E09AA7-3129-43F0-BB64-F4A283692B7B}" destId="{832F2A2A-F0F6-4461-8745-0296CCE72473}" srcOrd="0" destOrd="0" presId="urn:microsoft.com/office/officeart/2005/8/layout/list1"/>
    <dgm:cxn modelId="{57002CFB-2DFB-4D95-8198-46F9AD2F12BB}" type="presOf" srcId="{67E09AA7-3129-43F0-BB64-F4A283692B7B}" destId="{6BB9B974-D815-41C3-803C-3E21562663CF}" srcOrd="1" destOrd="0" presId="urn:microsoft.com/office/officeart/2005/8/layout/list1"/>
    <dgm:cxn modelId="{37361AFE-0992-4EA4-93E1-EB145E52ACF6}" type="presOf" srcId="{B456F7C3-DAF2-4A8C-B865-CC5D5B03D504}" destId="{913A96AF-CA1C-419F-9110-70BFB88FFBC9}" srcOrd="0" destOrd="0" presId="urn:microsoft.com/office/officeart/2005/8/layout/list1"/>
    <dgm:cxn modelId="{FBAA50A9-471F-454B-96BA-7898AA48C929}" type="presParOf" srcId="{913A96AF-CA1C-419F-9110-70BFB88FFBC9}" destId="{6BFF7EF0-1C76-459F-A36E-96CBD7568D8A}" srcOrd="0" destOrd="0" presId="urn:microsoft.com/office/officeart/2005/8/layout/list1"/>
    <dgm:cxn modelId="{0572F717-509E-4940-94FA-2A5541FB55C2}" type="presParOf" srcId="{6BFF7EF0-1C76-459F-A36E-96CBD7568D8A}" destId="{0C8DFB4A-DFFF-4587-BDEA-21B8DF7E7CA7}" srcOrd="0" destOrd="0" presId="urn:microsoft.com/office/officeart/2005/8/layout/list1"/>
    <dgm:cxn modelId="{0488E893-DD3B-42D5-B552-414532FD93EB}" type="presParOf" srcId="{6BFF7EF0-1C76-459F-A36E-96CBD7568D8A}" destId="{F56083E5-225C-4B3C-8702-C001834BFDDA}" srcOrd="1" destOrd="0" presId="urn:microsoft.com/office/officeart/2005/8/layout/list1"/>
    <dgm:cxn modelId="{2589868A-2346-4396-AF7F-A1F790D66C38}" type="presParOf" srcId="{913A96AF-CA1C-419F-9110-70BFB88FFBC9}" destId="{ED60E2DE-54CA-4FF1-B356-BF830726EE52}" srcOrd="1" destOrd="0" presId="urn:microsoft.com/office/officeart/2005/8/layout/list1"/>
    <dgm:cxn modelId="{26EF36DB-B526-4A86-832C-93088FA02044}" type="presParOf" srcId="{913A96AF-CA1C-419F-9110-70BFB88FFBC9}" destId="{3C03620D-9471-4106-8755-033C9C0C121B}" srcOrd="2" destOrd="0" presId="urn:microsoft.com/office/officeart/2005/8/layout/list1"/>
    <dgm:cxn modelId="{4585F64E-8B18-43EA-A3AD-BA28FCF000A6}" type="presParOf" srcId="{913A96AF-CA1C-419F-9110-70BFB88FFBC9}" destId="{CB342742-BD6F-41A7-B082-99180A253927}" srcOrd="3" destOrd="0" presId="urn:microsoft.com/office/officeart/2005/8/layout/list1"/>
    <dgm:cxn modelId="{0CE678C4-E619-4819-B499-9FD2F3ED1B8A}" type="presParOf" srcId="{913A96AF-CA1C-419F-9110-70BFB88FFBC9}" destId="{28CA150C-B1E6-4627-B41A-E7EBDC3FF9C8}" srcOrd="4" destOrd="0" presId="urn:microsoft.com/office/officeart/2005/8/layout/list1"/>
    <dgm:cxn modelId="{00195A57-70A8-45E0-ABCB-1E1BD70F9C40}" type="presParOf" srcId="{28CA150C-B1E6-4627-B41A-E7EBDC3FF9C8}" destId="{B4263C9D-C798-4F92-A9FD-CA0D63775ACA}" srcOrd="0" destOrd="0" presId="urn:microsoft.com/office/officeart/2005/8/layout/list1"/>
    <dgm:cxn modelId="{F43A33AC-B4E2-4FCC-A790-1CD6E71B6BA6}" type="presParOf" srcId="{28CA150C-B1E6-4627-B41A-E7EBDC3FF9C8}" destId="{12EEFFAA-A8A6-4C9F-B257-CB53029D9FA6}" srcOrd="1" destOrd="0" presId="urn:microsoft.com/office/officeart/2005/8/layout/list1"/>
    <dgm:cxn modelId="{CF7FB583-EB3E-4487-9B02-46E201FBB48A}" type="presParOf" srcId="{913A96AF-CA1C-419F-9110-70BFB88FFBC9}" destId="{4E93548D-E2FA-4999-BD20-025FD3A7F1CF}" srcOrd="5" destOrd="0" presId="urn:microsoft.com/office/officeart/2005/8/layout/list1"/>
    <dgm:cxn modelId="{F5E13806-6FA2-4482-ABED-07AF99DF59AA}" type="presParOf" srcId="{913A96AF-CA1C-419F-9110-70BFB88FFBC9}" destId="{93CB5315-7965-4529-AD95-F0184AA91604}" srcOrd="6" destOrd="0" presId="urn:microsoft.com/office/officeart/2005/8/layout/list1"/>
    <dgm:cxn modelId="{C374A1F3-B92B-493F-9B82-5F5C9B35B0E2}" type="presParOf" srcId="{913A96AF-CA1C-419F-9110-70BFB88FFBC9}" destId="{E975CEAC-9CAA-44E6-9C57-F3599D380CD7}" srcOrd="7" destOrd="0" presId="urn:microsoft.com/office/officeart/2005/8/layout/list1"/>
    <dgm:cxn modelId="{74E882DD-AFCC-48E8-B595-ABCEC9257366}" type="presParOf" srcId="{913A96AF-CA1C-419F-9110-70BFB88FFBC9}" destId="{DFCCDA36-E743-4CD4-A4CD-55F176277AE3}" srcOrd="8" destOrd="0" presId="urn:microsoft.com/office/officeart/2005/8/layout/list1"/>
    <dgm:cxn modelId="{F50E07DB-EDE4-4BC9-B509-395DE5EEA776}" type="presParOf" srcId="{DFCCDA36-E743-4CD4-A4CD-55F176277AE3}" destId="{832F2A2A-F0F6-4461-8745-0296CCE72473}" srcOrd="0" destOrd="0" presId="urn:microsoft.com/office/officeart/2005/8/layout/list1"/>
    <dgm:cxn modelId="{6A4EDFC1-1B21-4F41-84D8-69EE647A8760}" type="presParOf" srcId="{DFCCDA36-E743-4CD4-A4CD-55F176277AE3}" destId="{6BB9B974-D815-41C3-803C-3E21562663CF}" srcOrd="1" destOrd="0" presId="urn:microsoft.com/office/officeart/2005/8/layout/list1"/>
    <dgm:cxn modelId="{A0506B18-76C7-4A2E-9D94-68D83DDCE290}" type="presParOf" srcId="{913A96AF-CA1C-419F-9110-70BFB88FFBC9}" destId="{DBAB236E-86B6-453B-96A2-FDFCD5B44344}" srcOrd="9" destOrd="0" presId="urn:microsoft.com/office/officeart/2005/8/layout/list1"/>
    <dgm:cxn modelId="{6A98F0D6-F6A2-473F-8F18-9DFD76B6CC36}" type="presParOf" srcId="{913A96AF-CA1C-419F-9110-70BFB88FFBC9}" destId="{602467C4-7FFE-4045-A687-EC120B4EB8D2}" srcOrd="10" destOrd="0" presId="urn:microsoft.com/office/officeart/2005/8/layout/list1"/>
    <dgm:cxn modelId="{60A0CC06-937E-4D10-97AE-11BECF9F5B4A}" type="presParOf" srcId="{913A96AF-CA1C-419F-9110-70BFB88FFBC9}" destId="{1BC31BDE-335C-4C22-BADC-C334C927E583}" srcOrd="11" destOrd="0" presId="urn:microsoft.com/office/officeart/2005/8/layout/list1"/>
    <dgm:cxn modelId="{C4F10296-6D79-41D0-B469-2722CA66C82E}" type="presParOf" srcId="{913A96AF-CA1C-419F-9110-70BFB88FFBC9}" destId="{750239F6-09BE-40C5-9AA0-16A9478BD6D6}" srcOrd="12" destOrd="0" presId="urn:microsoft.com/office/officeart/2005/8/layout/list1"/>
    <dgm:cxn modelId="{2F7C7985-6736-483C-87FB-3513FC3E06EB}" type="presParOf" srcId="{750239F6-09BE-40C5-9AA0-16A9478BD6D6}" destId="{933A0FE7-3C2F-451D-BC4C-1B3FD6B17757}" srcOrd="0" destOrd="0" presId="urn:microsoft.com/office/officeart/2005/8/layout/list1"/>
    <dgm:cxn modelId="{80CCA2D1-05DA-4B7B-8F03-B5B7AA253A84}" type="presParOf" srcId="{750239F6-09BE-40C5-9AA0-16A9478BD6D6}" destId="{A260DEFA-2D45-476A-8564-A6FCA53D1B9B}" srcOrd="1" destOrd="0" presId="urn:microsoft.com/office/officeart/2005/8/layout/list1"/>
    <dgm:cxn modelId="{DDA83F5B-7AB7-4A16-BBB1-0D00A8CC2C51}" type="presParOf" srcId="{913A96AF-CA1C-419F-9110-70BFB88FFBC9}" destId="{861CB1D6-5953-4F3A-A7E4-858BF6433DED}" srcOrd="13" destOrd="0" presId="urn:microsoft.com/office/officeart/2005/8/layout/list1"/>
    <dgm:cxn modelId="{56743E82-EAC5-45B2-A8BA-464A1D57F077}" type="presParOf" srcId="{913A96AF-CA1C-419F-9110-70BFB88FFBC9}" destId="{DB5F266C-BB60-4359-B329-6081AFF8751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3620D-9471-4106-8755-033C9C0C121B}">
      <dsp:nvSpPr>
        <dsp:cNvPr id="0" name=""/>
        <dsp:cNvSpPr/>
      </dsp:nvSpPr>
      <dsp:spPr>
        <a:xfrm>
          <a:off x="0" y="431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6083E5-225C-4B3C-8702-C001834BFDDA}">
      <dsp:nvSpPr>
        <dsp:cNvPr id="0" name=""/>
        <dsp:cNvSpPr/>
      </dsp:nvSpPr>
      <dsp:spPr>
        <a:xfrm>
          <a:off x="411480" y="62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Knowledge/vocabulary gained as a purpose for instruction</a:t>
          </a:r>
        </a:p>
      </dsp:txBody>
      <dsp:txXfrm>
        <a:off x="447506" y="98507"/>
        <a:ext cx="5688668" cy="665948"/>
      </dsp:txXfrm>
    </dsp:sp>
    <dsp:sp modelId="{93CB5315-7965-4529-AD95-F0184AA91604}">
      <dsp:nvSpPr>
        <dsp:cNvPr id="0" name=""/>
        <dsp:cNvSpPr/>
      </dsp:nvSpPr>
      <dsp:spPr>
        <a:xfrm>
          <a:off x="0" y="1565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EEFFAA-A8A6-4C9F-B257-CB53029D9FA6}">
      <dsp:nvSpPr>
        <dsp:cNvPr id="0" name=""/>
        <dsp:cNvSpPr/>
      </dsp:nvSpPr>
      <dsp:spPr>
        <a:xfrm>
          <a:off x="411480" y="1196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Multiple texts/resources on a topic</a:t>
          </a:r>
        </a:p>
      </dsp:txBody>
      <dsp:txXfrm>
        <a:off x="447506" y="1232507"/>
        <a:ext cx="5688668" cy="665948"/>
      </dsp:txXfrm>
    </dsp:sp>
    <dsp:sp modelId="{602467C4-7FFE-4045-A687-EC120B4EB8D2}">
      <dsp:nvSpPr>
        <dsp:cNvPr id="0" name=""/>
        <dsp:cNvSpPr/>
      </dsp:nvSpPr>
      <dsp:spPr>
        <a:xfrm>
          <a:off x="0" y="2699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B9B974-D815-41C3-803C-3E21562663CF}">
      <dsp:nvSpPr>
        <dsp:cNvPr id="0" name=""/>
        <dsp:cNvSpPr/>
      </dsp:nvSpPr>
      <dsp:spPr>
        <a:xfrm>
          <a:off x="411480" y="2330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Attention to rich academic vocabulary</a:t>
          </a:r>
        </a:p>
      </dsp:txBody>
      <dsp:txXfrm>
        <a:off x="447506" y="2366507"/>
        <a:ext cx="5688668" cy="665948"/>
      </dsp:txXfrm>
    </dsp:sp>
    <dsp:sp modelId="{DB5F266C-BB60-4359-B329-6081AFF87510}">
      <dsp:nvSpPr>
        <dsp:cNvPr id="0" name=""/>
        <dsp:cNvSpPr/>
      </dsp:nvSpPr>
      <dsp:spPr>
        <a:xfrm>
          <a:off x="0" y="3833481"/>
          <a:ext cx="8229600"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60DEFA-2D45-476A-8564-A6FCA53D1B9B}">
      <dsp:nvSpPr>
        <dsp:cNvPr id="0" name=""/>
        <dsp:cNvSpPr/>
      </dsp:nvSpPr>
      <dsp:spPr>
        <a:xfrm>
          <a:off x="411480" y="3464481"/>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dirty="0"/>
            <a:t>Opportunities to showcase learning</a:t>
          </a:r>
        </a:p>
      </dsp:txBody>
      <dsp:txXfrm>
        <a:off x="447506" y="3500507"/>
        <a:ext cx="5688668"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B6F892B-6627-994E-B68D-E99C83311AB5}" type="datetimeFigureOut">
              <a:rPr lang="en-US" smtClean="0"/>
              <a:t>1/23/2020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7FEF523-DFFF-3849-AB64-4EC8F28D8BCC}" type="slidenum">
              <a:rPr lang="en-US" smtClean="0"/>
              <a:t>‹#›</a:t>
            </a:fld>
            <a:endParaRPr lang="en-US"/>
          </a:p>
        </p:txBody>
      </p:sp>
    </p:spTree>
    <p:extLst>
      <p:ext uri="{BB962C8B-B14F-4D97-AF65-F5344CB8AC3E}">
        <p14:creationId xmlns:p14="http://schemas.microsoft.com/office/powerpoint/2010/main" val="179313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8BC110C5-65C0-4E2E-A119-B3268DB83C1D}" type="datetimeFigureOut">
              <a:rPr lang="en-US" smtClean="0"/>
              <a:t>1/23/2020</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9B1ADD4D-0518-433A-988F-9CFF81BC12A6}" type="slidenum">
              <a:rPr lang="en-US" smtClean="0"/>
              <a:t>‹#›</a:t>
            </a:fld>
            <a:endParaRPr lang="en-US"/>
          </a:p>
        </p:txBody>
      </p:sp>
    </p:spTree>
    <p:extLst>
      <p:ext uri="{BB962C8B-B14F-4D97-AF65-F5344CB8AC3E}">
        <p14:creationId xmlns:p14="http://schemas.microsoft.com/office/powerpoint/2010/main" val="370065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This module was last updated on June 2019.</a:t>
            </a: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1</a:t>
            </a:fld>
            <a:endParaRPr lang="en-US"/>
          </a:p>
        </p:txBody>
      </p:sp>
    </p:spTree>
    <p:extLst>
      <p:ext uri="{BB962C8B-B14F-4D97-AF65-F5344CB8AC3E}">
        <p14:creationId xmlns:p14="http://schemas.microsoft.com/office/powerpoint/2010/main" val="239807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9" name="Shape 96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70" name="Shape 97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17</a:t>
            </a:fld>
            <a:endParaRPr/>
          </a:p>
        </p:txBody>
      </p:sp>
    </p:spTree>
    <p:extLst>
      <p:ext uri="{BB962C8B-B14F-4D97-AF65-F5344CB8AC3E}">
        <p14:creationId xmlns:p14="http://schemas.microsoft.com/office/powerpoint/2010/main" val="376359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7" name="Shape 977"/>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dirty="0"/>
              <a:t>Reading/writing/speaking &amp; listening standards are designed to be annual targets and reference points. They hold us to a common set of expectations for what well-educated students should be able to know and do by the end of each grade to be on track for success by the time students end their public school careers and move on into careers or more study, and into active engagement in civic affairs. These standards should be referenced in instructional planning and kept top of mind while teaching students to plumb, at the appropriate challenge, the particular structure(s), concepts, vocabulary, ideas, and details of the texts students are reading in order to consider what standard is being called for by the text demands. But they are not the goal of daily instruction.</a:t>
            </a:r>
            <a:endParaRPr dirty="0"/>
          </a:p>
          <a:p>
            <a:pPr marL="0" lvl="0" indent="0">
              <a:spcBef>
                <a:spcPts val="0"/>
              </a:spcBef>
              <a:spcAft>
                <a:spcPts val="0"/>
              </a:spcAft>
              <a:buNone/>
            </a:pPr>
            <a:endParaRPr dirty="0"/>
          </a:p>
        </p:txBody>
      </p:sp>
      <p:sp>
        <p:nvSpPr>
          <p:cNvPr id="978" name="Shape 978"/>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18</a:t>
            </a:fld>
            <a:endParaRPr/>
          </a:p>
        </p:txBody>
      </p:sp>
    </p:spTree>
    <p:extLst>
      <p:ext uri="{BB962C8B-B14F-4D97-AF65-F5344CB8AC3E}">
        <p14:creationId xmlns:p14="http://schemas.microsoft.com/office/powerpoint/2010/main" val="2583840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9" name="Shape 98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Question from released 3rd grade state assessment. </a:t>
            </a:r>
            <a:endParaRPr/>
          </a:p>
        </p:txBody>
      </p:sp>
      <p:sp>
        <p:nvSpPr>
          <p:cNvPr id="990" name="Shape 990"/>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19</a:t>
            </a:fld>
            <a:endParaRPr/>
          </a:p>
        </p:txBody>
      </p:sp>
    </p:spTree>
    <p:extLst>
      <p:ext uri="{BB962C8B-B14F-4D97-AF65-F5344CB8AC3E}">
        <p14:creationId xmlns:p14="http://schemas.microsoft.com/office/powerpoint/2010/main" val="1081637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http://knowledgematterscampaign.org/wp-content/uploads/2016/05/Parents-infographic.pdf </a:t>
            </a:r>
          </a:p>
          <a:p>
            <a:endParaRPr lang="en-US" dirty="0"/>
          </a:p>
          <a:p>
            <a:r>
              <a:rPr lang="en-US" dirty="0"/>
              <a:t>http://www.horizon-research.com/2012nssme/wp-content/uploads/2013/02/2012-NSSME-Full-Report1.pdf </a:t>
            </a:r>
          </a:p>
        </p:txBody>
      </p:sp>
      <p:sp>
        <p:nvSpPr>
          <p:cNvPr id="4" name="Slide Number Placeholder 3"/>
          <p:cNvSpPr>
            <a:spLocks noGrp="1"/>
          </p:cNvSpPr>
          <p:nvPr>
            <p:ph type="sldNum" sz="quarter" idx="10"/>
          </p:nvPr>
        </p:nvSpPr>
        <p:spPr/>
        <p:txBody>
          <a:bodyPr/>
          <a:lstStyle/>
          <a:p>
            <a:fld id="{9B1ADD4D-0518-433A-988F-9CFF81BC12A6}" type="slidenum">
              <a:rPr lang="en-US" smtClean="0"/>
              <a:t>20</a:t>
            </a:fld>
            <a:endParaRPr lang="en-US"/>
          </a:p>
        </p:txBody>
      </p:sp>
    </p:spTree>
    <p:extLst>
      <p:ext uri="{BB962C8B-B14F-4D97-AF65-F5344CB8AC3E}">
        <p14:creationId xmlns:p14="http://schemas.microsoft.com/office/powerpoint/2010/main" val="1149953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ADD4D-0518-433A-988F-9CFF81BC12A6}" type="slidenum">
              <a:rPr lang="en-US" smtClean="0"/>
              <a:t>21</a:t>
            </a:fld>
            <a:endParaRPr lang="en-US"/>
          </a:p>
        </p:txBody>
      </p:sp>
    </p:spTree>
    <p:extLst>
      <p:ext uri="{BB962C8B-B14F-4D97-AF65-F5344CB8AC3E}">
        <p14:creationId xmlns:p14="http://schemas.microsoft.com/office/powerpoint/2010/main" val="264411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sz="1200" kern="1200" dirty="0">
                <a:solidFill>
                  <a:schemeClr val="tx1"/>
                </a:solidFill>
                <a:effectLst/>
                <a:latin typeface="+mn-lt"/>
                <a:ea typeface="+mn-ea"/>
                <a:cs typeface="+mn-cs"/>
              </a:rPr>
              <a:t>Knowledge gain from the text as purpose for instruction (e.g., Let go of strategies/skills focus)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lit backwards (would a week of lessons on text features help you access this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standards called for by the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Adult task: Owl moon what are all the different knowledge demands! What can students learn? What’s the big idea?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Multiple texts on a topic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22</a:t>
            </a:fld>
            <a:endParaRPr lang="en-US"/>
          </a:p>
        </p:txBody>
      </p:sp>
    </p:spTree>
    <p:extLst>
      <p:ext uri="{BB962C8B-B14F-4D97-AF65-F5344CB8AC3E}">
        <p14:creationId xmlns:p14="http://schemas.microsoft.com/office/powerpoint/2010/main" val="192306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23</a:t>
            </a:fld>
            <a:endParaRPr lang="en-US"/>
          </a:p>
        </p:txBody>
      </p:sp>
    </p:spTree>
    <p:extLst>
      <p:ext uri="{BB962C8B-B14F-4D97-AF65-F5344CB8AC3E}">
        <p14:creationId xmlns:p14="http://schemas.microsoft.com/office/powerpoint/2010/main" val="312237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ADD4D-0518-433A-988F-9CFF81BC12A6}" type="slidenum">
              <a:rPr lang="en-US" smtClean="0"/>
              <a:t>24</a:t>
            </a:fld>
            <a:endParaRPr lang="en-US"/>
          </a:p>
        </p:txBody>
      </p:sp>
    </p:spTree>
    <p:extLst>
      <p:ext uri="{BB962C8B-B14F-4D97-AF65-F5344CB8AC3E}">
        <p14:creationId xmlns:p14="http://schemas.microsoft.com/office/powerpoint/2010/main" val="3300272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Expeditionary Learning Grade 5 </a:t>
            </a:r>
          </a:p>
          <a:p>
            <a:endParaRPr lang="en-US" dirty="0"/>
          </a:p>
          <a:p>
            <a:r>
              <a:rPr lang="en-US" dirty="0"/>
              <a:t>Notes: </a:t>
            </a:r>
          </a:p>
          <a:p>
            <a:pPr marL="171450" indent="-171450">
              <a:buFont typeface="Arial" panose="020B0604020202020204" pitchFamily="34" charset="0"/>
              <a:buChar char="•"/>
            </a:pPr>
            <a:r>
              <a:rPr lang="en-US" dirty="0"/>
              <a:t>Only 4 units this whole year – all with a focus as indicated in the module title  </a:t>
            </a:r>
          </a:p>
          <a:p>
            <a:pPr marL="171450" indent="-171450">
              <a:buFont typeface="Arial" panose="020B0604020202020204" pitchFamily="34" charset="0"/>
              <a:buChar char="•"/>
            </a:pPr>
            <a:r>
              <a:rPr lang="en-US" dirty="0"/>
              <a:t>Full length texts can serve as their own “topic” </a:t>
            </a:r>
          </a:p>
          <a:p>
            <a:pPr marL="171450" indent="-171450">
              <a:buFont typeface="Arial" panose="020B0604020202020204" pitchFamily="34" charset="0"/>
              <a:buChar char="•"/>
            </a:pPr>
            <a:r>
              <a:rPr lang="en-US" dirty="0"/>
              <a:t>In Module 1, there is a balance of a fiction chapter book and nonfiction texts </a:t>
            </a:r>
          </a:p>
          <a:p>
            <a:pPr marL="171450" indent="-171450">
              <a:buFont typeface="Arial" panose="020B0604020202020204" pitchFamily="34" charset="0"/>
              <a:buChar char="•"/>
            </a:pPr>
            <a:r>
              <a:rPr lang="en-US" dirty="0"/>
              <a:t>Biodiversity in the rainforest is a tight topic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25</a:t>
            </a:fld>
            <a:endParaRPr lang="en-US"/>
          </a:p>
        </p:txBody>
      </p:sp>
    </p:spTree>
    <p:extLst>
      <p:ext uri="{BB962C8B-B14F-4D97-AF65-F5344CB8AC3E}">
        <p14:creationId xmlns:p14="http://schemas.microsoft.com/office/powerpoint/2010/main" val="951193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Core Knowledge Sequence </a:t>
            </a:r>
          </a:p>
        </p:txBody>
      </p:sp>
      <p:sp>
        <p:nvSpPr>
          <p:cNvPr id="4" name="Slide Number Placeholder 3"/>
          <p:cNvSpPr>
            <a:spLocks noGrp="1"/>
          </p:cNvSpPr>
          <p:nvPr>
            <p:ph type="sldNum" sz="quarter" idx="10"/>
          </p:nvPr>
        </p:nvSpPr>
        <p:spPr/>
        <p:txBody>
          <a:bodyPr/>
          <a:lstStyle/>
          <a:p>
            <a:fld id="{9B1ADD4D-0518-433A-988F-9CFF81BC12A6}" type="slidenum">
              <a:rPr lang="en-US" smtClean="0"/>
              <a:t>26</a:t>
            </a:fld>
            <a:endParaRPr lang="en-US"/>
          </a:p>
        </p:txBody>
      </p:sp>
    </p:spTree>
    <p:extLst>
      <p:ext uri="{BB962C8B-B14F-4D97-AF65-F5344CB8AC3E}">
        <p14:creationId xmlns:p14="http://schemas.microsoft.com/office/powerpoint/2010/main" val="1369064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290908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1ADD4D-0518-433A-988F-9CFF81BC12A6}" type="slidenum">
              <a:rPr lang="en-US" smtClean="0"/>
              <a:t>28</a:t>
            </a:fld>
            <a:endParaRPr lang="en-US"/>
          </a:p>
        </p:txBody>
      </p:sp>
    </p:spTree>
    <p:extLst>
      <p:ext uri="{BB962C8B-B14F-4D97-AF65-F5344CB8AC3E}">
        <p14:creationId xmlns:p14="http://schemas.microsoft.com/office/powerpoint/2010/main" val="3352376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sz="1200" kern="1200" dirty="0">
                <a:solidFill>
                  <a:schemeClr val="tx1"/>
                </a:solidFill>
                <a:effectLst/>
                <a:latin typeface="+mn-lt"/>
                <a:ea typeface="+mn-ea"/>
                <a:cs typeface="+mn-cs"/>
              </a:rPr>
              <a:t>Knowledge gain from the text as purpose for instruction (e.g., Let go of strategies/skills focus)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lit backwards (would a week of lessons on text features help you access this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standards called for by the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Adult task: Owl moon what are all the different knowledge demands! What can students learn? What’s the big idea?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Multiple texts on a topic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29</a:t>
            </a:fld>
            <a:endParaRPr lang="en-US"/>
          </a:p>
        </p:txBody>
      </p:sp>
    </p:spTree>
    <p:extLst>
      <p:ext uri="{BB962C8B-B14F-4D97-AF65-F5344CB8AC3E}">
        <p14:creationId xmlns:p14="http://schemas.microsoft.com/office/powerpoint/2010/main" val="3536769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Idea: Remember, we see much better growth with vocabulary </a:t>
            </a:r>
          </a:p>
          <a:p>
            <a:endParaRPr lang="en-US" dirty="0"/>
          </a:p>
          <a:p>
            <a:r>
              <a:rPr lang="en-US" dirty="0"/>
              <a:t>This normal process of word acquisition occurs up to four times faster for Tier Three words when students have become familiar with the domain of the discourse and encounter the word in different contexts (</a:t>
            </a:r>
            <a:r>
              <a:rPr lang="en-US" dirty="0" err="1"/>
              <a:t>Landauer</a:t>
            </a:r>
            <a:r>
              <a:rPr lang="en-US" dirty="0"/>
              <a:t> &amp; </a:t>
            </a:r>
            <a:r>
              <a:rPr lang="en-US" dirty="0" err="1"/>
              <a:t>Dumais</a:t>
            </a:r>
            <a:r>
              <a:rPr lang="en-US" dirty="0"/>
              <a:t>, 1997). Hence, vocabulary development for these words occurs most effectively through a coherent course of study in which subject matters are integrated and coordinated across the curriculum and domains become familiar to the student over several days or weeks.</a:t>
            </a:r>
          </a:p>
          <a:p>
            <a:endParaRPr lang="en-US" dirty="0"/>
          </a:p>
          <a:p>
            <a:r>
              <a:rPr lang="en-US" dirty="0"/>
              <a:t>Computer simulation study </a:t>
            </a:r>
          </a:p>
        </p:txBody>
      </p:sp>
      <p:sp>
        <p:nvSpPr>
          <p:cNvPr id="4" name="Slide Number Placeholder 3"/>
          <p:cNvSpPr>
            <a:spLocks noGrp="1"/>
          </p:cNvSpPr>
          <p:nvPr>
            <p:ph type="sldNum" sz="quarter" idx="10"/>
          </p:nvPr>
        </p:nvSpPr>
        <p:spPr/>
        <p:txBody>
          <a:bodyPr/>
          <a:lstStyle/>
          <a:p>
            <a:fld id="{9B1ADD4D-0518-433A-988F-9CFF81BC12A6}" type="slidenum">
              <a:rPr lang="en-US" smtClean="0"/>
              <a:t>30</a:t>
            </a:fld>
            <a:endParaRPr lang="en-US"/>
          </a:p>
        </p:txBody>
      </p:sp>
    </p:spTree>
    <p:extLst>
      <p:ext uri="{BB962C8B-B14F-4D97-AF65-F5344CB8AC3E}">
        <p14:creationId xmlns:p14="http://schemas.microsoft.com/office/powerpoint/2010/main" val="612040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Semantic mapping is a visual strategy for vocabulary expansion and  extension of knowledge by  displaying in categories words related  to one another" (</a:t>
            </a:r>
            <a:r>
              <a:rPr lang="en-US" sz="1200" b="0" i="0" kern="1200" dirty="0" err="1">
                <a:solidFill>
                  <a:schemeClr val="tx1"/>
                </a:solidFill>
                <a:effectLst/>
                <a:latin typeface="+mn-lt"/>
                <a:ea typeface="+mn-ea"/>
                <a:cs typeface="+mn-cs"/>
              </a:rPr>
              <a:t>Kholi</a:t>
            </a:r>
            <a:r>
              <a:rPr lang="en-US" sz="1200" b="0" i="0" kern="1200" dirty="0">
                <a:solidFill>
                  <a:schemeClr val="tx1"/>
                </a:solidFill>
                <a:effectLst/>
                <a:latin typeface="+mn-lt"/>
                <a:ea typeface="+mn-ea"/>
                <a:cs typeface="+mn-cs"/>
              </a:rPr>
              <a:t>, &amp; </a:t>
            </a:r>
            <a:r>
              <a:rPr lang="en-US" sz="1200" b="0" i="0" kern="1200" dirty="0" err="1">
                <a:solidFill>
                  <a:schemeClr val="tx1"/>
                </a:solidFill>
                <a:effectLst/>
                <a:latin typeface="+mn-lt"/>
                <a:ea typeface="+mn-ea"/>
                <a:cs typeface="+mn-cs"/>
              </a:rPr>
              <a:t>Sharifafar</a:t>
            </a:r>
            <a:r>
              <a:rPr lang="en-US" sz="1200" b="0" i="0" kern="1200" dirty="0">
                <a:solidFill>
                  <a:schemeClr val="tx1"/>
                </a:solidFill>
                <a:effectLst/>
                <a:latin typeface="+mn-lt"/>
                <a:ea typeface="+mn-ea"/>
                <a:cs typeface="+mn-cs"/>
              </a:rPr>
              <a:t>, 2013).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and quote from: http://mavoigt.weebly.com/semantic-maps.html </a:t>
            </a:r>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31</a:t>
            </a:fld>
            <a:endParaRPr lang="en-US"/>
          </a:p>
        </p:txBody>
      </p:sp>
    </p:spTree>
    <p:extLst>
      <p:ext uri="{BB962C8B-B14F-4D97-AF65-F5344CB8AC3E}">
        <p14:creationId xmlns:p14="http://schemas.microsoft.com/office/powerpoint/2010/main" val="273707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32</a:t>
            </a:fld>
            <a:endParaRPr lang="en-US"/>
          </a:p>
        </p:txBody>
      </p:sp>
    </p:spTree>
    <p:extLst>
      <p:ext uri="{BB962C8B-B14F-4D97-AF65-F5344CB8AC3E}">
        <p14:creationId xmlns:p14="http://schemas.microsoft.com/office/powerpoint/2010/main" val="276091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ADD4D-0518-433A-988F-9CFF81BC12A6}" type="slidenum">
              <a:rPr lang="en-US" smtClean="0"/>
              <a:t>33</a:t>
            </a:fld>
            <a:endParaRPr lang="en-US"/>
          </a:p>
        </p:txBody>
      </p:sp>
    </p:spTree>
    <p:extLst>
      <p:ext uri="{BB962C8B-B14F-4D97-AF65-F5344CB8AC3E}">
        <p14:creationId xmlns:p14="http://schemas.microsoft.com/office/powerpoint/2010/main" val="1631181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ADD4D-0518-433A-988F-9CFF81BC12A6}" type="slidenum">
              <a:rPr lang="en-US" smtClean="0"/>
              <a:t>34</a:t>
            </a:fld>
            <a:endParaRPr lang="en-US"/>
          </a:p>
        </p:txBody>
      </p:sp>
    </p:spTree>
    <p:extLst>
      <p:ext uri="{BB962C8B-B14F-4D97-AF65-F5344CB8AC3E}">
        <p14:creationId xmlns:p14="http://schemas.microsoft.com/office/powerpoint/2010/main" val="1074990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1ADD4D-0518-433A-988F-9CFF81BC12A6}" type="slidenum">
              <a:rPr lang="en-US" smtClean="0"/>
              <a:t>36</a:t>
            </a:fld>
            <a:endParaRPr lang="en-US"/>
          </a:p>
        </p:txBody>
      </p:sp>
    </p:spTree>
    <p:extLst>
      <p:ext uri="{BB962C8B-B14F-4D97-AF65-F5344CB8AC3E}">
        <p14:creationId xmlns:p14="http://schemas.microsoft.com/office/powerpoint/2010/main" val="2319028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r>
              <a:rPr lang="en-US" sz="1200" kern="1200" dirty="0">
                <a:solidFill>
                  <a:schemeClr val="tx1"/>
                </a:solidFill>
                <a:effectLst/>
                <a:latin typeface="+mn-lt"/>
                <a:ea typeface="+mn-ea"/>
                <a:cs typeface="+mn-cs"/>
              </a:rPr>
              <a:t>Knowledge gain from the text as purpose for instruction (e.g., Let go of strategies/skills focus)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lit backwards (would a week of lessons on text features help you access this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Connect standards called for by the text </a:t>
            </a:r>
            <a:endParaRPr lang="en-US" sz="1400" kern="1200" dirty="0">
              <a:solidFill>
                <a:schemeClr val="tx1"/>
              </a:solidFill>
              <a:effectLst/>
              <a:latin typeface="+mn-lt"/>
              <a:ea typeface="+mn-ea"/>
              <a:cs typeface="+mn-cs"/>
            </a:endParaRPr>
          </a:p>
          <a:p>
            <a:pPr lvl="2" fontAlgn="base"/>
            <a:r>
              <a:rPr lang="en-US" sz="1200" kern="1200" dirty="0">
                <a:solidFill>
                  <a:schemeClr val="tx1"/>
                </a:solidFill>
                <a:effectLst/>
                <a:latin typeface="+mn-lt"/>
                <a:ea typeface="+mn-ea"/>
                <a:cs typeface="+mn-cs"/>
              </a:rPr>
              <a:t>Adult task: Owl moon what are all the different knowledge demands! What can students learn? What’s the big idea? </a:t>
            </a:r>
            <a:endParaRPr lang="en-US" sz="14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Multiple texts on a topic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38</a:t>
            </a:fld>
            <a:endParaRPr lang="en-US"/>
          </a:p>
        </p:txBody>
      </p:sp>
    </p:spTree>
    <p:extLst>
      <p:ext uri="{BB962C8B-B14F-4D97-AF65-F5344CB8AC3E}">
        <p14:creationId xmlns:p14="http://schemas.microsoft.com/office/powerpoint/2010/main" val="730451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344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Which…leads to something called the Matthew Effect. Let’s watch this short video from</a:t>
            </a:r>
            <a:r>
              <a:rPr lang="en-US" baseline="0" dirty="0"/>
              <a:t> the Washington Core Advocates</a:t>
            </a:r>
            <a:r>
              <a:rPr lang="en-US" dirty="0"/>
              <a:t> to find out more. </a:t>
            </a:r>
          </a:p>
        </p:txBody>
      </p:sp>
      <p:sp>
        <p:nvSpPr>
          <p:cNvPr id="4" name="Slide Number Placeholder 3"/>
          <p:cNvSpPr>
            <a:spLocks noGrp="1"/>
          </p:cNvSpPr>
          <p:nvPr>
            <p:ph type="sldNum" sz="quarter" idx="10"/>
          </p:nvPr>
        </p:nvSpPr>
        <p:spPr/>
        <p:txBody>
          <a:bodyPr/>
          <a:lstStyle/>
          <a:p>
            <a:fld id="{9B1ADD4D-0518-433A-988F-9CFF81BC12A6}" type="slidenum">
              <a:rPr lang="en-US" smtClean="0"/>
              <a:t>5</a:t>
            </a:fld>
            <a:endParaRPr lang="en-US"/>
          </a:p>
        </p:txBody>
      </p:sp>
    </p:spTree>
    <p:extLst>
      <p:ext uri="{BB962C8B-B14F-4D97-AF65-F5344CB8AC3E}">
        <p14:creationId xmlns:p14="http://schemas.microsoft.com/office/powerpoint/2010/main" val="409191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6</a:t>
            </a:fld>
            <a:endParaRPr lang="en-US"/>
          </a:p>
        </p:txBody>
      </p:sp>
    </p:spTree>
    <p:extLst>
      <p:ext uri="{BB962C8B-B14F-4D97-AF65-F5344CB8AC3E}">
        <p14:creationId xmlns:p14="http://schemas.microsoft.com/office/powerpoint/2010/main" val="363543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ucida Sans"/>
                <a:cs typeface="Lucida Sans"/>
              </a:rPr>
              <a:t>Now you know how important knowledge about the world is to reading.</a:t>
            </a: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7</a:t>
            </a:fld>
            <a:endParaRPr lang="en-US"/>
          </a:p>
        </p:txBody>
      </p:sp>
    </p:spTree>
    <p:extLst>
      <p:ext uri="{BB962C8B-B14F-4D97-AF65-F5344CB8AC3E}">
        <p14:creationId xmlns:p14="http://schemas.microsoft.com/office/powerpoint/2010/main" val="252069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t>Ask:</a:t>
            </a:r>
            <a:r>
              <a:rPr lang="en-US" sz="1200" baseline="0" dirty="0"/>
              <a:t> </a:t>
            </a:r>
            <a:r>
              <a:rPr lang="en-US" sz="1200" dirty="0"/>
              <a:t>What would it take for you to be able to identify the author’s purpose of that paragraph?</a:t>
            </a:r>
          </a:p>
          <a:p>
            <a:pPr algn="ctr"/>
            <a:endParaRPr lang="en-US" sz="1200" i="1" dirty="0"/>
          </a:p>
          <a:p>
            <a:pPr algn="ctr"/>
            <a:r>
              <a:rPr lang="en-US" sz="1200" i="1" dirty="0"/>
              <a:t>Note: </a:t>
            </a:r>
            <a:r>
              <a:rPr lang="en-US" sz="1200" i="1" u="sng" dirty="0"/>
              <a:t>Being and Time </a:t>
            </a:r>
            <a:r>
              <a:rPr lang="en-US" sz="1200" i="1" dirty="0"/>
              <a:t>is a 1927 book by a German philosopher and existentialist analyzing the concept of being. </a:t>
            </a:r>
          </a:p>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12</a:t>
            </a:fld>
            <a:endParaRPr lang="en-US"/>
          </a:p>
        </p:txBody>
      </p:sp>
    </p:spTree>
    <p:extLst>
      <p:ext uri="{BB962C8B-B14F-4D97-AF65-F5344CB8AC3E}">
        <p14:creationId xmlns:p14="http://schemas.microsoft.com/office/powerpoint/2010/main" val="422549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14</a:t>
            </a:fld>
            <a:endParaRPr lang="en-US"/>
          </a:p>
        </p:txBody>
      </p:sp>
    </p:spTree>
    <p:extLst>
      <p:ext uri="{BB962C8B-B14F-4D97-AF65-F5344CB8AC3E}">
        <p14:creationId xmlns:p14="http://schemas.microsoft.com/office/powerpoint/2010/main" val="2984358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ADD4D-0518-433A-988F-9CFF81BC12A6}" type="slidenum">
              <a:rPr lang="en-US" smtClean="0"/>
              <a:t>15</a:t>
            </a:fld>
            <a:endParaRPr lang="en-US"/>
          </a:p>
        </p:txBody>
      </p:sp>
    </p:spTree>
    <p:extLst>
      <p:ext uri="{BB962C8B-B14F-4D97-AF65-F5344CB8AC3E}">
        <p14:creationId xmlns:p14="http://schemas.microsoft.com/office/powerpoint/2010/main" val="176660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0" name="Shape 960"/>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“It’s February 3rd, it’s predictions week!” </a:t>
            </a:r>
            <a:endParaRPr/>
          </a:p>
        </p:txBody>
      </p:sp>
      <p:sp>
        <p:nvSpPr>
          <p:cNvPr id="961" name="Shape 961"/>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Calibri"/>
              <a:buNone/>
            </a:pPr>
            <a:fld id="{00000000-1234-1234-1234-123412341234}" type="slidenum">
              <a:rPr lang="en-US"/>
              <a:t>16</a:t>
            </a:fld>
            <a:endParaRPr/>
          </a:p>
        </p:txBody>
      </p:sp>
    </p:spTree>
    <p:extLst>
      <p:ext uri="{BB962C8B-B14F-4D97-AF65-F5344CB8AC3E}">
        <p14:creationId xmlns:p14="http://schemas.microsoft.com/office/powerpoint/2010/main" val="3390205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451908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13" name="Rectangle 12"/>
          <p:cNvSpPr/>
          <p:nvPr userDrawn="1"/>
        </p:nvSpPr>
        <p:spPr>
          <a:xfrm>
            <a:off x="0" y="0"/>
            <a:ext cx="9144000" cy="6858000"/>
          </a:xfrm>
          <a:prstGeom prst="rect">
            <a:avLst/>
          </a:prstGeom>
          <a:solidFill>
            <a:srgbClr val="5052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8973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3F3F39"/>
                </a:solidFill>
              </a:defRPr>
            </a:lvl1pPr>
            <a:lvl2pPr>
              <a:defRPr>
                <a:solidFill>
                  <a:srgbClr val="3F3F39"/>
                </a:solidFill>
              </a:defRPr>
            </a:lvl2pPr>
            <a:lvl3pPr>
              <a:defRPr>
                <a:solidFill>
                  <a:srgbClr val="3F3F39"/>
                </a:solidFill>
              </a:defRPr>
            </a:lvl3pPr>
            <a:lvl4pPr>
              <a:defRPr>
                <a:solidFill>
                  <a:srgbClr val="3F3F39"/>
                </a:solidFill>
              </a:defRPr>
            </a:lvl4pPr>
            <a:lvl5pPr>
              <a:defRPr>
                <a:solidFill>
                  <a:srgbClr val="3F3F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568116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age">
    <p:spTree>
      <p:nvGrpSpPr>
        <p:cNvPr id="1" name=""/>
        <p:cNvGrpSpPr/>
        <p:nvPr/>
      </p:nvGrpSpPr>
      <p:grpSpPr>
        <a:xfrm>
          <a:off x="0" y="0"/>
          <a:ext cx="0" cy="0"/>
          <a:chOff x="0" y="0"/>
          <a:chExt cx="0" cy="0"/>
        </a:xfrm>
      </p:grpSpPr>
      <p:sp>
        <p:nvSpPr>
          <p:cNvPr id="8" name="Table Placeholder 7"/>
          <p:cNvSpPr>
            <a:spLocks noGrp="1"/>
          </p:cNvSpPr>
          <p:nvPr>
            <p:ph type="tbl" sz="quarter" idx="10"/>
          </p:nvPr>
        </p:nvSpPr>
        <p:spPr/>
        <p:txBody>
          <a:bodyPr/>
          <a:lstStyle/>
          <a:p>
            <a:r>
              <a:rPr lang="en-US"/>
              <a:t>Click icon to add table</a:t>
            </a:r>
          </a:p>
        </p:txBody>
      </p:sp>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12" name="Rectangle 11">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02039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10" name="Chart Placeholder 9"/>
          <p:cNvSpPr>
            <a:spLocks noGrp="1"/>
          </p:cNvSpPr>
          <p:nvPr>
            <p:ph type="chart" sz="quarter" idx="11"/>
          </p:nvPr>
        </p:nvSpPr>
        <p:spPr/>
        <p:txBody>
          <a:bodyPr/>
          <a:lstStyle/>
          <a:p>
            <a:r>
              <a:rPr lang="en-US"/>
              <a:t>Click icon to add chart</a:t>
            </a:r>
          </a:p>
        </p:txBody>
      </p:sp>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14" name="Rectangle 13">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2692161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r graphic">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p:txBody>
          <a:bodyPr/>
          <a:lstStyle/>
          <a:p>
            <a:r>
              <a:rPr lang="en-US"/>
              <a:t>Click icon to add picture</a:t>
            </a:r>
          </a:p>
        </p:txBody>
      </p:sp>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12" name="Rectangle 11">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66126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6858000"/>
          </a:xfrm>
        </p:spPr>
        <p:txBody>
          <a:bodyPr/>
          <a:lstStyle/>
          <a:p>
            <a:r>
              <a:rPr lang="en-US"/>
              <a:t>Click icon to add picture</a:t>
            </a:r>
          </a:p>
        </p:txBody>
      </p:sp>
    </p:spTree>
    <p:extLst>
      <p:ext uri="{BB962C8B-B14F-4D97-AF65-F5344CB8AC3E}">
        <p14:creationId xmlns:p14="http://schemas.microsoft.com/office/powerpoint/2010/main" val="169659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9" name="Rectangle 8">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419882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a:hlinkClick r:id="rId2"/>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609727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ody Copy (Url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3F3F39"/>
                </a:solidFill>
              </a:defRPr>
            </a:lvl1pPr>
            <a:lvl2pPr>
              <a:defRPr>
                <a:solidFill>
                  <a:srgbClr val="3F3F39"/>
                </a:solidFill>
              </a:defRPr>
            </a:lvl2pPr>
            <a:lvl3pPr>
              <a:defRPr>
                <a:solidFill>
                  <a:srgbClr val="3F3F39"/>
                </a:solidFill>
              </a:defRPr>
            </a:lvl3pPr>
            <a:lvl4pPr>
              <a:defRPr>
                <a:solidFill>
                  <a:srgbClr val="3F3F39"/>
                </a:solidFill>
              </a:defRPr>
            </a:lvl4pPr>
            <a:lvl5pPr>
              <a:defRPr>
                <a:solidFill>
                  <a:srgbClr val="3F3F3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TC_org.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0803" y="6519775"/>
            <a:ext cx="1974670" cy="159615"/>
          </a:xfrm>
          <a:prstGeom prst="rect">
            <a:avLst/>
          </a:prstGeom>
        </p:spPr>
      </p:pic>
      <p:sp>
        <p:nvSpPr>
          <p:cNvPr id="8" name="TextBox 7"/>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70293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1EA5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09286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AP 2">
    <p:spTree>
      <p:nvGrpSpPr>
        <p:cNvPr id="1" name=""/>
        <p:cNvGrpSpPr/>
        <p:nvPr/>
      </p:nvGrpSpPr>
      <p:grpSpPr>
        <a:xfrm>
          <a:off x="0" y="0"/>
          <a:ext cx="0" cy="0"/>
          <a:chOff x="0" y="0"/>
          <a:chExt cx="0" cy="0"/>
        </a:xfrm>
      </p:grpSpPr>
      <p:sp>
        <p:nvSpPr>
          <p:cNvPr id="10" name="Title 1"/>
          <p:cNvSpPr>
            <a:spLocks noGrp="1"/>
          </p:cNvSpPr>
          <p:nvPr>
            <p:ph type="ctrTitle"/>
          </p:nvPr>
        </p:nvSpPr>
        <p:spPr>
          <a:xfrm>
            <a:off x="3507950" y="2362434"/>
            <a:ext cx="5497219" cy="1470025"/>
          </a:xfrm>
        </p:spPr>
        <p:txBody>
          <a:bodyPr>
            <a:normAutofit/>
          </a:bodyPr>
          <a:lstStyle>
            <a:lvl1pPr>
              <a:defRPr sz="3200">
                <a:solidFill>
                  <a:srgbClr val="3F3F39"/>
                </a:solidFill>
              </a:defRPr>
            </a:lvl1pPr>
          </a:lstStyle>
          <a:p>
            <a:r>
              <a:rPr lang="en-US" dirty="0"/>
              <a:t>Click to edit Master title style</a:t>
            </a:r>
          </a:p>
        </p:txBody>
      </p:sp>
      <p:sp>
        <p:nvSpPr>
          <p:cNvPr id="11" name="Subtitle 2"/>
          <p:cNvSpPr>
            <a:spLocks noGrp="1"/>
          </p:cNvSpPr>
          <p:nvPr>
            <p:ph type="subTitle" idx="1"/>
          </p:nvPr>
        </p:nvSpPr>
        <p:spPr>
          <a:xfrm>
            <a:off x="3507949" y="3835562"/>
            <a:ext cx="5497220"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0" y="1746249"/>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0" y="1857374"/>
            <a:ext cx="3349625" cy="3159126"/>
          </a:xfrm>
        </p:spPr>
        <p:txBody>
          <a:bodyPr/>
          <a:lstStyle/>
          <a:p>
            <a:r>
              <a:rPr lang="en-US"/>
              <a:t>Click icon to add picture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1560037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190215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F3F39"/>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417638"/>
            <a:ext cx="4040188" cy="773112"/>
          </a:xfrm>
        </p:spPr>
        <p:txBody>
          <a:bodyPr anchor="b">
            <a:noAutofit/>
          </a:bodyPr>
          <a:lstStyle>
            <a:lvl1pPr marL="0" indent="0">
              <a:buNone/>
              <a:defRPr sz="2400" b="1">
                <a:solidFill>
                  <a:srgbClr val="3F3F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90750"/>
            <a:ext cx="4040188" cy="3951288"/>
          </a:xfrm>
        </p:spPr>
        <p:txBody>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417638"/>
            <a:ext cx="4041775" cy="773112"/>
          </a:xfrm>
        </p:spPr>
        <p:txBody>
          <a:bodyPr anchor="b">
            <a:noAutofit/>
          </a:bodyPr>
          <a:lstStyle>
            <a:lvl1pPr marL="0" indent="0">
              <a:buNone/>
              <a:defRPr sz="2400" b="1">
                <a:solidFill>
                  <a:srgbClr val="3F3F3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90750"/>
            <a:ext cx="4041775" cy="3951288"/>
          </a:xfrm>
        </p:spPr>
        <p:txBody>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4219141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8350" y="1600201"/>
            <a:ext cx="4108450" cy="4525962"/>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a:t>Click to edit Master title style</a:t>
            </a:r>
            <a:endParaRPr lang="en-US" dirty="0"/>
          </a:p>
        </p:txBody>
      </p:sp>
      <p:sp>
        <p:nvSpPr>
          <p:cNvPr id="9" name="Content Placeholder 2"/>
          <p:cNvSpPr>
            <a:spLocks noGrp="1"/>
          </p:cNvSpPr>
          <p:nvPr>
            <p:ph sz="half" idx="10"/>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4578350" y="5646677"/>
            <a:ext cx="4108450" cy="479486"/>
          </a:xfrm>
          <a:solidFill>
            <a:srgbClr val="FFFFFF">
              <a:alpha val="49000"/>
            </a:srgbClr>
          </a:solidFill>
        </p:spPr>
        <p:txBody>
          <a:bodyPr anchor="ctr">
            <a:normAutofit/>
          </a:bodyPr>
          <a:lstStyle>
            <a:lvl1pPr marL="0" indent="0" algn="ctr">
              <a:buNone/>
              <a:defRPr sz="1600" baseline="0"/>
            </a:lvl1pPr>
          </a:lstStyle>
          <a:p>
            <a:pPr lvl="0"/>
            <a:r>
              <a:rPr lang="en-US" dirty="0"/>
              <a:t>Insert caption here</a:t>
            </a:r>
          </a:p>
        </p:txBody>
      </p:sp>
      <p:sp>
        <p:nvSpPr>
          <p:cNvPr id="11" name="TextBox 10"/>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2667475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Images and Text">
    <p:spTree>
      <p:nvGrpSpPr>
        <p:cNvPr id="1" name=""/>
        <p:cNvGrpSpPr/>
        <p:nvPr/>
      </p:nvGrpSpPr>
      <p:grpSpPr>
        <a:xfrm>
          <a:off x="0" y="0"/>
          <a:ext cx="0" cy="0"/>
          <a:chOff x="0" y="0"/>
          <a:chExt cx="0" cy="0"/>
        </a:xfrm>
      </p:grpSpPr>
      <p:sp>
        <p:nvSpPr>
          <p:cNvPr id="10" name="Picture Placeholder 2"/>
          <p:cNvSpPr>
            <a:spLocks noGrp="1"/>
          </p:cNvSpPr>
          <p:nvPr>
            <p:ph type="pic" idx="12"/>
          </p:nvPr>
        </p:nvSpPr>
        <p:spPr>
          <a:xfrm>
            <a:off x="4578350" y="3892047"/>
            <a:ext cx="4108450" cy="2234116"/>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p:cNvSpPr>
            <a:spLocks noGrp="1"/>
          </p:cNvSpPr>
          <p:nvPr>
            <p:ph type="pic" idx="1"/>
          </p:nvPr>
        </p:nvSpPr>
        <p:spPr>
          <a:xfrm>
            <a:off x="4578350" y="1600201"/>
            <a:ext cx="4108450" cy="2234116"/>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a:t>Click to edit Master title style</a:t>
            </a:r>
            <a:endParaRPr lang="en-US" dirty="0"/>
          </a:p>
        </p:txBody>
      </p:sp>
      <p:sp>
        <p:nvSpPr>
          <p:cNvPr id="9" name="Content Placeholder 2"/>
          <p:cNvSpPr>
            <a:spLocks noGrp="1"/>
          </p:cNvSpPr>
          <p:nvPr>
            <p:ph sz="half" idx="10"/>
          </p:nvPr>
        </p:nvSpPr>
        <p:spPr>
          <a:xfrm>
            <a:off x="457200" y="1600200"/>
            <a:ext cx="4038600" cy="4525963"/>
          </a:xfrm>
        </p:spPr>
        <p:txBody>
          <a:bodyPr>
            <a:normAutofit/>
          </a:bodyPr>
          <a:lstStyle>
            <a:lvl1pPr>
              <a:defRPr sz="2400">
                <a:solidFill>
                  <a:srgbClr val="3F3F39"/>
                </a:solidFill>
              </a:defRPr>
            </a:lvl1pPr>
            <a:lvl2pPr>
              <a:defRPr sz="2000">
                <a:solidFill>
                  <a:srgbClr val="3F3F39"/>
                </a:solidFill>
              </a:defRPr>
            </a:lvl2pPr>
            <a:lvl3pPr>
              <a:defRPr sz="1800">
                <a:solidFill>
                  <a:srgbClr val="3F3F39"/>
                </a:solidFill>
              </a:defRPr>
            </a:lvl3pPr>
            <a:lvl4pPr>
              <a:defRPr sz="1600">
                <a:solidFill>
                  <a:srgbClr val="3F3F39"/>
                </a:solidFill>
              </a:defRPr>
            </a:lvl4pPr>
            <a:lvl5pPr>
              <a:defRPr sz="1600">
                <a:solidFill>
                  <a:srgbClr val="3F3F39"/>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4578350" y="5646677"/>
            <a:ext cx="41084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1" name="Text Placeholder 4"/>
          <p:cNvSpPr>
            <a:spLocks noGrp="1"/>
          </p:cNvSpPr>
          <p:nvPr>
            <p:ph type="body" sz="quarter" idx="13" hasCustomPrompt="1"/>
          </p:nvPr>
        </p:nvSpPr>
        <p:spPr>
          <a:xfrm>
            <a:off x="4578350" y="3354831"/>
            <a:ext cx="41084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3048308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16450" y="1600200"/>
            <a:ext cx="4070350" cy="4525963"/>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4616450" y="5646677"/>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6" name="Picture Placeholder 2"/>
          <p:cNvSpPr>
            <a:spLocks noGrp="1"/>
          </p:cNvSpPr>
          <p:nvPr>
            <p:ph type="pic" idx="12"/>
          </p:nvPr>
        </p:nvSpPr>
        <p:spPr>
          <a:xfrm>
            <a:off x="457199" y="1600200"/>
            <a:ext cx="4073525" cy="4525963"/>
          </a:xfrm>
        </p:spPr>
        <p:txBody>
          <a:bodyPr anchor="ctr"/>
          <a:lstStyle>
            <a:lvl1pPr marL="0" indent="0">
              <a:buNone/>
              <a:defRPr sz="3200">
                <a:solidFill>
                  <a:srgbClr val="3F3F39"/>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ext Placeholder 4"/>
          <p:cNvSpPr>
            <a:spLocks noGrp="1"/>
          </p:cNvSpPr>
          <p:nvPr>
            <p:ph type="body" sz="quarter" idx="13" hasCustomPrompt="1"/>
          </p:nvPr>
        </p:nvSpPr>
        <p:spPr>
          <a:xfrm>
            <a:off x="457198" y="5646677"/>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2" name="TextBox 11"/>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40893533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s">
    <p:spTree>
      <p:nvGrpSpPr>
        <p:cNvPr id="1" name=""/>
        <p:cNvGrpSpPr/>
        <p:nvPr/>
      </p:nvGrpSpPr>
      <p:grpSpPr>
        <a:xfrm>
          <a:off x="0" y="0"/>
          <a:ext cx="0" cy="0"/>
          <a:chOff x="0" y="0"/>
          <a:chExt cx="0" cy="0"/>
        </a:xfrm>
      </p:grpSpPr>
      <p:sp>
        <p:nvSpPr>
          <p:cNvPr id="10" name="Picture Placeholder 2"/>
          <p:cNvSpPr>
            <a:spLocks noGrp="1"/>
          </p:cNvSpPr>
          <p:nvPr>
            <p:ph type="pic" idx="14"/>
          </p:nvPr>
        </p:nvSpPr>
        <p:spPr>
          <a:xfrm>
            <a:off x="4616450" y="3892046"/>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p:cNvSpPr>
            <a:spLocks noGrp="1"/>
          </p:cNvSpPr>
          <p:nvPr>
            <p:ph type="pic" idx="1"/>
          </p:nvPr>
        </p:nvSpPr>
        <p:spPr>
          <a:xfrm>
            <a:off x="4616450" y="1600200"/>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p:cNvSpPr>
            <a:spLocks noGrp="1"/>
          </p:cNvSpPr>
          <p:nvPr>
            <p:ph type="pic" idx="15"/>
          </p:nvPr>
        </p:nvSpPr>
        <p:spPr>
          <a:xfrm>
            <a:off x="457198" y="1600200"/>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Picture Placeholder 2"/>
          <p:cNvSpPr>
            <a:spLocks noGrp="1"/>
          </p:cNvSpPr>
          <p:nvPr>
            <p:ph type="pic" idx="16"/>
          </p:nvPr>
        </p:nvSpPr>
        <p:spPr>
          <a:xfrm>
            <a:off x="460373" y="3892046"/>
            <a:ext cx="4070350" cy="2234117"/>
          </a:xfrm>
        </p:spPr>
        <p:txBody>
          <a:bodyPr anchor="ct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p:cNvSpPr>
            <a:spLocks noGrp="1"/>
          </p:cNvSpPr>
          <p:nvPr>
            <p:ph type="title"/>
          </p:nvPr>
        </p:nvSpPr>
        <p:spPr>
          <a:xfrm>
            <a:off x="457200" y="274638"/>
            <a:ext cx="8229600" cy="1143000"/>
          </a:xfrm>
        </p:spPr>
        <p:txBody>
          <a:bodyPr/>
          <a:lstStyle>
            <a:lvl1pPr>
              <a:defRPr>
                <a:solidFill>
                  <a:srgbClr val="3F3F39"/>
                </a:solidFill>
              </a:defRPr>
            </a:lvl1p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4616450" y="5646677"/>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7" name="Text Placeholder 4"/>
          <p:cNvSpPr>
            <a:spLocks noGrp="1"/>
          </p:cNvSpPr>
          <p:nvPr>
            <p:ph type="body" sz="quarter" idx="13" hasCustomPrompt="1"/>
          </p:nvPr>
        </p:nvSpPr>
        <p:spPr>
          <a:xfrm>
            <a:off x="457198" y="5646677"/>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3" name="Text Placeholder 4"/>
          <p:cNvSpPr>
            <a:spLocks noGrp="1"/>
          </p:cNvSpPr>
          <p:nvPr>
            <p:ph type="body" sz="quarter" idx="17" hasCustomPrompt="1"/>
          </p:nvPr>
        </p:nvSpPr>
        <p:spPr>
          <a:xfrm>
            <a:off x="4616450" y="3354831"/>
            <a:ext cx="4070350"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4" name="Text Placeholder 4"/>
          <p:cNvSpPr>
            <a:spLocks noGrp="1"/>
          </p:cNvSpPr>
          <p:nvPr>
            <p:ph type="body" sz="quarter" idx="18" hasCustomPrompt="1"/>
          </p:nvPr>
        </p:nvSpPr>
        <p:spPr>
          <a:xfrm>
            <a:off x="454023" y="3354831"/>
            <a:ext cx="4073525" cy="479486"/>
          </a:xfrm>
          <a:solidFill>
            <a:srgbClr val="FFFFFF">
              <a:alpha val="49000"/>
            </a:srgbClr>
          </a:solidFill>
        </p:spPr>
        <p:txBody>
          <a:bodyPr anchor="ctr">
            <a:normAutofit/>
          </a:bodyPr>
          <a:lstStyle>
            <a:lvl1pPr marL="0" indent="0" algn="ctr">
              <a:buNone/>
              <a:defRPr sz="1600" baseline="0">
                <a:solidFill>
                  <a:srgbClr val="3F3F39"/>
                </a:solidFill>
              </a:defRPr>
            </a:lvl1pPr>
          </a:lstStyle>
          <a:p>
            <a:pPr lvl="0"/>
            <a:r>
              <a:rPr lang="en-US" dirty="0"/>
              <a:t>Insert caption here</a:t>
            </a:r>
          </a:p>
        </p:txBody>
      </p:sp>
      <p:sp>
        <p:nvSpPr>
          <p:cNvPr id="15" name="TextBox 14"/>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78294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SAP Co-Branded">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rgbClr val="3F3F39"/>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Picture Placeholder 6"/>
          <p:cNvSpPr>
            <a:spLocks noGrp="1"/>
          </p:cNvSpPr>
          <p:nvPr>
            <p:ph type="pic" sz="quarter" idx="11"/>
          </p:nvPr>
        </p:nvSpPr>
        <p:spPr>
          <a:xfrm>
            <a:off x="7049319" y="359044"/>
            <a:ext cx="1651000" cy="808038"/>
          </a:xfrm>
        </p:spPr>
        <p:txBody>
          <a:bodyPr>
            <a:normAutofit/>
          </a:bodyPr>
          <a:lstStyle>
            <a:lvl1pPr>
              <a:defRPr sz="1400"/>
            </a:lvl1pPr>
          </a:lstStyle>
          <a:p>
            <a:r>
              <a:rPr lang="en-US"/>
              <a:t>Click icon to add picture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53442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SAP Image">
    <p:spTree>
      <p:nvGrpSpPr>
        <p:cNvPr id="1" name=""/>
        <p:cNvGrpSpPr/>
        <p:nvPr/>
      </p:nvGrpSpPr>
      <p:grpSpPr>
        <a:xfrm>
          <a:off x="0" y="0"/>
          <a:ext cx="0" cy="0"/>
          <a:chOff x="0" y="0"/>
          <a:chExt cx="0" cy="0"/>
        </a:xfrm>
      </p:grpSpPr>
      <p:pic>
        <p:nvPicPr>
          <p:cNvPr id="4" name="Picture 3" descr="GettyImages_175389704_72dpi_cropped_compressed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4922874"/>
          </a:xfrm>
          <a:prstGeom prst="rect">
            <a:avLst/>
          </a:prstGeom>
        </p:spPr>
      </p:pic>
      <p:sp>
        <p:nvSpPr>
          <p:cNvPr id="13" name="Title 1"/>
          <p:cNvSpPr>
            <a:spLocks noGrp="1"/>
          </p:cNvSpPr>
          <p:nvPr>
            <p:ph type="ctrTitle"/>
          </p:nvPr>
        </p:nvSpPr>
        <p:spPr>
          <a:xfrm>
            <a:off x="237698" y="4930555"/>
            <a:ext cx="8684052" cy="942502"/>
          </a:xfrm>
        </p:spPr>
        <p:txBody>
          <a:bodyPr>
            <a:normAutofit/>
          </a:bodyPr>
          <a:lstStyle>
            <a:lvl1pPr>
              <a:defRPr sz="2800">
                <a:solidFill>
                  <a:srgbClr val="3F3F39"/>
                </a:solidFill>
              </a:defRPr>
            </a:lvl1pPr>
          </a:lstStyle>
          <a:p>
            <a:r>
              <a:rPr lang="en-US" dirty="0"/>
              <a:t>Click to edit Master title style</a:t>
            </a:r>
          </a:p>
        </p:txBody>
      </p:sp>
      <p:sp>
        <p:nvSpPr>
          <p:cNvPr id="15" name="Subtitle 2"/>
          <p:cNvSpPr>
            <a:spLocks noGrp="1"/>
          </p:cNvSpPr>
          <p:nvPr>
            <p:ph type="subTitle" idx="1"/>
          </p:nvPr>
        </p:nvSpPr>
        <p:spPr>
          <a:xfrm>
            <a:off x="237698" y="5873057"/>
            <a:ext cx="86840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1134837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extBox 6"/>
          <p:cNvSpPr txBox="1"/>
          <p:nvPr userDrawn="1"/>
        </p:nvSpPr>
        <p:spPr>
          <a:xfrm>
            <a:off x="7571684" y="6380256"/>
            <a:ext cx="1458266" cy="246221"/>
          </a:xfrm>
          <a:prstGeom prst="rect">
            <a:avLst/>
          </a:prstGeom>
          <a:noFill/>
        </p:spPr>
        <p:txBody>
          <a:bodyPr wrap="square" rtlCol="0">
            <a:spAutoFit/>
          </a:bodyPr>
          <a:lstStyle/>
          <a:p>
            <a:pPr algn="r"/>
            <a:r>
              <a:rPr lang="en-US" sz="1000" dirty="0">
                <a:solidFill>
                  <a:schemeClr val="tx1"/>
                </a:solidFill>
                <a:latin typeface="Lucida Sans"/>
                <a:cs typeface="Lucida Sans"/>
              </a:rPr>
              <a:t>PAGE </a:t>
            </a:r>
            <a:fld id="{7C6A728C-FC91-4C42-BBC3-781D2A254A60}" type="slidenum">
              <a:rPr lang="en-US" sz="1000" smtClean="0">
                <a:solidFill>
                  <a:schemeClr val="tx1"/>
                </a:solidFill>
                <a:latin typeface="Lucida Sans"/>
                <a:cs typeface="Lucida Sans"/>
              </a:rPr>
              <a:pPr algn="r"/>
              <a:t>‹#›</a:t>
            </a:fld>
            <a:r>
              <a:rPr lang="en-US" sz="1000" dirty="0">
                <a:solidFill>
                  <a:schemeClr val="tx1"/>
                </a:solidFill>
                <a:latin typeface="Lucida Sans"/>
                <a:cs typeface="Lucida Sans"/>
              </a:rPr>
              <a:t> </a:t>
            </a:r>
          </a:p>
        </p:txBody>
      </p:sp>
      <p:sp>
        <p:nvSpPr>
          <p:cNvPr id="8" name="Title 26"/>
          <p:cNvSpPr>
            <a:spLocks noGrp="1"/>
          </p:cNvSpPr>
          <p:nvPr>
            <p:ph type="title"/>
          </p:nvPr>
        </p:nvSpPr>
        <p:spPr>
          <a:xfrm>
            <a:off x="214314" y="2914650"/>
            <a:ext cx="3675062" cy="1143000"/>
          </a:xfrm>
        </p:spPr>
        <p:txBody>
          <a:bodyPr/>
          <a:lstStyle>
            <a:lvl1pPr>
              <a:defRPr>
                <a:solidFill>
                  <a:srgbClr val="3F3F39"/>
                </a:solidFill>
              </a:defRPr>
            </a:lvl1pPr>
          </a:lstStyle>
          <a:p>
            <a:r>
              <a:rPr lang="en-US" dirty="0"/>
              <a:t>Click to edit Master title style</a:t>
            </a:r>
          </a:p>
        </p:txBody>
      </p:sp>
      <p:sp>
        <p:nvSpPr>
          <p:cNvPr id="21" name="Text Placeholder 32"/>
          <p:cNvSpPr>
            <a:spLocks noGrp="1"/>
          </p:cNvSpPr>
          <p:nvPr>
            <p:ph type="body" sz="quarter" idx="10"/>
          </p:nvPr>
        </p:nvSpPr>
        <p:spPr>
          <a:xfrm>
            <a:off x="4624613" y="1858449"/>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2" name="Text Placeholder 32"/>
          <p:cNvSpPr>
            <a:spLocks noGrp="1"/>
          </p:cNvSpPr>
          <p:nvPr>
            <p:ph type="body" sz="quarter" idx="11" hasCustomPrompt="1"/>
          </p:nvPr>
        </p:nvSpPr>
        <p:spPr>
          <a:xfrm>
            <a:off x="7209515" y="1858449"/>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23" name="Text Placeholder 32"/>
          <p:cNvSpPr>
            <a:spLocks noGrp="1"/>
          </p:cNvSpPr>
          <p:nvPr>
            <p:ph type="body" sz="quarter" idx="12"/>
          </p:nvPr>
        </p:nvSpPr>
        <p:spPr>
          <a:xfrm>
            <a:off x="4624613" y="240062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32"/>
          <p:cNvSpPr>
            <a:spLocks noGrp="1"/>
          </p:cNvSpPr>
          <p:nvPr>
            <p:ph type="body" sz="quarter" idx="13" hasCustomPrompt="1"/>
          </p:nvPr>
        </p:nvSpPr>
        <p:spPr>
          <a:xfrm>
            <a:off x="7209515" y="240062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25" name="Text Placeholder 32"/>
          <p:cNvSpPr>
            <a:spLocks noGrp="1"/>
          </p:cNvSpPr>
          <p:nvPr>
            <p:ph type="body" sz="quarter" idx="14"/>
          </p:nvPr>
        </p:nvSpPr>
        <p:spPr>
          <a:xfrm>
            <a:off x="4624613" y="295501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32"/>
          <p:cNvSpPr>
            <a:spLocks noGrp="1"/>
          </p:cNvSpPr>
          <p:nvPr>
            <p:ph type="body" sz="quarter" idx="15" hasCustomPrompt="1"/>
          </p:nvPr>
        </p:nvSpPr>
        <p:spPr>
          <a:xfrm>
            <a:off x="7209515" y="295501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27" name="Text Placeholder 32"/>
          <p:cNvSpPr>
            <a:spLocks noGrp="1"/>
          </p:cNvSpPr>
          <p:nvPr>
            <p:ph type="body" sz="quarter" idx="16"/>
          </p:nvPr>
        </p:nvSpPr>
        <p:spPr>
          <a:xfrm>
            <a:off x="4624613" y="350940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8" name="Text Placeholder 32"/>
          <p:cNvSpPr>
            <a:spLocks noGrp="1"/>
          </p:cNvSpPr>
          <p:nvPr>
            <p:ph type="body" sz="quarter" idx="17" hasCustomPrompt="1"/>
          </p:nvPr>
        </p:nvSpPr>
        <p:spPr>
          <a:xfrm>
            <a:off x="7209515" y="350940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29" name="Text Placeholder 32"/>
          <p:cNvSpPr>
            <a:spLocks noGrp="1"/>
          </p:cNvSpPr>
          <p:nvPr>
            <p:ph type="body" sz="quarter" idx="18"/>
          </p:nvPr>
        </p:nvSpPr>
        <p:spPr>
          <a:xfrm>
            <a:off x="4624613" y="4063798"/>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0" name="Text Placeholder 32"/>
          <p:cNvSpPr>
            <a:spLocks noGrp="1"/>
          </p:cNvSpPr>
          <p:nvPr>
            <p:ph type="body" sz="quarter" idx="19" hasCustomPrompt="1"/>
          </p:nvPr>
        </p:nvSpPr>
        <p:spPr>
          <a:xfrm>
            <a:off x="7209515" y="406379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31" name="Text Placeholder 32"/>
          <p:cNvSpPr>
            <a:spLocks noGrp="1"/>
          </p:cNvSpPr>
          <p:nvPr>
            <p:ph type="body" sz="quarter" idx="20"/>
          </p:nvPr>
        </p:nvSpPr>
        <p:spPr>
          <a:xfrm>
            <a:off x="4624613" y="4618186"/>
            <a:ext cx="2444750" cy="539750"/>
          </a:xfrm>
        </p:spPr>
        <p:txBody>
          <a:bodyPr>
            <a:norm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2" name="Text Placeholder 32"/>
          <p:cNvSpPr>
            <a:spLocks noGrp="1"/>
          </p:cNvSpPr>
          <p:nvPr>
            <p:ph type="body" sz="quarter" idx="21" hasCustomPrompt="1"/>
          </p:nvPr>
        </p:nvSpPr>
        <p:spPr>
          <a:xfrm>
            <a:off x="7209515" y="4618186"/>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pic>
        <p:nvPicPr>
          <p:cNvPr id="35" name="Picture 34" descr="footer_saporg_white_horiz.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09" y="6436275"/>
            <a:ext cx="5476304" cy="338159"/>
          </a:xfrm>
          <a:prstGeom prst="rect">
            <a:avLst/>
          </a:prstGeom>
        </p:spPr>
      </p:pic>
      <p:sp>
        <p:nvSpPr>
          <p:cNvPr id="36" name="Rectangle 35">
            <a:hlinkClick r:id="rId3"/>
          </p:cNvPr>
          <p:cNvSpPr/>
          <p:nvPr userDrawn="1"/>
        </p:nvSpPr>
        <p:spPr>
          <a:xfrm>
            <a:off x="3542586" y="6519775"/>
            <a:ext cx="1906869" cy="175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6848" y="6379714"/>
            <a:ext cx="4552444" cy="234316"/>
          </a:xfrm>
          <a:prstGeom prst="rect">
            <a:avLst/>
          </a:prstGeom>
        </p:spPr>
      </p:pic>
    </p:spTree>
    <p:extLst>
      <p:ext uri="{BB962C8B-B14F-4D97-AF65-F5344CB8AC3E}">
        <p14:creationId xmlns:p14="http://schemas.microsoft.com/office/powerpoint/2010/main" val="230809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pic>
        <p:nvPicPr>
          <p:cNvPr id="2" name="Picture 1" descr="171366080_5_blur_72dpi_cropped_compressed.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800" y="0"/>
            <a:ext cx="9152800" cy="6858000"/>
          </a:xfrm>
          <a:prstGeom prst="rect">
            <a:avLst/>
          </a:prstGeom>
        </p:spPr>
      </p:pic>
      <p:sp>
        <p:nvSpPr>
          <p:cNvPr id="9" name="Rectangle 8"/>
          <p:cNvSpPr/>
          <p:nvPr userDrawn="1"/>
        </p:nvSpPr>
        <p:spPr>
          <a:xfrm>
            <a:off x="-2" y="2120455"/>
            <a:ext cx="9144002" cy="3983055"/>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ucida Sans"/>
              <a:cs typeface="Lucida Sans"/>
            </a:endParaRPr>
          </a:p>
        </p:txBody>
      </p:sp>
      <p:sp>
        <p:nvSpPr>
          <p:cNvPr id="27" name="Title 26"/>
          <p:cNvSpPr>
            <a:spLocks noGrp="1"/>
          </p:cNvSpPr>
          <p:nvPr>
            <p:ph type="title"/>
          </p:nvPr>
        </p:nvSpPr>
        <p:spPr>
          <a:xfrm>
            <a:off x="214314" y="3629025"/>
            <a:ext cx="3675062" cy="1143000"/>
          </a:xfrm>
        </p:spPr>
        <p:txBody>
          <a:bodyPr/>
          <a:lstStyle>
            <a:lvl1pPr>
              <a:defRPr>
                <a:solidFill>
                  <a:srgbClr val="3F3F39"/>
                </a:solidFill>
              </a:defRPr>
            </a:lvl1pPr>
          </a:lstStyle>
          <a:p>
            <a:r>
              <a:rPr lang="en-US" dirty="0"/>
              <a:t>Click to edit Master title style</a:t>
            </a:r>
          </a:p>
        </p:txBody>
      </p:sp>
      <p:sp>
        <p:nvSpPr>
          <p:cNvPr id="33" name="Text Placeholder 32"/>
          <p:cNvSpPr>
            <a:spLocks noGrp="1"/>
          </p:cNvSpPr>
          <p:nvPr>
            <p:ph type="body" sz="quarter" idx="10"/>
          </p:nvPr>
        </p:nvSpPr>
        <p:spPr>
          <a:xfrm>
            <a:off x="4624613" y="2456788"/>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4" name="Text Placeholder 32"/>
          <p:cNvSpPr>
            <a:spLocks noGrp="1"/>
          </p:cNvSpPr>
          <p:nvPr>
            <p:ph type="body" sz="quarter" idx="11" hasCustomPrompt="1"/>
          </p:nvPr>
        </p:nvSpPr>
        <p:spPr>
          <a:xfrm>
            <a:off x="7209515" y="2456788"/>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35" name="Text Placeholder 32"/>
          <p:cNvSpPr>
            <a:spLocks noGrp="1"/>
          </p:cNvSpPr>
          <p:nvPr>
            <p:ph type="body" sz="quarter" idx="12"/>
          </p:nvPr>
        </p:nvSpPr>
        <p:spPr>
          <a:xfrm>
            <a:off x="4624613" y="299896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6" name="Text Placeholder 32"/>
          <p:cNvSpPr>
            <a:spLocks noGrp="1"/>
          </p:cNvSpPr>
          <p:nvPr>
            <p:ph type="body" sz="quarter" idx="13" hasCustomPrompt="1"/>
          </p:nvPr>
        </p:nvSpPr>
        <p:spPr>
          <a:xfrm>
            <a:off x="7209515" y="299896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37" name="Text Placeholder 32"/>
          <p:cNvSpPr>
            <a:spLocks noGrp="1"/>
          </p:cNvSpPr>
          <p:nvPr>
            <p:ph type="body" sz="quarter" idx="14"/>
          </p:nvPr>
        </p:nvSpPr>
        <p:spPr>
          <a:xfrm>
            <a:off x="4624613" y="355335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8" name="Text Placeholder 32"/>
          <p:cNvSpPr>
            <a:spLocks noGrp="1"/>
          </p:cNvSpPr>
          <p:nvPr>
            <p:ph type="body" sz="quarter" idx="15" hasCustomPrompt="1"/>
          </p:nvPr>
        </p:nvSpPr>
        <p:spPr>
          <a:xfrm>
            <a:off x="7209515" y="355335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39" name="Text Placeholder 32"/>
          <p:cNvSpPr>
            <a:spLocks noGrp="1"/>
          </p:cNvSpPr>
          <p:nvPr>
            <p:ph type="body" sz="quarter" idx="16"/>
          </p:nvPr>
        </p:nvSpPr>
        <p:spPr>
          <a:xfrm>
            <a:off x="4624613" y="410774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0" name="Text Placeholder 32"/>
          <p:cNvSpPr>
            <a:spLocks noGrp="1"/>
          </p:cNvSpPr>
          <p:nvPr>
            <p:ph type="body" sz="quarter" idx="17" hasCustomPrompt="1"/>
          </p:nvPr>
        </p:nvSpPr>
        <p:spPr>
          <a:xfrm>
            <a:off x="7209515" y="410774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41" name="Text Placeholder 32"/>
          <p:cNvSpPr>
            <a:spLocks noGrp="1"/>
          </p:cNvSpPr>
          <p:nvPr>
            <p:ph type="body" sz="quarter" idx="18"/>
          </p:nvPr>
        </p:nvSpPr>
        <p:spPr>
          <a:xfrm>
            <a:off x="4624613" y="4662137"/>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2" name="Text Placeholder 32"/>
          <p:cNvSpPr>
            <a:spLocks noGrp="1"/>
          </p:cNvSpPr>
          <p:nvPr>
            <p:ph type="body" sz="quarter" idx="19" hasCustomPrompt="1"/>
          </p:nvPr>
        </p:nvSpPr>
        <p:spPr>
          <a:xfrm>
            <a:off x="7209515" y="4662137"/>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
        <p:nvSpPr>
          <p:cNvPr id="43" name="Text Placeholder 32"/>
          <p:cNvSpPr>
            <a:spLocks noGrp="1"/>
          </p:cNvSpPr>
          <p:nvPr>
            <p:ph type="body" sz="quarter" idx="20"/>
          </p:nvPr>
        </p:nvSpPr>
        <p:spPr>
          <a:xfrm>
            <a:off x="4624613" y="5216525"/>
            <a:ext cx="2444750" cy="539750"/>
          </a:xfrm>
        </p:spPr>
        <p:txBody>
          <a:bodyPr>
            <a:noAutofit/>
          </a:bodyPr>
          <a:lstStyle>
            <a:lvl1pPr marL="0" indent="0" algn="r">
              <a:buNone/>
              <a:defRPr sz="1400">
                <a:solidFill>
                  <a:srgbClr val="3F3F3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4" name="Text Placeholder 32"/>
          <p:cNvSpPr>
            <a:spLocks noGrp="1"/>
          </p:cNvSpPr>
          <p:nvPr>
            <p:ph type="body" sz="quarter" idx="21" hasCustomPrompt="1"/>
          </p:nvPr>
        </p:nvSpPr>
        <p:spPr>
          <a:xfrm>
            <a:off x="7209515" y="5216525"/>
            <a:ext cx="1447348" cy="539750"/>
          </a:xfrm>
        </p:spPr>
        <p:txBody>
          <a:bodyPr>
            <a:normAutofit/>
          </a:bodyPr>
          <a:lstStyle>
            <a:lvl1pPr marL="0" indent="0">
              <a:buNone/>
              <a:defRPr sz="1400">
                <a:solidFill>
                  <a:srgbClr val="50524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Page #</a:t>
            </a:r>
          </a:p>
        </p:txBody>
      </p:sp>
    </p:spTree>
    <p:extLst>
      <p:ext uri="{BB962C8B-B14F-4D97-AF65-F5344CB8AC3E}">
        <p14:creationId xmlns:p14="http://schemas.microsoft.com/office/powerpoint/2010/main" val="2134497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2A72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3"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72215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1EA56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6678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Rectangle 13"/>
          <p:cNvSpPr/>
          <p:nvPr userDrawn="1"/>
        </p:nvSpPr>
        <p:spPr>
          <a:xfrm>
            <a:off x="0" y="0"/>
            <a:ext cx="9144000" cy="6858000"/>
          </a:xfrm>
          <a:prstGeom prst="rect">
            <a:avLst/>
          </a:prstGeom>
          <a:solidFill>
            <a:srgbClr val="F1FBF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9"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0"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1" name="Title 7"/>
          <p:cNvSpPr txBox="1">
            <a:spLocks/>
          </p:cNvSpPr>
          <p:nvPr userDrawn="1"/>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2"/>
          <p:cNvSpPr>
            <a:spLocks noGrp="1"/>
          </p:cNvSpPr>
          <p:nvPr>
            <p:ph type="title"/>
          </p:nvPr>
        </p:nvSpPr>
        <p:spPr>
          <a:xfrm>
            <a:off x="216568" y="2829678"/>
            <a:ext cx="8620552" cy="868362"/>
          </a:xfrm>
          <a:noFill/>
          <a:ln>
            <a:noFill/>
          </a:ln>
          <a:effectLst/>
        </p:spPr>
        <p:txBody>
          <a:bodyPr>
            <a:normAutofit/>
          </a:bodyPr>
          <a:lstStyle>
            <a:lvl1pPr>
              <a:defRPr sz="3200">
                <a:solidFill>
                  <a:srgbClr val="50524F"/>
                </a:solidFill>
              </a:defRPr>
            </a:lvl1pPr>
          </a:lstStyle>
          <a:p>
            <a:r>
              <a:rPr lang="en-US" dirty="0"/>
              <a:t>Click to edit Master title style</a:t>
            </a:r>
          </a:p>
        </p:txBody>
      </p:sp>
    </p:spTree>
    <p:extLst>
      <p:ext uri="{BB962C8B-B14F-4D97-AF65-F5344CB8AC3E}">
        <p14:creationId xmlns:p14="http://schemas.microsoft.com/office/powerpoint/2010/main" val="3589905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76679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84" r:id="rId4"/>
    <p:sldLayoutId id="2147483677" r:id="rId5"/>
    <p:sldLayoutId id="2147483685" r:id="rId6"/>
    <p:sldLayoutId id="2147483663" r:id="rId7"/>
    <p:sldLayoutId id="2147483662" r:id="rId8"/>
    <p:sldLayoutId id="2147483675" r:id="rId9"/>
    <p:sldLayoutId id="2147483661" r:id="rId10"/>
    <p:sldLayoutId id="2147483650" r:id="rId11"/>
    <p:sldLayoutId id="2147483680" r:id="rId12"/>
    <p:sldLayoutId id="2147483681" r:id="rId13"/>
    <p:sldLayoutId id="2147483678" r:id="rId14"/>
    <p:sldLayoutId id="2147483679" r:id="rId15"/>
    <p:sldLayoutId id="2147483654" r:id="rId16"/>
    <p:sldLayoutId id="2147483655" r:id="rId17"/>
    <p:sldLayoutId id="2147483692" r:id="rId18"/>
    <p:sldLayoutId id="2147483660" r:id="rId19"/>
    <p:sldLayoutId id="2147483652" r:id="rId20"/>
    <p:sldLayoutId id="2147483653" r:id="rId21"/>
    <p:sldLayoutId id="2147483666" r:id="rId22"/>
    <p:sldLayoutId id="2147483668" r:id="rId23"/>
    <p:sldLayoutId id="2147483667" r:id="rId24"/>
    <p:sldLayoutId id="2147483669" r:id="rId25"/>
  </p:sldLayoutIdLst>
  <p:txStyles>
    <p:titleStyle>
      <a:lvl1pPr algn="l" defTabSz="457200" rtl="0" eaLnBrk="1" latinLnBrk="0" hangingPunct="1">
        <a:spcBef>
          <a:spcPct val="0"/>
        </a:spcBef>
        <a:buNone/>
        <a:defRPr sz="2800" kern="1200">
          <a:solidFill>
            <a:schemeClr val="tx1"/>
          </a:solidFill>
          <a:latin typeface="Lucida Sans"/>
          <a:ea typeface="+mj-ea"/>
          <a:cs typeface="Lucida San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Lucida Sans"/>
          <a:ea typeface="+mn-ea"/>
          <a:cs typeface="Lucida Sans"/>
        </a:defRPr>
      </a:lvl1pPr>
      <a:lvl2pPr marL="742950" indent="-285750" algn="l" defTabSz="457200" rtl="0" eaLnBrk="1" latinLnBrk="0" hangingPunct="1">
        <a:spcBef>
          <a:spcPct val="20000"/>
        </a:spcBef>
        <a:buFont typeface="Arial"/>
        <a:buChar char="–"/>
        <a:defRPr sz="2000" kern="1200">
          <a:solidFill>
            <a:schemeClr val="tx1"/>
          </a:solidFill>
          <a:latin typeface="Lucida Sans"/>
          <a:ea typeface="+mn-ea"/>
          <a:cs typeface="Lucida Sans"/>
        </a:defRPr>
      </a:lvl2pPr>
      <a:lvl3pPr marL="1143000" indent="-228600" algn="l" defTabSz="457200" rtl="0" eaLnBrk="1" latinLnBrk="0" hangingPunct="1">
        <a:spcBef>
          <a:spcPct val="20000"/>
        </a:spcBef>
        <a:buFont typeface="Arial"/>
        <a:buChar char="•"/>
        <a:defRPr sz="1800" kern="1200">
          <a:solidFill>
            <a:schemeClr val="tx1"/>
          </a:solidFill>
          <a:latin typeface="Lucida Sans"/>
          <a:ea typeface="+mn-ea"/>
          <a:cs typeface="Lucida Sans"/>
        </a:defRPr>
      </a:lvl3pPr>
      <a:lvl4pPr marL="16002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4pPr>
      <a:lvl5pPr marL="20574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www.corestandards.org/ELA-Literacy/RL/1/1/" TargetMode="External"/><Relationship Id="rId5" Type="http://schemas.openxmlformats.org/officeDocument/2006/relationships/hyperlink" Target="http://www.corestandards.org/ELA-Literacy/RL/1/7/" TargetMode="External"/><Relationship Id="rId4" Type="http://schemas.openxmlformats.org/officeDocument/2006/relationships/hyperlink" Target="http://www.corestandards.org/ELA-Literacy/RL/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normAutofit/>
          </a:bodyPr>
          <a:lstStyle/>
          <a:p>
            <a:r>
              <a:rPr lang="en-US" dirty="0"/>
              <a:t>Building Knowledge: Expanding the World Through Reading</a:t>
            </a:r>
          </a:p>
        </p:txBody>
      </p:sp>
      <p:sp>
        <p:nvSpPr>
          <p:cNvPr id="15" name="Subtitle 14"/>
          <p:cNvSpPr>
            <a:spLocks noGrp="1"/>
          </p:cNvSpPr>
          <p:nvPr>
            <p:ph type="subTitle" idx="1"/>
          </p:nvPr>
        </p:nvSpPr>
        <p:spPr/>
        <p:txBody>
          <a:bodyPr/>
          <a:lstStyle/>
          <a:p>
            <a:r>
              <a:rPr lang="en-US" dirty="0"/>
              <a:t>Module 2- The “What”</a:t>
            </a:r>
          </a:p>
        </p:txBody>
      </p:sp>
    </p:spTree>
    <p:extLst>
      <p:ext uri="{BB962C8B-B14F-4D97-AF65-F5344CB8AC3E}">
        <p14:creationId xmlns:p14="http://schemas.microsoft.com/office/powerpoint/2010/main" val="7741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this help?</a:t>
            </a:r>
          </a:p>
        </p:txBody>
      </p:sp>
      <p:pic>
        <p:nvPicPr>
          <p:cNvPr id="3074" name="Picture 2" descr="Image result for &quot;author's purpos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457" y="1285791"/>
            <a:ext cx="5971170" cy="491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03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 a week of Author’s Purpose lessons with different texts?</a:t>
            </a:r>
          </a:p>
        </p:txBody>
      </p:sp>
      <p:pic>
        <p:nvPicPr>
          <p:cNvPr id="4098" name="Picture 2" descr="Did it Make You Laugh? Cover Phot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6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Can you do it now????</a:t>
            </a:r>
          </a:p>
        </p:txBody>
      </p:sp>
      <p:sp>
        <p:nvSpPr>
          <p:cNvPr id="4" name="Content Placeholder 3"/>
          <p:cNvSpPr>
            <a:spLocks noGrp="1"/>
          </p:cNvSpPr>
          <p:nvPr>
            <p:ph idx="1"/>
          </p:nvPr>
        </p:nvSpPr>
        <p:spPr>
          <a:xfrm>
            <a:off x="422031" y="2476124"/>
            <a:ext cx="8229600" cy="4525963"/>
          </a:xfrm>
        </p:spPr>
        <p:txBody>
          <a:bodyPr/>
          <a:lstStyle/>
          <a:p>
            <a:pPr marL="0" indent="0">
              <a:buNone/>
            </a:pPr>
            <a:r>
              <a:rPr lang="en-US" dirty="0"/>
              <a:t>"But 'nowhere' does not mean nothing; rather, region in general lies therein, and </a:t>
            </a:r>
            <a:r>
              <a:rPr lang="en-US" dirty="0" err="1"/>
              <a:t>disclosedness</a:t>
            </a:r>
            <a:r>
              <a:rPr lang="en-US" dirty="0"/>
              <a:t> of the world in general for essentially spatial being-in. Therefore, what is threatening cannot come closer from a definite direction within nearness, it is already 'there' — and yet nowhere. It is so near that it is oppressive and takes one’s breath — and yet it is nowhere.“</a:t>
            </a:r>
          </a:p>
          <a:p>
            <a:pPr marL="0" indent="0">
              <a:buNone/>
            </a:pPr>
            <a:endParaRPr lang="en-US" dirty="0"/>
          </a:p>
          <a:p>
            <a:pPr marL="0" indent="0">
              <a:buNone/>
            </a:pPr>
            <a:r>
              <a:rPr lang="en-US" dirty="0"/>
              <a:t>-Excerpt from </a:t>
            </a:r>
            <a:r>
              <a:rPr lang="en-US" i="1" dirty="0"/>
              <a:t>Being and Time</a:t>
            </a:r>
            <a:r>
              <a:rPr lang="en-US" dirty="0"/>
              <a:t> by Martin Heidegger</a:t>
            </a:r>
          </a:p>
        </p:txBody>
      </p:sp>
      <p:pic>
        <p:nvPicPr>
          <p:cNvPr id="5" name="Picture 4" descr="Related image">
            <a:extLst>
              <a:ext uri="{FF2B5EF4-FFF2-40B4-BE49-F238E27FC236}">
                <a16:creationId xmlns:a16="http://schemas.microsoft.com/office/drawing/2014/main" id="{4EF4B7B8-78C6-44BB-88C4-4BA3F953F52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0333" y1="65000" x2="20333" y2="65000"/>
                        <a14:foregroundMark x1="17000" y1="49667" x2="17000" y2="49667"/>
                        <a14:foregroundMark x1="28000" y1="80667" x2="28000" y2="80667"/>
                      </a14:backgroundRemoval>
                    </a14:imgEffect>
                  </a14:imgLayer>
                </a14:imgProps>
              </a:ext>
              <a:ext uri="{28A0092B-C50C-407E-A947-70E740481C1C}">
                <a14:useLocalDpi xmlns:a14="http://schemas.microsoft.com/office/drawing/2010/main" val="0"/>
              </a:ext>
            </a:extLst>
          </a:blip>
          <a:srcRect/>
          <a:stretch>
            <a:fillRect/>
          </a:stretch>
        </p:blipFill>
        <p:spPr bwMode="auto">
          <a:xfrm>
            <a:off x="6012897" y="124736"/>
            <a:ext cx="2351388" cy="235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6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should we do instead?</a:t>
            </a:r>
          </a:p>
        </p:txBody>
      </p:sp>
    </p:spTree>
    <p:extLst>
      <p:ext uri="{BB962C8B-B14F-4D97-AF65-F5344CB8AC3E}">
        <p14:creationId xmlns:p14="http://schemas.microsoft.com/office/powerpoint/2010/main" val="67941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4747" y="274638"/>
            <a:ext cx="8574505"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08870883"/>
              </p:ext>
            </p:extLst>
          </p:nvPr>
        </p:nvGraphicFramePr>
        <p:xfrm>
          <a:off x="457200" y="154861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389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0789" y="211920"/>
            <a:ext cx="8542421"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47782408"/>
              </p:ext>
            </p:extLst>
          </p:nvPr>
        </p:nvGraphicFramePr>
        <p:xfrm>
          <a:off x="457200" y="154861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826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Shape 963"/>
          <p:cNvSpPr txBox="1">
            <a:spLocks noGrp="1"/>
          </p:cNvSpPr>
          <p:nvPr>
            <p:ph type="title"/>
          </p:nvPr>
        </p:nvSpPr>
        <p:spPr>
          <a:xfrm>
            <a:off x="304800" y="2746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Traditional Literacy Instruction Isolates Comprehension Skills</a:t>
            </a:r>
            <a:endParaRPr dirty="0"/>
          </a:p>
        </p:txBody>
      </p:sp>
      <p:pic>
        <p:nvPicPr>
          <p:cNvPr id="964" name="Shape 964"/>
          <p:cNvPicPr preferRelativeResize="0"/>
          <p:nvPr/>
        </p:nvPicPr>
        <p:blipFill>
          <a:blip r:embed="rId3">
            <a:alphaModFix/>
          </a:blip>
          <a:stretch>
            <a:fillRect/>
          </a:stretch>
        </p:blipFill>
        <p:spPr>
          <a:xfrm>
            <a:off x="662013" y="1700376"/>
            <a:ext cx="4181351" cy="3449625"/>
          </a:xfrm>
          <a:prstGeom prst="rect">
            <a:avLst/>
          </a:prstGeom>
          <a:noFill/>
          <a:ln>
            <a:noFill/>
          </a:ln>
        </p:spPr>
      </p:pic>
      <p:sp>
        <p:nvSpPr>
          <p:cNvPr id="965" name="Shape 965"/>
          <p:cNvSpPr txBox="1"/>
          <p:nvPr/>
        </p:nvSpPr>
        <p:spPr>
          <a:xfrm>
            <a:off x="1082150" y="1944142"/>
            <a:ext cx="3037800" cy="8556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US" sz="2400" dirty="0">
                <a:latin typeface="Lucida Sans"/>
                <a:ea typeface="Lucida Sans"/>
                <a:cs typeface="Lucida Sans"/>
                <a:sym typeface="Lucida Sans"/>
              </a:rPr>
              <a:t>This week we’ll describe characters with </a:t>
            </a:r>
            <a:r>
              <a:rPr lang="en-US" sz="2400" i="1" dirty="0">
                <a:latin typeface="Lucida Sans"/>
                <a:ea typeface="Lucida Sans"/>
                <a:cs typeface="Lucida Sans"/>
                <a:sym typeface="Lucida Sans"/>
              </a:rPr>
              <a:t>Bridge to Terabithia.</a:t>
            </a:r>
            <a:endParaRPr sz="2400" dirty="0">
              <a:latin typeface="Lucida Sans"/>
              <a:ea typeface="Lucida Sans"/>
              <a:cs typeface="Lucida Sans"/>
              <a:sym typeface="Lucida Sans"/>
            </a:endParaRPr>
          </a:p>
        </p:txBody>
      </p:sp>
      <p:pic>
        <p:nvPicPr>
          <p:cNvPr id="1026" name="Picture 2" descr="Paperback Bridge to Terabithi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1207691"/>
            <a:ext cx="3113617" cy="452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65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304800" y="183350"/>
            <a:ext cx="88392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Good Readers Draw on Many Skills &amp; Strategies </a:t>
            </a:r>
            <a:br>
              <a:rPr lang="en-US" dirty="0"/>
            </a:br>
            <a:r>
              <a:rPr lang="en-US" dirty="0"/>
              <a:t>to Comprehend a Text</a:t>
            </a:r>
            <a:endParaRPr dirty="0"/>
          </a:p>
        </p:txBody>
      </p:sp>
      <p:sp>
        <p:nvSpPr>
          <p:cNvPr id="973" name="Shape 973"/>
          <p:cNvSpPr txBox="1">
            <a:spLocks noGrp="1"/>
          </p:cNvSpPr>
          <p:nvPr>
            <p:ph type="body" idx="1"/>
          </p:nvPr>
        </p:nvSpPr>
        <p:spPr>
          <a:xfrm>
            <a:off x="304800" y="4550269"/>
            <a:ext cx="8572500" cy="1703100"/>
          </a:xfrm>
          <a:prstGeom prst="rect">
            <a:avLst/>
          </a:prstGeom>
        </p:spPr>
        <p:txBody>
          <a:bodyPr spcFirstLastPara="1" wrap="square" lIns="91425" tIns="91425" rIns="91425" bIns="91425" anchor="t" anchorCtr="0">
            <a:noAutofit/>
          </a:bodyPr>
          <a:lstStyle/>
          <a:p>
            <a:pPr marL="342900" lvl="0" indent="0" algn="ctr" rtl="0">
              <a:spcBef>
                <a:spcPts val="440"/>
              </a:spcBef>
              <a:spcAft>
                <a:spcPts val="0"/>
              </a:spcAft>
              <a:buNone/>
            </a:pPr>
            <a:r>
              <a:rPr lang="en-US" b="1"/>
              <a:t>Standard of Coherence: </a:t>
            </a:r>
            <a:endParaRPr b="1"/>
          </a:p>
          <a:p>
            <a:pPr marL="342900" lvl="0" indent="0" algn="ctr">
              <a:spcBef>
                <a:spcPts val="440"/>
              </a:spcBef>
              <a:spcAft>
                <a:spcPts val="0"/>
              </a:spcAft>
              <a:buNone/>
            </a:pPr>
            <a:r>
              <a:rPr lang="en-US"/>
              <a:t>The types and strengths of coherence the reader aims to maintain during reading</a:t>
            </a:r>
            <a:endParaRPr/>
          </a:p>
        </p:txBody>
      </p:sp>
      <p:pic>
        <p:nvPicPr>
          <p:cNvPr id="974" name="Shape 974"/>
          <p:cNvPicPr preferRelativeResize="0"/>
          <p:nvPr/>
        </p:nvPicPr>
        <p:blipFill rotWithShape="1">
          <a:blip r:embed="rId3">
            <a:alphaModFix/>
          </a:blip>
          <a:srcRect b="13599"/>
          <a:stretch/>
        </p:blipFill>
        <p:spPr>
          <a:xfrm>
            <a:off x="2255713" y="1248124"/>
            <a:ext cx="4632575" cy="2875950"/>
          </a:xfrm>
          <a:prstGeom prst="rect">
            <a:avLst/>
          </a:prstGeom>
          <a:noFill/>
          <a:ln>
            <a:noFill/>
          </a:ln>
        </p:spPr>
      </p:pic>
    </p:spTree>
    <p:extLst>
      <p:ext uri="{BB962C8B-B14F-4D97-AF65-F5344CB8AC3E}">
        <p14:creationId xmlns:p14="http://schemas.microsoft.com/office/powerpoint/2010/main" val="3769727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Shape 980"/>
          <p:cNvSpPr txBox="1">
            <a:spLocks noGrp="1"/>
          </p:cNvSpPr>
          <p:nvPr>
            <p:ph type="title"/>
          </p:nvPr>
        </p:nvSpPr>
        <p:spPr>
          <a:xfrm>
            <a:off x="304800" y="46037"/>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Instead… </a:t>
            </a:r>
            <a:endParaRPr dirty="0"/>
          </a:p>
        </p:txBody>
      </p:sp>
      <p:sp>
        <p:nvSpPr>
          <p:cNvPr id="981" name="Shape 981"/>
          <p:cNvSpPr txBox="1">
            <a:spLocks noGrp="1"/>
          </p:cNvSpPr>
          <p:nvPr>
            <p:ph type="body" idx="1"/>
          </p:nvPr>
        </p:nvSpPr>
        <p:spPr>
          <a:xfrm>
            <a:off x="-49650" y="3844525"/>
            <a:ext cx="9281400" cy="2040900"/>
          </a:xfrm>
          <a:prstGeom prst="rect">
            <a:avLst/>
          </a:prstGeom>
        </p:spPr>
        <p:txBody>
          <a:bodyPr spcFirstLastPara="1" wrap="square" lIns="91425" tIns="91425" rIns="91425" bIns="91425" anchor="t" anchorCtr="0">
            <a:noAutofit/>
          </a:bodyPr>
          <a:lstStyle/>
          <a:p>
            <a:pPr marL="0" lvl="0" indent="0" algn="ctr" rtl="0">
              <a:spcBef>
                <a:spcPts val="440"/>
              </a:spcBef>
              <a:spcAft>
                <a:spcPts val="0"/>
              </a:spcAft>
              <a:buNone/>
            </a:pPr>
            <a:r>
              <a:rPr lang="en-US" sz="3000" dirty="0">
                <a:solidFill>
                  <a:srgbClr val="229560"/>
                </a:solidFill>
              </a:rPr>
              <a:t>How can I help students understand </a:t>
            </a:r>
            <a:r>
              <a:rPr lang="en-US" sz="3000" i="1" dirty="0">
                <a:solidFill>
                  <a:srgbClr val="229560"/>
                </a:solidFill>
              </a:rPr>
              <a:t>this text?</a:t>
            </a:r>
            <a:endParaRPr sz="3000" i="1" dirty="0">
              <a:solidFill>
                <a:srgbClr val="229560"/>
              </a:solidFill>
            </a:endParaRPr>
          </a:p>
          <a:p>
            <a:pPr marL="0" lvl="0" indent="0" algn="ctr" rtl="0">
              <a:spcBef>
                <a:spcPts val="440"/>
              </a:spcBef>
              <a:spcAft>
                <a:spcPts val="0"/>
              </a:spcAft>
              <a:buNone/>
            </a:pPr>
            <a:r>
              <a:rPr lang="en-US" sz="2400" dirty="0"/>
              <a:t>ELA reading, writing, listening and language standards should be approached holistically, the text itself pointing to which distinct standards arise from its particular demands. </a:t>
            </a:r>
            <a:r>
              <a:rPr lang="en-US" sz="2400" i="1" dirty="0"/>
              <a:t> </a:t>
            </a:r>
            <a:endParaRPr sz="2400" i="1" dirty="0"/>
          </a:p>
          <a:p>
            <a:pPr marL="0" lvl="0" indent="0">
              <a:spcBef>
                <a:spcPts val="440"/>
              </a:spcBef>
              <a:spcAft>
                <a:spcPts val="0"/>
              </a:spcAft>
              <a:buNone/>
            </a:pPr>
            <a:endParaRPr sz="2400" dirty="0"/>
          </a:p>
        </p:txBody>
      </p:sp>
      <p:pic>
        <p:nvPicPr>
          <p:cNvPr id="982" name="Shape 982"/>
          <p:cNvPicPr preferRelativeResize="0"/>
          <p:nvPr/>
        </p:nvPicPr>
        <p:blipFill>
          <a:blip r:embed="rId3">
            <a:alphaModFix/>
          </a:blip>
          <a:stretch>
            <a:fillRect/>
          </a:stretch>
        </p:blipFill>
        <p:spPr>
          <a:xfrm>
            <a:off x="3093300" y="665462"/>
            <a:ext cx="3179050" cy="3179075"/>
          </a:xfrm>
          <a:prstGeom prst="rect">
            <a:avLst/>
          </a:prstGeom>
          <a:noFill/>
          <a:ln>
            <a:noFill/>
          </a:ln>
        </p:spPr>
      </p:pic>
      <p:sp>
        <p:nvSpPr>
          <p:cNvPr id="983" name="Shape 983"/>
          <p:cNvSpPr txBox="1"/>
          <p:nvPr/>
        </p:nvSpPr>
        <p:spPr>
          <a:xfrm>
            <a:off x="398625" y="665450"/>
            <a:ext cx="3000000" cy="1965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a:solidFill>
                  <a:srgbClr val="373737"/>
                </a:solidFill>
                <a:latin typeface="Lucida Sans"/>
                <a:ea typeface="Lucida Sans"/>
                <a:cs typeface="Lucida Sans"/>
                <a:sym typeface="Lucida Sans"/>
                <a:hlinkClick r:id="rId4"/>
              </a:rPr>
              <a:t>CCSS.ELA-LITERACY.RL.1.4</a:t>
            </a:r>
            <a:endParaRPr sz="900" u="sng">
              <a:solidFill>
                <a:srgbClr val="373737"/>
              </a:solidFill>
              <a:latin typeface="Lucida Sans"/>
              <a:ea typeface="Lucida Sans"/>
              <a:cs typeface="Lucida Sans"/>
              <a:sym typeface="Lucida Sans"/>
              <a:hlinkClick r:id="rId4"/>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Identify words and phrases in stories or poems that suggest feelings or appeal to the senses.</a:t>
            </a:r>
            <a:endParaRPr>
              <a:latin typeface="Lucida Sans"/>
              <a:ea typeface="Lucida Sans"/>
              <a:cs typeface="Lucida Sans"/>
              <a:sym typeface="Lucida Sans"/>
            </a:endParaRPr>
          </a:p>
        </p:txBody>
      </p:sp>
      <p:sp>
        <p:nvSpPr>
          <p:cNvPr id="984" name="Shape 984"/>
          <p:cNvSpPr txBox="1"/>
          <p:nvPr/>
        </p:nvSpPr>
        <p:spPr>
          <a:xfrm>
            <a:off x="6444463" y="-629600"/>
            <a:ext cx="2499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a:solidFill>
                  <a:srgbClr val="373737"/>
                </a:solidFill>
                <a:latin typeface="Lucida Sans"/>
                <a:ea typeface="Lucida Sans"/>
                <a:cs typeface="Lucida Sans"/>
                <a:sym typeface="Lucida Sans"/>
                <a:hlinkClick r:id="rId5"/>
              </a:rPr>
              <a:t>CCSS.ELA-LITERACY.RL.1.7</a:t>
            </a:r>
            <a:endParaRPr sz="900" u="sng">
              <a:solidFill>
                <a:srgbClr val="373737"/>
              </a:solidFill>
              <a:latin typeface="Lucida Sans"/>
              <a:ea typeface="Lucida Sans"/>
              <a:cs typeface="Lucida Sans"/>
              <a:sym typeface="Lucida Sans"/>
              <a:hlinkClick r:id="rId5"/>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Use illustrations and details in a story to describe its characters, setting, or events.</a:t>
            </a:r>
            <a:endParaRPr>
              <a:latin typeface="Lucida Sans"/>
              <a:ea typeface="Lucida Sans"/>
              <a:cs typeface="Lucida Sans"/>
              <a:sym typeface="Lucida Sans"/>
            </a:endParaRPr>
          </a:p>
        </p:txBody>
      </p:sp>
      <p:sp>
        <p:nvSpPr>
          <p:cNvPr id="985" name="Shape 985"/>
          <p:cNvSpPr txBox="1"/>
          <p:nvPr/>
        </p:nvSpPr>
        <p:spPr>
          <a:xfrm>
            <a:off x="6339313" y="754988"/>
            <a:ext cx="1965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u="sng">
                <a:solidFill>
                  <a:srgbClr val="373737"/>
                </a:solidFill>
                <a:latin typeface="Lucida Sans"/>
                <a:ea typeface="Lucida Sans"/>
                <a:cs typeface="Lucida Sans"/>
                <a:sym typeface="Lucida Sans"/>
                <a:hlinkClick r:id="rId6"/>
              </a:rPr>
              <a:t>CCSS.ELA-LITERACY.RL.1.1</a:t>
            </a:r>
            <a:endParaRPr sz="900" u="sng">
              <a:solidFill>
                <a:srgbClr val="373737"/>
              </a:solidFill>
              <a:latin typeface="Lucida Sans"/>
              <a:ea typeface="Lucida Sans"/>
              <a:cs typeface="Lucida Sans"/>
              <a:sym typeface="Lucida Sans"/>
              <a:hlinkClick r:id="rId6"/>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Ask and answer questions about key details in a text.</a:t>
            </a:r>
            <a:endParaRPr>
              <a:latin typeface="Lucida Sans"/>
              <a:ea typeface="Lucida Sans"/>
              <a:cs typeface="Lucida Sans"/>
              <a:sym typeface="Lucida Sans"/>
            </a:endParaRPr>
          </a:p>
        </p:txBody>
      </p:sp>
      <p:sp>
        <p:nvSpPr>
          <p:cNvPr id="986" name="Shape 986"/>
          <p:cNvSpPr txBox="1"/>
          <p:nvPr/>
        </p:nvSpPr>
        <p:spPr>
          <a:xfrm>
            <a:off x="832338" y="1417375"/>
            <a:ext cx="2367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900">
                <a:latin typeface="Lucida Sans"/>
                <a:ea typeface="Lucida Sans"/>
                <a:cs typeface="Lucida Sans"/>
                <a:sym typeface="Lucida Sans"/>
              </a:rPr>
              <a:t>CCSS.ELA-LITERACY.RL.1.2</a:t>
            </a:r>
            <a:endParaRPr sz="900">
              <a:latin typeface="Lucida Sans"/>
              <a:ea typeface="Lucida Sans"/>
              <a:cs typeface="Lucida Sans"/>
              <a:sym typeface="Lucida Sans"/>
            </a:endParaRPr>
          </a:p>
          <a:p>
            <a:pPr marL="0" lvl="0" indent="0" rtl="0">
              <a:spcBef>
                <a:spcPts val="0"/>
              </a:spcBef>
              <a:spcAft>
                <a:spcPts val="0"/>
              </a:spcAft>
              <a:buNone/>
            </a:pPr>
            <a:r>
              <a:rPr lang="en-US" sz="1250">
                <a:solidFill>
                  <a:srgbClr val="202020"/>
                </a:solidFill>
                <a:latin typeface="Lucida Sans"/>
                <a:ea typeface="Lucida Sans"/>
                <a:cs typeface="Lucida Sans"/>
                <a:sym typeface="Lucida Sans"/>
              </a:rPr>
              <a:t>Retell stories, including key details, and demonstrate understanding of their central message or lesson.</a:t>
            </a:r>
            <a:endParaRPr>
              <a:latin typeface="Lucida Sans"/>
              <a:ea typeface="Lucida Sans"/>
              <a:cs typeface="Lucida Sans"/>
              <a:sym typeface="Lucida Sans"/>
            </a:endParaRPr>
          </a:p>
        </p:txBody>
      </p:sp>
    </p:spTree>
    <p:extLst>
      <p:ext uri="{BB962C8B-B14F-4D97-AF65-F5344CB8AC3E}">
        <p14:creationId xmlns:p14="http://schemas.microsoft.com/office/powerpoint/2010/main" val="283046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Shape 992"/>
          <p:cNvSpPr txBox="1">
            <a:spLocks noGrp="1"/>
          </p:cNvSpPr>
          <p:nvPr>
            <p:ph type="title"/>
          </p:nvPr>
        </p:nvSpPr>
        <p:spPr>
          <a:xfrm>
            <a:off x="285750" y="161839"/>
            <a:ext cx="85725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Traditional Literacy Instruction Oversimplifies Reading </a:t>
            </a:r>
            <a:endParaRPr dirty="0"/>
          </a:p>
        </p:txBody>
      </p:sp>
      <p:pic>
        <p:nvPicPr>
          <p:cNvPr id="993" name="Shape 993"/>
          <p:cNvPicPr preferRelativeResize="0"/>
          <p:nvPr/>
        </p:nvPicPr>
        <p:blipFill>
          <a:blip r:embed="rId3">
            <a:alphaModFix/>
          </a:blip>
          <a:stretch>
            <a:fillRect/>
          </a:stretch>
        </p:blipFill>
        <p:spPr>
          <a:xfrm>
            <a:off x="428875" y="1284476"/>
            <a:ext cx="1941600" cy="1464517"/>
          </a:xfrm>
          <a:prstGeom prst="rect">
            <a:avLst/>
          </a:prstGeom>
          <a:noFill/>
          <a:ln>
            <a:noFill/>
          </a:ln>
        </p:spPr>
      </p:pic>
      <p:pic>
        <p:nvPicPr>
          <p:cNvPr id="994" name="Shape 994"/>
          <p:cNvPicPr preferRelativeResize="0"/>
          <p:nvPr/>
        </p:nvPicPr>
        <p:blipFill>
          <a:blip r:embed="rId4">
            <a:alphaModFix/>
          </a:blip>
          <a:stretch>
            <a:fillRect/>
          </a:stretch>
        </p:blipFill>
        <p:spPr>
          <a:xfrm>
            <a:off x="2447350" y="951619"/>
            <a:ext cx="5945375" cy="1976425"/>
          </a:xfrm>
          <a:prstGeom prst="rect">
            <a:avLst/>
          </a:prstGeom>
          <a:noFill/>
          <a:ln>
            <a:noFill/>
          </a:ln>
        </p:spPr>
      </p:pic>
      <p:pic>
        <p:nvPicPr>
          <p:cNvPr id="995" name="Shape 995"/>
          <p:cNvPicPr preferRelativeResize="0"/>
          <p:nvPr/>
        </p:nvPicPr>
        <p:blipFill>
          <a:blip r:embed="rId5">
            <a:alphaModFix/>
          </a:blip>
          <a:stretch>
            <a:fillRect/>
          </a:stretch>
        </p:blipFill>
        <p:spPr>
          <a:xfrm>
            <a:off x="428875" y="3641550"/>
            <a:ext cx="3386100" cy="2213324"/>
          </a:xfrm>
          <a:prstGeom prst="rect">
            <a:avLst/>
          </a:prstGeom>
          <a:noFill/>
          <a:ln>
            <a:noFill/>
          </a:ln>
        </p:spPr>
      </p:pic>
      <p:sp>
        <p:nvSpPr>
          <p:cNvPr id="996" name="Shape 996"/>
          <p:cNvSpPr txBox="1"/>
          <p:nvPr/>
        </p:nvSpPr>
        <p:spPr>
          <a:xfrm>
            <a:off x="878499" y="3081850"/>
            <a:ext cx="2214300" cy="42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b="1">
                <a:solidFill>
                  <a:schemeClr val="accent4"/>
                </a:solidFill>
                <a:latin typeface="Lucida Sans"/>
                <a:ea typeface="Lucida Sans"/>
                <a:cs typeface="Lucida Sans"/>
                <a:sym typeface="Lucida Sans"/>
              </a:rPr>
              <a:t>Could be...</a:t>
            </a:r>
            <a:endParaRPr sz="2400" b="1">
              <a:solidFill>
                <a:schemeClr val="accent4"/>
              </a:solidFill>
              <a:latin typeface="Lucida Sans"/>
              <a:ea typeface="Lucida Sans"/>
              <a:cs typeface="Lucida Sans"/>
              <a:sym typeface="Lucida Sans"/>
            </a:endParaRPr>
          </a:p>
        </p:txBody>
      </p:sp>
      <p:sp>
        <p:nvSpPr>
          <p:cNvPr id="997" name="Shape 997"/>
          <p:cNvSpPr txBox="1"/>
          <p:nvPr/>
        </p:nvSpPr>
        <p:spPr>
          <a:xfrm>
            <a:off x="5450904" y="3622878"/>
            <a:ext cx="19416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5"/>
                </a:solidFill>
                <a:latin typeface="Lucida Sans"/>
                <a:ea typeface="Lucida Sans"/>
                <a:cs typeface="Lucida Sans"/>
                <a:sym typeface="Lucida Sans"/>
              </a:rPr>
              <a:t>Vocabulary </a:t>
            </a:r>
            <a:endParaRPr sz="2400" i="1">
              <a:solidFill>
                <a:schemeClr val="accent5"/>
              </a:solidFill>
              <a:latin typeface="Lucida Sans"/>
              <a:ea typeface="Lucida Sans"/>
              <a:cs typeface="Lucida Sans"/>
              <a:sym typeface="Lucida Sans"/>
            </a:endParaRPr>
          </a:p>
        </p:txBody>
      </p:sp>
      <p:sp>
        <p:nvSpPr>
          <p:cNvPr id="998" name="Shape 998"/>
          <p:cNvSpPr txBox="1"/>
          <p:nvPr/>
        </p:nvSpPr>
        <p:spPr>
          <a:xfrm>
            <a:off x="4291404" y="4041863"/>
            <a:ext cx="19416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i="1" dirty="0">
                <a:solidFill>
                  <a:schemeClr val="accent3"/>
                </a:solidFill>
                <a:latin typeface="Lucida Sans"/>
                <a:ea typeface="Lucida Sans"/>
                <a:cs typeface="Lucida Sans"/>
                <a:sym typeface="Lucida Sans"/>
              </a:rPr>
              <a:t>Density of information presented</a:t>
            </a:r>
            <a:endParaRPr sz="2400" i="1" dirty="0">
              <a:solidFill>
                <a:schemeClr val="accent3"/>
              </a:solidFill>
              <a:latin typeface="Lucida Sans"/>
              <a:ea typeface="Lucida Sans"/>
              <a:cs typeface="Lucida Sans"/>
              <a:sym typeface="Lucida Sans"/>
            </a:endParaRPr>
          </a:p>
        </p:txBody>
      </p:sp>
      <p:sp>
        <p:nvSpPr>
          <p:cNvPr id="999" name="Shape 999"/>
          <p:cNvSpPr txBox="1"/>
          <p:nvPr/>
        </p:nvSpPr>
        <p:spPr>
          <a:xfrm>
            <a:off x="5006625" y="5347778"/>
            <a:ext cx="33861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6"/>
                </a:solidFill>
                <a:latin typeface="Lucida Sans"/>
                <a:ea typeface="Lucida Sans"/>
                <a:cs typeface="Lucida Sans"/>
                <a:sym typeface="Lucida Sans"/>
              </a:rPr>
              <a:t>Knowledge demands</a:t>
            </a:r>
            <a:endParaRPr sz="2400" i="1">
              <a:solidFill>
                <a:schemeClr val="accent6"/>
              </a:solidFill>
              <a:latin typeface="Lucida Sans"/>
              <a:ea typeface="Lucida Sans"/>
              <a:cs typeface="Lucida Sans"/>
              <a:sym typeface="Lucida Sans"/>
            </a:endParaRPr>
          </a:p>
        </p:txBody>
      </p:sp>
      <p:sp>
        <p:nvSpPr>
          <p:cNvPr id="1000" name="Shape 1000"/>
          <p:cNvSpPr txBox="1"/>
          <p:nvPr/>
        </p:nvSpPr>
        <p:spPr>
          <a:xfrm>
            <a:off x="7534175" y="3934628"/>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chemeClr val="accent2"/>
                </a:solidFill>
                <a:latin typeface="Lucida Sans"/>
                <a:ea typeface="Lucida Sans"/>
                <a:cs typeface="Lucida Sans"/>
                <a:sym typeface="Lucida Sans"/>
              </a:rPr>
              <a:t>Syntax</a:t>
            </a:r>
            <a:endParaRPr sz="2400" i="1">
              <a:solidFill>
                <a:schemeClr val="accent2"/>
              </a:solidFill>
              <a:latin typeface="Lucida Sans"/>
              <a:ea typeface="Lucida Sans"/>
              <a:cs typeface="Lucida Sans"/>
              <a:sym typeface="Lucida Sans"/>
            </a:endParaRPr>
          </a:p>
        </p:txBody>
      </p:sp>
      <p:sp>
        <p:nvSpPr>
          <p:cNvPr id="1001" name="Shape 1001"/>
          <p:cNvSpPr txBox="1"/>
          <p:nvPr/>
        </p:nvSpPr>
        <p:spPr>
          <a:xfrm>
            <a:off x="6374675" y="4371541"/>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rgbClr val="282FFB"/>
                </a:solidFill>
                <a:latin typeface="Lucida Sans"/>
                <a:ea typeface="Lucida Sans"/>
                <a:cs typeface="Lucida Sans"/>
                <a:sym typeface="Lucida Sans"/>
              </a:rPr>
              <a:t>Fluency</a:t>
            </a:r>
            <a:endParaRPr sz="2400" i="1">
              <a:solidFill>
                <a:srgbClr val="282FFB"/>
              </a:solidFill>
              <a:latin typeface="Lucida Sans"/>
              <a:ea typeface="Lucida Sans"/>
              <a:cs typeface="Lucida Sans"/>
              <a:sym typeface="Lucida Sans"/>
            </a:endParaRPr>
          </a:p>
        </p:txBody>
      </p:sp>
      <p:sp>
        <p:nvSpPr>
          <p:cNvPr id="1002" name="Shape 1002"/>
          <p:cNvSpPr txBox="1"/>
          <p:nvPr/>
        </p:nvSpPr>
        <p:spPr>
          <a:xfrm>
            <a:off x="4702350" y="3089628"/>
            <a:ext cx="36417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accent4"/>
                </a:solidFill>
                <a:latin typeface="Lucida Sans"/>
                <a:ea typeface="Lucida Sans"/>
                <a:cs typeface="Lucida Sans"/>
                <a:sym typeface="Lucida Sans"/>
              </a:rPr>
              <a:t>But could also be...</a:t>
            </a:r>
            <a:endParaRPr sz="2400" b="1" dirty="0">
              <a:solidFill>
                <a:schemeClr val="accent4"/>
              </a:solidFill>
              <a:latin typeface="Lucida Sans"/>
              <a:ea typeface="Lucida Sans"/>
              <a:cs typeface="Lucida Sans"/>
              <a:sym typeface="Lucida Sans"/>
            </a:endParaRPr>
          </a:p>
        </p:txBody>
      </p:sp>
      <p:sp>
        <p:nvSpPr>
          <p:cNvPr id="1003" name="Shape 1003"/>
          <p:cNvSpPr txBox="1"/>
          <p:nvPr/>
        </p:nvSpPr>
        <p:spPr>
          <a:xfrm>
            <a:off x="4516050" y="5772878"/>
            <a:ext cx="4014300" cy="42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accent4"/>
                </a:solidFill>
                <a:latin typeface="Lucida Sans"/>
                <a:ea typeface="Lucida Sans"/>
                <a:cs typeface="Lucida Sans"/>
                <a:sym typeface="Lucida Sans"/>
              </a:rPr>
              <a:t>...among other things.</a:t>
            </a:r>
            <a:endParaRPr sz="2400" b="1" dirty="0">
              <a:solidFill>
                <a:schemeClr val="accent4"/>
              </a:solidFill>
              <a:latin typeface="Lucida Sans"/>
              <a:ea typeface="Lucida Sans"/>
              <a:cs typeface="Lucida Sans"/>
              <a:sym typeface="Lucida Sans"/>
            </a:endParaRPr>
          </a:p>
        </p:txBody>
      </p:sp>
      <p:sp>
        <p:nvSpPr>
          <p:cNvPr id="1004" name="Shape 1004"/>
          <p:cNvSpPr txBox="1"/>
          <p:nvPr/>
        </p:nvSpPr>
        <p:spPr>
          <a:xfrm>
            <a:off x="7306400" y="4859653"/>
            <a:ext cx="1406700" cy="42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i="1">
                <a:solidFill>
                  <a:srgbClr val="4E0E56"/>
                </a:solidFill>
                <a:latin typeface="Lucida Sans"/>
                <a:ea typeface="Lucida Sans"/>
                <a:cs typeface="Lucida Sans"/>
                <a:sym typeface="Lucida Sans"/>
              </a:rPr>
              <a:t>Stamina</a:t>
            </a:r>
            <a:endParaRPr sz="2400" i="1">
              <a:solidFill>
                <a:srgbClr val="4E0E56"/>
              </a:solidFill>
              <a:latin typeface="Lucida Sans"/>
              <a:ea typeface="Lucida Sans"/>
              <a:cs typeface="Lucida Sans"/>
              <a:sym typeface="Lucida Sans"/>
            </a:endParaRPr>
          </a:p>
        </p:txBody>
      </p:sp>
    </p:spTree>
    <p:extLst>
      <p:ext uri="{BB962C8B-B14F-4D97-AF65-F5344CB8AC3E}">
        <p14:creationId xmlns:p14="http://schemas.microsoft.com/office/powerpoint/2010/main" val="380183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CBFC0-E44A-4711-8111-2B06823DC2A5}"/>
              </a:ext>
            </a:extLst>
          </p:cNvPr>
          <p:cNvSpPr>
            <a:spLocks noGrp="1"/>
          </p:cNvSpPr>
          <p:nvPr>
            <p:ph type="title"/>
          </p:nvPr>
        </p:nvSpPr>
        <p:spPr>
          <a:xfrm>
            <a:off x="453131" y="-325853"/>
            <a:ext cx="8229600" cy="1143000"/>
          </a:xfrm>
        </p:spPr>
        <p:txBody>
          <a:bodyPr/>
          <a:lstStyle/>
          <a:p>
            <a:r>
              <a:rPr lang="en-US" dirty="0"/>
              <a:t>Your Presenters </a:t>
            </a:r>
          </a:p>
        </p:txBody>
      </p:sp>
      <p:sp>
        <p:nvSpPr>
          <p:cNvPr id="5" name="Title 1">
            <a:extLst>
              <a:ext uri="{FF2B5EF4-FFF2-40B4-BE49-F238E27FC236}">
                <a16:creationId xmlns:a16="http://schemas.microsoft.com/office/drawing/2014/main" id="{46A190FC-68D8-4D49-A2FA-1632C469BDC0}"/>
              </a:ext>
            </a:extLst>
          </p:cNvPr>
          <p:cNvSpPr txBox="1">
            <a:spLocks/>
          </p:cNvSpPr>
          <p:nvPr/>
        </p:nvSpPr>
        <p:spPr>
          <a:xfrm>
            <a:off x="366046" y="3082604"/>
            <a:ext cx="3769028" cy="753252"/>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595959"/>
              </a:buClr>
              <a:buFont typeface="Lucida Sans"/>
              <a:buNone/>
              <a:defRPr sz="2400" b="0" i="0" u="none" strike="noStrike" cap="none">
                <a:solidFill>
                  <a:srgbClr val="595959"/>
                </a:solidFill>
                <a:latin typeface="Lucida Sans"/>
                <a:ea typeface="Lucida Sans"/>
                <a:cs typeface="Lucida Sans"/>
                <a:sym typeface="Lucida San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pPr algn="ctr"/>
            <a:endParaRPr lang="en-US" sz="2000" b="1" dirty="0"/>
          </a:p>
          <a:p>
            <a:pPr algn="ctr"/>
            <a:r>
              <a:rPr lang="en-US" sz="2000" b="1" dirty="0"/>
              <a:t>David Liben</a:t>
            </a:r>
          </a:p>
          <a:p>
            <a:pPr algn="ctr"/>
            <a:r>
              <a:rPr lang="en-US" sz="1400" i="1" dirty="0"/>
              <a:t>Senior Fellow</a:t>
            </a:r>
            <a:endParaRPr lang="en-US" sz="1800" dirty="0"/>
          </a:p>
          <a:p>
            <a:endParaRPr lang="en-US" dirty="0"/>
          </a:p>
        </p:txBody>
      </p:sp>
      <p:sp>
        <p:nvSpPr>
          <p:cNvPr id="8" name="Title 1">
            <a:extLst>
              <a:ext uri="{FF2B5EF4-FFF2-40B4-BE49-F238E27FC236}">
                <a16:creationId xmlns:a16="http://schemas.microsoft.com/office/drawing/2014/main" id="{FBDF01F9-7117-4950-8206-E1C17375C1B1}"/>
              </a:ext>
            </a:extLst>
          </p:cNvPr>
          <p:cNvSpPr txBox="1">
            <a:spLocks/>
          </p:cNvSpPr>
          <p:nvPr/>
        </p:nvSpPr>
        <p:spPr>
          <a:xfrm>
            <a:off x="4899171" y="3032520"/>
            <a:ext cx="4244829" cy="738953"/>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595959"/>
              </a:buClr>
              <a:buFont typeface="Lucida Sans"/>
              <a:buNone/>
              <a:defRPr sz="2400" b="0" i="0" u="none" strike="noStrike" cap="none">
                <a:solidFill>
                  <a:srgbClr val="595959"/>
                </a:solidFill>
                <a:latin typeface="Lucida Sans"/>
                <a:ea typeface="Lucida Sans"/>
                <a:cs typeface="Lucida Sans"/>
                <a:sym typeface="Lucida San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pPr algn="ctr"/>
            <a:r>
              <a:rPr lang="en-US" b="1" dirty="0"/>
              <a:t>Carey Swanson</a:t>
            </a:r>
          </a:p>
          <a:p>
            <a:pPr algn="ctr"/>
            <a:r>
              <a:rPr lang="en-US" sz="1600" i="1" dirty="0"/>
              <a:t>Senior ELA/Literacy Content Specialist</a:t>
            </a:r>
            <a:endParaRPr lang="en-US" sz="2000" dirty="0"/>
          </a:p>
          <a:p>
            <a:endParaRPr lang="en-US" dirty="0"/>
          </a:p>
        </p:txBody>
      </p:sp>
      <p:pic>
        <p:nvPicPr>
          <p:cNvPr id="3" name="Picture 2" descr="https://achievethecore.org/content/upload/Carey-Swa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578" y="885348"/>
            <a:ext cx="3692305" cy="1969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s://achievethecore.org/content/upload/Tori-Fi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16" y="3771473"/>
            <a:ext cx="3649659" cy="194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le 1">
            <a:extLst>
              <a:ext uri="{FF2B5EF4-FFF2-40B4-BE49-F238E27FC236}">
                <a16:creationId xmlns:a16="http://schemas.microsoft.com/office/drawing/2014/main" id="{FBDF01F9-7117-4950-8206-E1C17375C1B1}"/>
              </a:ext>
            </a:extLst>
          </p:cNvPr>
          <p:cNvSpPr txBox="1">
            <a:spLocks/>
          </p:cNvSpPr>
          <p:nvPr/>
        </p:nvSpPr>
        <p:spPr>
          <a:xfrm>
            <a:off x="323102" y="5921409"/>
            <a:ext cx="4244829" cy="738953"/>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595959"/>
              </a:buClr>
              <a:buFont typeface="Lucida Sans"/>
              <a:buNone/>
              <a:defRPr sz="2400" b="0" i="0" u="none" strike="noStrike" cap="none">
                <a:solidFill>
                  <a:srgbClr val="595959"/>
                </a:solidFill>
                <a:latin typeface="Lucida Sans"/>
                <a:ea typeface="Lucida Sans"/>
                <a:cs typeface="Lucida Sans"/>
                <a:sym typeface="Lucida Sans"/>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pPr algn="ctr"/>
            <a:r>
              <a:rPr lang="en-US" b="1" dirty="0"/>
              <a:t>Tori Filler</a:t>
            </a:r>
          </a:p>
          <a:p>
            <a:pPr algn="ctr"/>
            <a:r>
              <a:rPr lang="en-US" sz="1600" i="1" dirty="0"/>
              <a:t>ELA/Literacy Content Specialist</a:t>
            </a:r>
            <a:endParaRPr lang="en-US" sz="2000" dirty="0"/>
          </a:p>
          <a:p>
            <a:endParaRPr lang="en-US" dirty="0"/>
          </a:p>
        </p:txBody>
      </p:sp>
      <p:pic>
        <p:nvPicPr>
          <p:cNvPr id="4" name="Picture 3"/>
          <p:cNvPicPr>
            <a:picLocks noChangeAspect="1"/>
          </p:cNvPicPr>
          <p:nvPr/>
        </p:nvPicPr>
        <p:blipFill>
          <a:blip r:embed="rId5"/>
          <a:stretch>
            <a:fillRect/>
          </a:stretch>
        </p:blipFill>
        <p:spPr>
          <a:xfrm>
            <a:off x="828605" y="635998"/>
            <a:ext cx="2861298" cy="2440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5698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41298-362D-46D6-8330-87612B04CD73}"/>
              </a:ext>
            </a:extLst>
          </p:cNvPr>
          <p:cNvSpPr>
            <a:spLocks noGrp="1"/>
          </p:cNvSpPr>
          <p:nvPr>
            <p:ph type="title"/>
          </p:nvPr>
        </p:nvSpPr>
        <p:spPr>
          <a:xfrm>
            <a:off x="179925" y="184512"/>
            <a:ext cx="8967537" cy="1143000"/>
          </a:xfrm>
        </p:spPr>
        <p:txBody>
          <a:bodyPr>
            <a:normAutofit/>
          </a:bodyPr>
          <a:lstStyle/>
          <a:p>
            <a:r>
              <a:rPr lang="en-US" dirty="0"/>
              <a:t>Knowledge Takes Time…Time We Aren’t Giving It! </a:t>
            </a:r>
          </a:p>
        </p:txBody>
      </p:sp>
      <p:pic>
        <p:nvPicPr>
          <p:cNvPr id="3" name="Picture 2">
            <a:extLst>
              <a:ext uri="{FF2B5EF4-FFF2-40B4-BE49-F238E27FC236}">
                <a16:creationId xmlns:a16="http://schemas.microsoft.com/office/drawing/2014/main" id="{26622BC4-56D3-46A6-84FF-270DEBD4C1C1}"/>
              </a:ext>
            </a:extLst>
          </p:cNvPr>
          <p:cNvPicPr>
            <a:picLocks noChangeAspect="1"/>
          </p:cNvPicPr>
          <p:nvPr/>
        </p:nvPicPr>
        <p:blipFill>
          <a:blip r:embed="rId3"/>
          <a:stretch>
            <a:fillRect/>
          </a:stretch>
        </p:blipFill>
        <p:spPr>
          <a:xfrm>
            <a:off x="421103" y="2017157"/>
            <a:ext cx="8485183" cy="3457212"/>
          </a:xfrm>
          <a:prstGeom prst="rect">
            <a:avLst/>
          </a:prstGeom>
        </p:spPr>
      </p:pic>
      <p:pic>
        <p:nvPicPr>
          <p:cNvPr id="4" name="Picture 3">
            <a:extLst>
              <a:ext uri="{FF2B5EF4-FFF2-40B4-BE49-F238E27FC236}">
                <a16:creationId xmlns:a16="http://schemas.microsoft.com/office/drawing/2014/main" id="{62A5C054-59CB-481C-80CA-09A7E01C78B0}"/>
              </a:ext>
            </a:extLst>
          </p:cNvPr>
          <p:cNvPicPr>
            <a:picLocks noChangeAspect="1"/>
          </p:cNvPicPr>
          <p:nvPr/>
        </p:nvPicPr>
        <p:blipFill>
          <a:blip r:embed="rId4"/>
          <a:stretch>
            <a:fillRect/>
          </a:stretch>
        </p:blipFill>
        <p:spPr>
          <a:xfrm>
            <a:off x="1187366" y="1383631"/>
            <a:ext cx="6600825" cy="533400"/>
          </a:xfrm>
          <a:prstGeom prst="rect">
            <a:avLst/>
          </a:prstGeom>
        </p:spPr>
      </p:pic>
      <p:sp>
        <p:nvSpPr>
          <p:cNvPr id="5" name="TextBox 4">
            <a:extLst>
              <a:ext uri="{FF2B5EF4-FFF2-40B4-BE49-F238E27FC236}">
                <a16:creationId xmlns:a16="http://schemas.microsoft.com/office/drawing/2014/main" id="{49AEF191-F7F7-426D-B4BF-8B41E7AC5D96}"/>
              </a:ext>
            </a:extLst>
          </p:cNvPr>
          <p:cNvSpPr txBox="1"/>
          <p:nvPr/>
        </p:nvSpPr>
        <p:spPr>
          <a:xfrm>
            <a:off x="6513534" y="5586608"/>
            <a:ext cx="2009846" cy="369332"/>
          </a:xfrm>
          <a:prstGeom prst="rect">
            <a:avLst/>
          </a:prstGeom>
          <a:noFill/>
        </p:spPr>
        <p:txBody>
          <a:bodyPr wrap="none" rtlCol="0">
            <a:spAutoFit/>
          </a:bodyPr>
          <a:lstStyle/>
          <a:p>
            <a:r>
              <a:rPr lang="en-US" dirty="0"/>
              <a:t>Knowledge Matters</a:t>
            </a:r>
          </a:p>
        </p:txBody>
      </p:sp>
    </p:spTree>
    <p:extLst>
      <p:ext uri="{BB962C8B-B14F-4D97-AF65-F5344CB8AC3E}">
        <p14:creationId xmlns:p14="http://schemas.microsoft.com/office/powerpoint/2010/main" val="4002322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4728" y="1144906"/>
            <a:ext cx="6213764" cy="1696586"/>
          </a:xfrm>
        </p:spPr>
        <p:txBody>
          <a:bodyPr>
            <a:normAutofit/>
          </a:bodyPr>
          <a:lstStyle/>
          <a:p>
            <a:pPr marL="0" indent="0" algn="ctr">
              <a:buNone/>
            </a:pPr>
            <a:endParaRPr lang="en-US" sz="3200" dirty="0"/>
          </a:p>
          <a:p>
            <a:pPr marL="0" indent="0">
              <a:buNone/>
            </a:pPr>
            <a:endParaRPr lang="en-US" sz="3200" dirty="0"/>
          </a:p>
        </p:txBody>
      </p:sp>
      <p:pic>
        <p:nvPicPr>
          <p:cNvPr id="7" name="Picture 6">
            <a:extLst>
              <a:ext uri="{FF2B5EF4-FFF2-40B4-BE49-F238E27FC236}">
                <a16:creationId xmlns:a16="http://schemas.microsoft.com/office/drawing/2014/main" id="{D16F2830-452D-427F-97D0-F4AFE39507E0}"/>
              </a:ext>
            </a:extLst>
          </p:cNvPr>
          <p:cNvPicPr>
            <a:picLocks noChangeAspect="1"/>
          </p:cNvPicPr>
          <p:nvPr/>
        </p:nvPicPr>
        <p:blipFill>
          <a:blip r:embed="rId3"/>
          <a:stretch>
            <a:fillRect/>
          </a:stretch>
        </p:blipFill>
        <p:spPr>
          <a:xfrm>
            <a:off x="2170416" y="1144906"/>
            <a:ext cx="4683692" cy="4683692"/>
          </a:xfrm>
          <a:prstGeom prst="rect">
            <a:avLst/>
          </a:prstGeom>
        </p:spPr>
      </p:pic>
      <p:sp>
        <p:nvSpPr>
          <p:cNvPr id="8" name="Title 1">
            <a:extLst>
              <a:ext uri="{FF2B5EF4-FFF2-40B4-BE49-F238E27FC236}">
                <a16:creationId xmlns:a16="http://schemas.microsoft.com/office/drawing/2014/main" id="{AFC863A9-F91A-457A-9636-B018C75FBF3F}"/>
              </a:ext>
            </a:extLst>
          </p:cNvPr>
          <p:cNvSpPr>
            <a:spLocks noGrp="1"/>
          </p:cNvSpPr>
          <p:nvPr>
            <p:ph type="title"/>
          </p:nvPr>
        </p:nvSpPr>
        <p:spPr>
          <a:xfrm>
            <a:off x="457200" y="274638"/>
            <a:ext cx="8229600" cy="1143000"/>
          </a:xfrm>
        </p:spPr>
        <p:txBody>
          <a:bodyPr>
            <a:normAutofit/>
          </a:bodyPr>
          <a:lstStyle/>
          <a:p>
            <a:r>
              <a:rPr lang="en-US" dirty="0"/>
              <a:t>How do we maximize knowledge building? </a:t>
            </a:r>
          </a:p>
        </p:txBody>
      </p:sp>
    </p:spTree>
    <p:extLst>
      <p:ext uri="{BB962C8B-B14F-4D97-AF65-F5344CB8AC3E}">
        <p14:creationId xmlns:p14="http://schemas.microsoft.com/office/powerpoint/2010/main" val="2129098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686800"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7128310"/>
              </p:ext>
            </p:extLst>
          </p:nvPr>
        </p:nvGraphicFramePr>
        <p:xfrm>
          <a:off x="457200" y="154861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09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6884" y="-196111"/>
            <a:ext cx="8229600" cy="1143000"/>
          </a:xfrm>
        </p:spPr>
        <p:txBody>
          <a:bodyPr>
            <a:normAutofit/>
          </a:bodyPr>
          <a:lstStyle/>
          <a:p>
            <a:pPr algn="ctr"/>
            <a:r>
              <a:rPr lang="en-US" dirty="0"/>
              <a:t>Topics vs. Themes</a:t>
            </a:r>
          </a:p>
        </p:txBody>
      </p:sp>
      <p:sp>
        <p:nvSpPr>
          <p:cNvPr id="9" name="Content Placeholder 8"/>
          <p:cNvSpPr>
            <a:spLocks noGrp="1"/>
          </p:cNvSpPr>
          <p:nvPr>
            <p:ph idx="1"/>
          </p:nvPr>
        </p:nvSpPr>
        <p:spPr>
          <a:xfrm>
            <a:off x="652889" y="886444"/>
            <a:ext cx="6296892" cy="4363421"/>
          </a:xfrm>
        </p:spPr>
        <p:txBody>
          <a:bodyPr>
            <a:normAutofit fontScale="92500" lnSpcReduction="20000"/>
          </a:bodyPr>
          <a:lstStyle/>
          <a:p>
            <a:endParaRPr lang="en-US" dirty="0"/>
          </a:p>
          <a:p>
            <a:endParaRPr lang="en-US" dirty="0"/>
          </a:p>
          <a:p>
            <a:pPr>
              <a:lnSpc>
                <a:spcPct val="110000"/>
              </a:lnSpc>
            </a:pPr>
            <a:r>
              <a:rPr lang="en-US" dirty="0"/>
              <a:t>Sea Mammals</a:t>
            </a:r>
          </a:p>
          <a:p>
            <a:pPr>
              <a:lnSpc>
                <a:spcPct val="110000"/>
              </a:lnSpc>
            </a:pPr>
            <a:r>
              <a:rPr lang="en-US" dirty="0"/>
              <a:t>Explorers</a:t>
            </a:r>
          </a:p>
          <a:p>
            <a:pPr>
              <a:lnSpc>
                <a:spcPct val="110000"/>
              </a:lnSpc>
            </a:pPr>
            <a:r>
              <a:rPr lang="en-US" dirty="0"/>
              <a:t>Vampires</a:t>
            </a:r>
          </a:p>
          <a:p>
            <a:pPr>
              <a:lnSpc>
                <a:spcPct val="110000"/>
              </a:lnSpc>
            </a:pPr>
            <a:r>
              <a:rPr lang="en-US" dirty="0"/>
              <a:t>Influenza</a:t>
            </a:r>
          </a:p>
          <a:p>
            <a:pPr>
              <a:lnSpc>
                <a:spcPct val="110000"/>
              </a:lnSpc>
            </a:pPr>
            <a:r>
              <a:rPr lang="en-US" dirty="0"/>
              <a:t>Dragonflies </a:t>
            </a:r>
          </a:p>
          <a:p>
            <a:pPr>
              <a:lnSpc>
                <a:spcPct val="110000"/>
              </a:lnSpc>
            </a:pPr>
            <a:r>
              <a:rPr lang="en-US" dirty="0"/>
              <a:t>Iroquois </a:t>
            </a:r>
          </a:p>
          <a:p>
            <a:pPr>
              <a:lnSpc>
                <a:spcPct val="110000"/>
              </a:lnSpc>
            </a:pPr>
            <a:r>
              <a:rPr lang="en-US" dirty="0"/>
              <a:t>Airplanes </a:t>
            </a:r>
          </a:p>
          <a:p>
            <a:pPr>
              <a:lnSpc>
                <a:spcPct val="110000"/>
              </a:lnSpc>
            </a:pPr>
            <a:r>
              <a:rPr lang="en-US" dirty="0"/>
              <a:t>Children in Vietnam</a:t>
            </a:r>
          </a:p>
          <a:p>
            <a:pPr>
              <a:lnSpc>
                <a:spcPct val="110000"/>
              </a:lnSpc>
            </a:pPr>
            <a:r>
              <a:rPr lang="en-US" dirty="0"/>
              <a:t>Immigrants (1900s)</a:t>
            </a:r>
          </a:p>
        </p:txBody>
      </p:sp>
      <p:sp>
        <p:nvSpPr>
          <p:cNvPr id="8" name="Text Placeholder 7"/>
          <p:cNvSpPr>
            <a:spLocks noGrp="1"/>
          </p:cNvSpPr>
          <p:nvPr>
            <p:ph type="body" idx="4294967295"/>
          </p:nvPr>
        </p:nvSpPr>
        <p:spPr>
          <a:xfrm>
            <a:off x="785878" y="857595"/>
            <a:ext cx="3207856" cy="740047"/>
          </a:xfrm>
          <a:solidFill>
            <a:schemeClr val="bg1"/>
          </a:solidFill>
        </p:spPr>
        <p:txBody>
          <a:bodyPr>
            <a:normAutofit/>
          </a:bodyPr>
          <a:lstStyle/>
          <a:p>
            <a:pPr marL="0" indent="0" algn="ctr">
              <a:buNone/>
            </a:pPr>
            <a:r>
              <a:rPr lang="en-US" sz="2800" dirty="0">
                <a:solidFill>
                  <a:srgbClr val="2B9650"/>
                </a:solidFill>
              </a:rPr>
              <a:t>Topics</a:t>
            </a:r>
          </a:p>
        </p:txBody>
      </p:sp>
      <p:sp>
        <p:nvSpPr>
          <p:cNvPr id="10" name="Text Placeholder 9"/>
          <p:cNvSpPr>
            <a:spLocks noGrp="1"/>
          </p:cNvSpPr>
          <p:nvPr>
            <p:ph type="body" sz="quarter" idx="4294967295"/>
          </p:nvPr>
        </p:nvSpPr>
        <p:spPr>
          <a:xfrm>
            <a:off x="5074839" y="886443"/>
            <a:ext cx="3179145" cy="740047"/>
          </a:xfrm>
          <a:solidFill>
            <a:schemeClr val="bg1"/>
          </a:solidFill>
        </p:spPr>
        <p:txBody>
          <a:bodyPr>
            <a:noAutofit/>
          </a:bodyPr>
          <a:lstStyle/>
          <a:p>
            <a:pPr marL="0" indent="0" algn="ctr">
              <a:buNone/>
            </a:pPr>
            <a:r>
              <a:rPr lang="en-US" sz="2800" dirty="0">
                <a:solidFill>
                  <a:srgbClr val="2B9650"/>
                </a:solidFill>
              </a:rPr>
              <a:t>Themes</a:t>
            </a:r>
          </a:p>
        </p:txBody>
      </p:sp>
      <p:sp>
        <p:nvSpPr>
          <p:cNvPr id="11" name="Content Placeholder 10"/>
          <p:cNvSpPr>
            <a:spLocks noGrp="1"/>
          </p:cNvSpPr>
          <p:nvPr>
            <p:ph sz="quarter" idx="4294967295"/>
          </p:nvPr>
        </p:nvSpPr>
        <p:spPr>
          <a:xfrm>
            <a:off x="5297937" y="1597643"/>
            <a:ext cx="3581365" cy="3360965"/>
          </a:xfrm>
        </p:spPr>
        <p:txBody>
          <a:bodyPr>
            <a:normAutofit fontScale="92500"/>
          </a:bodyPr>
          <a:lstStyle/>
          <a:p>
            <a:r>
              <a:rPr lang="en-US" dirty="0">
                <a:solidFill>
                  <a:schemeClr val="tx1">
                    <a:lumMod val="75000"/>
                    <a:lumOff val="25000"/>
                  </a:schemeClr>
                </a:solidFill>
              </a:rPr>
              <a:t>Courage</a:t>
            </a:r>
          </a:p>
          <a:p>
            <a:r>
              <a:rPr lang="en-US" dirty="0">
                <a:solidFill>
                  <a:schemeClr val="tx1">
                    <a:lumMod val="75000"/>
                    <a:lumOff val="25000"/>
                  </a:schemeClr>
                </a:solidFill>
              </a:rPr>
              <a:t>Friendship</a:t>
            </a:r>
          </a:p>
          <a:p>
            <a:r>
              <a:rPr lang="en-US" dirty="0">
                <a:solidFill>
                  <a:schemeClr val="tx1">
                    <a:lumMod val="75000"/>
                    <a:lumOff val="25000"/>
                  </a:schemeClr>
                </a:solidFill>
              </a:rPr>
              <a:t>Survival</a:t>
            </a:r>
          </a:p>
          <a:p>
            <a:r>
              <a:rPr lang="en-US" dirty="0">
                <a:solidFill>
                  <a:schemeClr val="tx1">
                    <a:lumMod val="75000"/>
                    <a:lumOff val="25000"/>
                  </a:schemeClr>
                </a:solidFill>
              </a:rPr>
              <a:t>Growing Up</a:t>
            </a:r>
          </a:p>
          <a:p>
            <a:r>
              <a:rPr lang="en-US" dirty="0">
                <a:solidFill>
                  <a:schemeClr val="tx1">
                    <a:lumMod val="75000"/>
                    <a:lumOff val="25000"/>
                  </a:schemeClr>
                </a:solidFill>
              </a:rPr>
              <a:t>Decisions</a:t>
            </a:r>
          </a:p>
          <a:p>
            <a:r>
              <a:rPr lang="en-US" dirty="0">
                <a:solidFill>
                  <a:schemeClr val="tx1">
                    <a:lumMod val="75000"/>
                    <a:lumOff val="25000"/>
                  </a:schemeClr>
                </a:solidFill>
              </a:rPr>
              <a:t>Family</a:t>
            </a:r>
          </a:p>
          <a:p>
            <a:r>
              <a:rPr lang="en-US" dirty="0">
                <a:solidFill>
                  <a:schemeClr val="tx1">
                    <a:lumMod val="75000"/>
                    <a:lumOff val="25000"/>
                  </a:schemeClr>
                </a:solidFill>
              </a:rPr>
              <a:t>Respect</a:t>
            </a:r>
          </a:p>
          <a:p>
            <a:r>
              <a:rPr lang="en-US" dirty="0">
                <a:solidFill>
                  <a:schemeClr val="tx1">
                    <a:lumMod val="75000"/>
                    <a:lumOff val="25000"/>
                  </a:schemeClr>
                </a:solidFill>
              </a:rPr>
              <a:t>“We Help Each Other”</a:t>
            </a:r>
          </a:p>
        </p:txBody>
      </p:sp>
      <p:sp>
        <p:nvSpPr>
          <p:cNvPr id="12" name="Title 1">
            <a:extLst>
              <a:ext uri="{FF2B5EF4-FFF2-40B4-BE49-F238E27FC236}">
                <a16:creationId xmlns:a16="http://schemas.microsoft.com/office/drawing/2014/main" id="{A58D7662-6BE0-435B-9804-D8F18A8684DE}"/>
              </a:ext>
            </a:extLst>
          </p:cNvPr>
          <p:cNvSpPr txBox="1">
            <a:spLocks/>
          </p:cNvSpPr>
          <p:nvPr/>
        </p:nvSpPr>
        <p:spPr>
          <a:xfrm>
            <a:off x="1855509" y="5130994"/>
            <a:ext cx="7023793" cy="1143000"/>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kern="1200">
                <a:solidFill>
                  <a:srgbClr val="3F3F39"/>
                </a:solidFill>
                <a:latin typeface="Lucida Sans"/>
                <a:ea typeface="+mj-ea"/>
                <a:cs typeface="Lucida Sans"/>
              </a:defRPr>
            </a:lvl1pPr>
          </a:lstStyle>
          <a:p>
            <a:r>
              <a:rPr lang="en-US" sz="2000" dirty="0">
                <a:solidFill>
                  <a:srgbClr val="0070C0"/>
                </a:solidFill>
              </a:rPr>
              <a:t>What is the difference between a topic and a theme? </a:t>
            </a:r>
          </a:p>
          <a:p>
            <a:endParaRPr lang="en-US" sz="1050" dirty="0">
              <a:solidFill>
                <a:srgbClr val="0070C0"/>
              </a:solidFill>
            </a:endParaRPr>
          </a:p>
          <a:p>
            <a:r>
              <a:rPr lang="en-US" sz="2000" dirty="0">
                <a:solidFill>
                  <a:srgbClr val="0070C0"/>
                </a:solidFill>
              </a:rPr>
              <a:t>What impact do you think using topics or themes has on student learning? </a:t>
            </a:r>
          </a:p>
        </p:txBody>
      </p:sp>
      <p:pic>
        <p:nvPicPr>
          <p:cNvPr id="13" name="Picture 12">
            <a:extLst>
              <a:ext uri="{FF2B5EF4-FFF2-40B4-BE49-F238E27FC236}">
                <a16:creationId xmlns:a16="http://schemas.microsoft.com/office/drawing/2014/main" id="{13C3A456-D767-4A81-9408-A80103B70D73}"/>
              </a:ext>
            </a:extLst>
          </p:cNvPr>
          <p:cNvPicPr>
            <a:picLocks noChangeAspect="1"/>
          </p:cNvPicPr>
          <p:nvPr/>
        </p:nvPicPr>
        <p:blipFill>
          <a:blip r:embed="rId3"/>
          <a:stretch>
            <a:fillRect/>
          </a:stretch>
        </p:blipFill>
        <p:spPr>
          <a:xfrm>
            <a:off x="786335" y="5153696"/>
            <a:ext cx="1001427" cy="1001427"/>
          </a:xfrm>
          <a:prstGeom prst="rect">
            <a:avLst/>
          </a:prstGeom>
        </p:spPr>
      </p:pic>
      <p:sp>
        <p:nvSpPr>
          <p:cNvPr id="14" name="Text Placeholder 7">
            <a:extLst>
              <a:ext uri="{FF2B5EF4-FFF2-40B4-BE49-F238E27FC236}">
                <a16:creationId xmlns:a16="http://schemas.microsoft.com/office/drawing/2014/main" id="{E6EA8740-2405-4EAA-9D25-1992B93E35DF}"/>
              </a:ext>
            </a:extLst>
          </p:cNvPr>
          <p:cNvSpPr txBox="1">
            <a:spLocks/>
          </p:cNvSpPr>
          <p:nvPr/>
        </p:nvSpPr>
        <p:spPr>
          <a:xfrm>
            <a:off x="786335" y="817050"/>
            <a:ext cx="3207856" cy="740047"/>
          </a:xfrm>
          <a:prstGeom prst="rect">
            <a:avLst/>
          </a:prstGeom>
          <a:solidFill>
            <a:schemeClr val="bg1"/>
          </a:solid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Lucida Sans"/>
                <a:ea typeface="+mn-ea"/>
                <a:cs typeface="Lucida Sans"/>
              </a:defRPr>
            </a:lvl1pPr>
            <a:lvl2pPr marL="742950" indent="-285750" algn="l" defTabSz="457200" rtl="0" eaLnBrk="1" latinLnBrk="0" hangingPunct="1">
              <a:spcBef>
                <a:spcPct val="20000"/>
              </a:spcBef>
              <a:buFont typeface="Arial"/>
              <a:buChar char="–"/>
              <a:defRPr sz="2000" kern="1200">
                <a:solidFill>
                  <a:schemeClr val="tx1"/>
                </a:solidFill>
                <a:latin typeface="Lucida Sans"/>
                <a:ea typeface="+mn-ea"/>
                <a:cs typeface="Lucida Sans"/>
              </a:defRPr>
            </a:lvl2pPr>
            <a:lvl3pPr marL="1143000" indent="-228600" algn="l" defTabSz="457200" rtl="0" eaLnBrk="1" latinLnBrk="0" hangingPunct="1">
              <a:spcBef>
                <a:spcPct val="20000"/>
              </a:spcBef>
              <a:buFont typeface="Arial"/>
              <a:buChar char="•"/>
              <a:defRPr sz="1800" kern="1200">
                <a:solidFill>
                  <a:schemeClr val="tx1"/>
                </a:solidFill>
                <a:latin typeface="Lucida Sans"/>
                <a:ea typeface="+mn-ea"/>
                <a:cs typeface="Lucida Sans"/>
              </a:defRPr>
            </a:lvl3pPr>
            <a:lvl4pPr marL="16002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4pPr>
            <a:lvl5pPr marL="20574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solidFill>
                  <a:schemeClr val="accent4"/>
                </a:solidFill>
              </a:rPr>
              <a:t>Conceptually Coherent Topics</a:t>
            </a:r>
          </a:p>
        </p:txBody>
      </p:sp>
      <p:sp>
        <p:nvSpPr>
          <p:cNvPr id="15" name="Text Placeholder 9">
            <a:extLst>
              <a:ext uri="{FF2B5EF4-FFF2-40B4-BE49-F238E27FC236}">
                <a16:creationId xmlns:a16="http://schemas.microsoft.com/office/drawing/2014/main" id="{B78958B3-19E6-498A-9E45-DDA02C42E2A8}"/>
              </a:ext>
            </a:extLst>
          </p:cNvPr>
          <p:cNvSpPr txBox="1">
            <a:spLocks/>
          </p:cNvSpPr>
          <p:nvPr/>
        </p:nvSpPr>
        <p:spPr>
          <a:xfrm>
            <a:off x="5075296" y="845898"/>
            <a:ext cx="3179145" cy="740047"/>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400" kern="1200">
                <a:solidFill>
                  <a:schemeClr val="tx1"/>
                </a:solidFill>
                <a:latin typeface="Lucida Sans"/>
                <a:ea typeface="+mn-ea"/>
                <a:cs typeface="Lucida Sans"/>
              </a:defRPr>
            </a:lvl1pPr>
            <a:lvl2pPr marL="742950" indent="-285750" algn="l" defTabSz="457200" rtl="0" eaLnBrk="1" latinLnBrk="0" hangingPunct="1">
              <a:spcBef>
                <a:spcPct val="20000"/>
              </a:spcBef>
              <a:buFont typeface="Arial"/>
              <a:buChar char="–"/>
              <a:defRPr sz="2000" kern="1200">
                <a:solidFill>
                  <a:schemeClr val="tx1"/>
                </a:solidFill>
                <a:latin typeface="Lucida Sans"/>
                <a:ea typeface="+mn-ea"/>
                <a:cs typeface="Lucida Sans"/>
              </a:defRPr>
            </a:lvl2pPr>
            <a:lvl3pPr marL="1143000" indent="-228600" algn="l" defTabSz="457200" rtl="0" eaLnBrk="1" latinLnBrk="0" hangingPunct="1">
              <a:spcBef>
                <a:spcPct val="20000"/>
              </a:spcBef>
              <a:buFont typeface="Arial"/>
              <a:buChar char="•"/>
              <a:defRPr sz="1800" kern="1200">
                <a:solidFill>
                  <a:schemeClr val="tx1"/>
                </a:solidFill>
                <a:latin typeface="Lucida Sans"/>
                <a:ea typeface="+mn-ea"/>
                <a:cs typeface="Lucida Sans"/>
              </a:defRPr>
            </a:lvl3pPr>
            <a:lvl4pPr marL="16002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4pPr>
            <a:lvl5pPr marL="2057400" indent="-228600" algn="l" defTabSz="457200" rtl="0" eaLnBrk="1" latinLnBrk="0" hangingPunct="1">
              <a:spcBef>
                <a:spcPct val="20000"/>
              </a:spcBef>
              <a:buFont typeface="Arial"/>
              <a:buChar char="»"/>
              <a:defRPr sz="1600" kern="1200">
                <a:solidFill>
                  <a:schemeClr val="tx1"/>
                </a:solidFill>
                <a:latin typeface="Lucida Sans"/>
                <a:ea typeface="+mn-ea"/>
                <a:cs typeface="Lucida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800" dirty="0">
                <a:solidFill>
                  <a:schemeClr val="accent4"/>
                </a:solidFill>
              </a:rPr>
              <a:t>Abstract Themes</a:t>
            </a:r>
          </a:p>
        </p:txBody>
      </p:sp>
    </p:spTree>
    <p:extLst>
      <p:ext uri="{BB962C8B-B14F-4D97-AF65-F5344CB8AC3E}">
        <p14:creationId xmlns:p14="http://schemas.microsoft.com/office/powerpoint/2010/main" val="228837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FC863A9-F91A-457A-9636-B018C75FBF3F}"/>
              </a:ext>
            </a:extLst>
          </p:cNvPr>
          <p:cNvSpPr>
            <a:spLocks noGrp="1"/>
          </p:cNvSpPr>
          <p:nvPr>
            <p:ph type="title"/>
          </p:nvPr>
        </p:nvSpPr>
        <p:spPr>
          <a:xfrm>
            <a:off x="394488" y="1452823"/>
            <a:ext cx="8620552" cy="868362"/>
          </a:xfrm>
        </p:spPr>
        <p:txBody>
          <a:bodyPr>
            <a:noAutofit/>
          </a:bodyPr>
          <a:lstStyle/>
          <a:p>
            <a:pPr algn="ctr"/>
            <a:r>
              <a:rPr lang="en-US" sz="4000" dirty="0">
                <a:solidFill>
                  <a:schemeClr val="bg1"/>
                </a:solidFill>
              </a:rPr>
              <a:t>How does this look during a lesson…over the course of a unit…a year…several years? </a:t>
            </a:r>
          </a:p>
        </p:txBody>
      </p:sp>
      <p:sp>
        <p:nvSpPr>
          <p:cNvPr id="3" name="Content Placeholder 2"/>
          <p:cNvSpPr>
            <a:spLocks noGrp="1"/>
          </p:cNvSpPr>
          <p:nvPr>
            <p:ph idx="4294967295"/>
          </p:nvPr>
        </p:nvSpPr>
        <p:spPr>
          <a:xfrm>
            <a:off x="0" y="1144588"/>
            <a:ext cx="6215063" cy="1697037"/>
          </a:xfrm>
        </p:spPr>
        <p:txBody>
          <a:bodyPr>
            <a:normAutofit/>
          </a:bodyPr>
          <a:lstStyle/>
          <a:p>
            <a:pPr marL="0" indent="0" algn="ctr">
              <a:buNone/>
            </a:pPr>
            <a:endParaRPr lang="en-US" sz="3200" dirty="0"/>
          </a:p>
          <a:p>
            <a:pPr marL="0" indent="0">
              <a:buNone/>
            </a:pPr>
            <a:endParaRPr lang="en-US" sz="3200" dirty="0"/>
          </a:p>
        </p:txBody>
      </p:sp>
      <p:pic>
        <p:nvPicPr>
          <p:cNvPr id="4" name="Picture 3">
            <a:extLst>
              <a:ext uri="{FF2B5EF4-FFF2-40B4-BE49-F238E27FC236}">
                <a16:creationId xmlns:a16="http://schemas.microsoft.com/office/drawing/2014/main" id="{7FBB76D0-120C-40D2-A54F-E9DFB871AA9D}"/>
              </a:ext>
            </a:extLst>
          </p:cNvPr>
          <p:cNvPicPr>
            <a:picLocks noChangeAspect="1"/>
          </p:cNvPicPr>
          <p:nvPr/>
        </p:nvPicPr>
        <p:blipFill>
          <a:blip r:embed="rId3"/>
          <a:stretch>
            <a:fillRect/>
          </a:stretch>
        </p:blipFill>
        <p:spPr>
          <a:xfrm>
            <a:off x="527252" y="3292596"/>
            <a:ext cx="8355024" cy="2903371"/>
          </a:xfrm>
          <a:prstGeom prst="rect">
            <a:avLst/>
          </a:prstGeom>
        </p:spPr>
      </p:pic>
    </p:spTree>
    <p:extLst>
      <p:ext uri="{BB962C8B-B14F-4D97-AF65-F5344CB8AC3E}">
        <p14:creationId xmlns:p14="http://schemas.microsoft.com/office/powerpoint/2010/main" val="291092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5006-AF54-4554-96FF-9F25D758133F}"/>
              </a:ext>
            </a:extLst>
          </p:cNvPr>
          <p:cNvSpPr>
            <a:spLocks noGrp="1"/>
          </p:cNvSpPr>
          <p:nvPr>
            <p:ph type="title"/>
          </p:nvPr>
        </p:nvSpPr>
        <p:spPr>
          <a:xfrm>
            <a:off x="180473" y="94165"/>
            <a:ext cx="4391527" cy="431928"/>
          </a:xfrm>
        </p:spPr>
        <p:txBody>
          <a:bodyPr>
            <a:normAutofit fontScale="90000"/>
          </a:bodyPr>
          <a:lstStyle/>
          <a:p>
            <a:r>
              <a:rPr lang="en-US" dirty="0"/>
              <a:t>Over a Unit or a Year…</a:t>
            </a:r>
          </a:p>
        </p:txBody>
      </p:sp>
      <p:pic>
        <p:nvPicPr>
          <p:cNvPr id="3" name="Picture 2">
            <a:extLst>
              <a:ext uri="{FF2B5EF4-FFF2-40B4-BE49-F238E27FC236}">
                <a16:creationId xmlns:a16="http://schemas.microsoft.com/office/drawing/2014/main" id="{C01BCC8C-3A12-468E-AF27-75EA44CE5A7B}"/>
              </a:ext>
            </a:extLst>
          </p:cNvPr>
          <p:cNvPicPr>
            <a:picLocks noChangeAspect="1"/>
          </p:cNvPicPr>
          <p:nvPr/>
        </p:nvPicPr>
        <p:blipFill rotWithShape="1">
          <a:blip r:embed="rId3"/>
          <a:srcRect l="8029" t="11461" r="4500" b="75736"/>
          <a:stretch/>
        </p:blipFill>
        <p:spPr>
          <a:xfrm>
            <a:off x="742950" y="809683"/>
            <a:ext cx="8094632" cy="313166"/>
          </a:xfrm>
          <a:prstGeom prst="rect">
            <a:avLst/>
          </a:prstGeom>
        </p:spPr>
      </p:pic>
      <p:pic>
        <p:nvPicPr>
          <p:cNvPr id="4" name="Picture 3">
            <a:extLst>
              <a:ext uri="{FF2B5EF4-FFF2-40B4-BE49-F238E27FC236}">
                <a16:creationId xmlns:a16="http://schemas.microsoft.com/office/drawing/2014/main" id="{8B2EAD21-5934-4F47-BD9E-38120226D1DA}"/>
              </a:ext>
            </a:extLst>
          </p:cNvPr>
          <p:cNvPicPr>
            <a:picLocks noChangeAspect="1"/>
          </p:cNvPicPr>
          <p:nvPr/>
        </p:nvPicPr>
        <p:blipFill rotWithShape="1">
          <a:blip r:embed="rId4"/>
          <a:srcRect l="3584" r="4719" b="7584"/>
          <a:stretch/>
        </p:blipFill>
        <p:spPr>
          <a:xfrm>
            <a:off x="331469" y="2043938"/>
            <a:ext cx="8481062" cy="4814062"/>
          </a:xfrm>
          <a:prstGeom prst="rect">
            <a:avLst/>
          </a:prstGeom>
        </p:spPr>
      </p:pic>
      <p:pic>
        <p:nvPicPr>
          <p:cNvPr id="8" name="Picture 7">
            <a:extLst>
              <a:ext uri="{FF2B5EF4-FFF2-40B4-BE49-F238E27FC236}">
                <a16:creationId xmlns:a16="http://schemas.microsoft.com/office/drawing/2014/main" id="{2086759C-F1D6-4963-81E9-23C19131281B}"/>
              </a:ext>
            </a:extLst>
          </p:cNvPr>
          <p:cNvPicPr>
            <a:picLocks noChangeAspect="1"/>
          </p:cNvPicPr>
          <p:nvPr/>
        </p:nvPicPr>
        <p:blipFill rotWithShape="1">
          <a:blip r:embed="rId3"/>
          <a:srcRect l="3855" t="55453" r="4447" b="-542"/>
          <a:stretch/>
        </p:blipFill>
        <p:spPr>
          <a:xfrm>
            <a:off x="331469" y="1108267"/>
            <a:ext cx="8481062" cy="1102260"/>
          </a:xfrm>
          <a:prstGeom prst="rect">
            <a:avLst/>
          </a:prstGeom>
        </p:spPr>
      </p:pic>
      <p:sp>
        <p:nvSpPr>
          <p:cNvPr id="12" name="Content Placeholder 2">
            <a:extLst>
              <a:ext uri="{FF2B5EF4-FFF2-40B4-BE49-F238E27FC236}">
                <a16:creationId xmlns:a16="http://schemas.microsoft.com/office/drawing/2014/main" id="{2B5B9490-8CC6-430B-9023-EF4EEC10E6E4}"/>
              </a:ext>
            </a:extLst>
          </p:cNvPr>
          <p:cNvSpPr txBox="1">
            <a:spLocks/>
          </p:cNvSpPr>
          <p:nvPr/>
        </p:nvSpPr>
        <p:spPr>
          <a:xfrm>
            <a:off x="3228124" y="40326"/>
            <a:ext cx="7725775" cy="97153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90500"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152400" indent="0" algn="ctr">
              <a:buFont typeface="Arial"/>
              <a:buNone/>
            </a:pPr>
            <a:r>
              <a:rPr lang="en-US" sz="1500" dirty="0">
                <a:solidFill>
                  <a:schemeClr val="tx1"/>
                </a:solidFill>
              </a:rPr>
              <a:t>Building Knowledge?</a:t>
            </a:r>
          </a:p>
          <a:p>
            <a:pPr marL="152400" indent="0" algn="ctr">
              <a:buFont typeface="Arial"/>
              <a:buNone/>
            </a:pPr>
            <a:r>
              <a:rPr lang="en-US" sz="1500" dirty="0">
                <a:solidFill>
                  <a:schemeClr val="tx1"/>
                </a:solidFill>
              </a:rPr>
              <a:t>Example or Non-Example? </a:t>
            </a:r>
          </a:p>
          <a:p>
            <a:pPr marL="385754" indent="-385754">
              <a:buFont typeface="+mj-lt"/>
              <a:buAutoNum type="arabicParenR"/>
            </a:pPr>
            <a:endParaRPr lang="en-US" sz="2100" dirty="0"/>
          </a:p>
        </p:txBody>
      </p:sp>
      <p:pic>
        <p:nvPicPr>
          <p:cNvPr id="13" name="Picture 4" descr="Related image">
            <a:extLst>
              <a:ext uri="{FF2B5EF4-FFF2-40B4-BE49-F238E27FC236}">
                <a16:creationId xmlns:a16="http://schemas.microsoft.com/office/drawing/2014/main" id="{FE999B75-4AFC-4B00-8EEA-EAD4510D85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0333" y1="65000" x2="20333" y2="65000"/>
                        <a14:foregroundMark x1="17000" y1="49667" x2="17000" y2="49667"/>
                        <a14:foregroundMark x1="28000" y1="80667" x2="28000" y2="80667"/>
                      </a14:backgroundRemoval>
                    </a14:imgEffect>
                  </a14:imgLayer>
                </a14:imgProps>
              </a:ext>
              <a:ext uri="{28A0092B-C50C-407E-A947-70E740481C1C}">
                <a14:useLocalDpi xmlns:a14="http://schemas.microsoft.com/office/drawing/2010/main" val="0"/>
              </a:ext>
            </a:extLst>
          </a:blip>
          <a:srcRect/>
          <a:stretch>
            <a:fillRect/>
          </a:stretch>
        </p:blipFill>
        <p:spPr bwMode="auto">
          <a:xfrm>
            <a:off x="5220917" y="94165"/>
            <a:ext cx="658368" cy="65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00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5006-AF54-4554-96FF-9F25D758133F}"/>
              </a:ext>
            </a:extLst>
          </p:cNvPr>
          <p:cNvSpPr>
            <a:spLocks noGrp="1"/>
          </p:cNvSpPr>
          <p:nvPr>
            <p:ph type="title"/>
          </p:nvPr>
        </p:nvSpPr>
        <p:spPr>
          <a:xfrm>
            <a:off x="180473" y="-158499"/>
            <a:ext cx="8229600" cy="1143000"/>
          </a:xfrm>
        </p:spPr>
        <p:txBody>
          <a:bodyPr/>
          <a:lstStyle/>
          <a:p>
            <a:r>
              <a:rPr lang="en-US" dirty="0"/>
              <a:t>Over Multiple Years…</a:t>
            </a:r>
          </a:p>
        </p:txBody>
      </p:sp>
      <p:pic>
        <p:nvPicPr>
          <p:cNvPr id="5" name="Picture 4" descr="A close up of a map&#10;&#10;Description generated with high confidence">
            <a:extLst>
              <a:ext uri="{FF2B5EF4-FFF2-40B4-BE49-F238E27FC236}">
                <a16:creationId xmlns:a16="http://schemas.microsoft.com/office/drawing/2014/main" id="{6A2CBA27-CDFA-4261-A46C-E320BD365124}"/>
              </a:ext>
            </a:extLst>
          </p:cNvPr>
          <p:cNvPicPr>
            <a:picLocks noChangeAspect="1"/>
          </p:cNvPicPr>
          <p:nvPr/>
        </p:nvPicPr>
        <p:blipFill rotWithShape="1">
          <a:blip r:embed="rId3"/>
          <a:srcRect b="11230"/>
          <a:stretch/>
        </p:blipFill>
        <p:spPr>
          <a:xfrm>
            <a:off x="457200" y="890337"/>
            <a:ext cx="8229600" cy="5233738"/>
          </a:xfrm>
          <a:prstGeom prst="rect">
            <a:avLst/>
          </a:prstGeom>
        </p:spPr>
      </p:pic>
      <p:sp>
        <p:nvSpPr>
          <p:cNvPr id="4" name="TextBox 3">
            <a:extLst>
              <a:ext uri="{FF2B5EF4-FFF2-40B4-BE49-F238E27FC236}">
                <a16:creationId xmlns:a16="http://schemas.microsoft.com/office/drawing/2014/main" id="{EC3ECA51-7536-4B1B-B614-E0BA5B9DE81E}"/>
              </a:ext>
            </a:extLst>
          </p:cNvPr>
          <p:cNvSpPr txBox="1"/>
          <p:nvPr/>
        </p:nvSpPr>
        <p:spPr>
          <a:xfrm>
            <a:off x="5871142" y="5754743"/>
            <a:ext cx="3092385" cy="369332"/>
          </a:xfrm>
          <a:prstGeom prst="rect">
            <a:avLst/>
          </a:prstGeom>
          <a:noFill/>
        </p:spPr>
        <p:txBody>
          <a:bodyPr wrap="none" rtlCol="0">
            <a:spAutoFit/>
          </a:bodyPr>
          <a:lstStyle/>
          <a:p>
            <a:r>
              <a:rPr lang="en-US" dirty="0"/>
              <a:t>Core Knowledge Language Arts</a:t>
            </a:r>
          </a:p>
        </p:txBody>
      </p:sp>
    </p:spTree>
    <p:extLst>
      <p:ext uri="{BB962C8B-B14F-4D97-AF65-F5344CB8AC3E}">
        <p14:creationId xmlns:p14="http://schemas.microsoft.com/office/powerpoint/2010/main" val="275741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5849" y="5007"/>
            <a:ext cx="8229600" cy="1143000"/>
          </a:xfrm>
        </p:spPr>
        <p:txBody>
          <a:bodyPr/>
          <a:lstStyle/>
          <a:p>
            <a:r>
              <a:rPr lang="en-US" dirty="0"/>
              <a:t>What if your resources are non-examples?</a:t>
            </a:r>
          </a:p>
        </p:txBody>
      </p:sp>
      <p:pic>
        <p:nvPicPr>
          <p:cNvPr id="3" name="Shape 1257" descr="Gr4.Unit theme does not build knowledge.png"/>
          <p:cNvPicPr preferRelativeResize="0"/>
          <p:nvPr/>
        </p:nvPicPr>
        <p:blipFill>
          <a:blip r:embed="rId2">
            <a:alphaModFix/>
          </a:blip>
          <a:stretch>
            <a:fillRect/>
          </a:stretch>
        </p:blipFill>
        <p:spPr>
          <a:xfrm>
            <a:off x="394422" y="1417638"/>
            <a:ext cx="8292378" cy="4705066"/>
          </a:xfrm>
          <a:prstGeom prst="rect">
            <a:avLst/>
          </a:prstGeom>
          <a:noFill/>
          <a:ln>
            <a:noFill/>
          </a:ln>
        </p:spPr>
      </p:pic>
      <p:pic>
        <p:nvPicPr>
          <p:cNvPr id="4" name="Picture 3">
            <a:extLst>
              <a:ext uri="{FF2B5EF4-FFF2-40B4-BE49-F238E27FC236}">
                <a16:creationId xmlns:a16="http://schemas.microsoft.com/office/drawing/2014/main" id="{13C3A456-D767-4A81-9408-A80103B70D73}"/>
              </a:ext>
            </a:extLst>
          </p:cNvPr>
          <p:cNvPicPr>
            <a:picLocks noChangeAspect="1"/>
          </p:cNvPicPr>
          <p:nvPr/>
        </p:nvPicPr>
        <p:blipFill>
          <a:blip r:embed="rId3"/>
          <a:stretch>
            <a:fillRect/>
          </a:stretch>
        </p:blipFill>
        <p:spPr>
          <a:xfrm>
            <a:off x="394422" y="165872"/>
            <a:ext cx="1001427" cy="1001427"/>
          </a:xfrm>
          <a:prstGeom prst="rect">
            <a:avLst/>
          </a:prstGeom>
        </p:spPr>
      </p:pic>
    </p:spTree>
    <p:extLst>
      <p:ext uri="{BB962C8B-B14F-4D97-AF65-F5344CB8AC3E}">
        <p14:creationId xmlns:p14="http://schemas.microsoft.com/office/powerpoint/2010/main" val="217072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5006-AF54-4554-96FF-9F25D758133F}"/>
              </a:ext>
            </a:extLst>
          </p:cNvPr>
          <p:cNvSpPr>
            <a:spLocks noGrp="1"/>
          </p:cNvSpPr>
          <p:nvPr>
            <p:ph type="title"/>
          </p:nvPr>
        </p:nvSpPr>
        <p:spPr/>
        <p:txBody>
          <a:bodyPr>
            <a:normAutofit fontScale="90000"/>
          </a:bodyPr>
          <a:lstStyle/>
          <a:p>
            <a:pPr algn="ctr"/>
            <a:r>
              <a:rPr lang="en-US" dirty="0"/>
              <a:t>Remember…</a:t>
            </a:r>
            <a:br>
              <a:rPr lang="en-US" dirty="0"/>
            </a:br>
            <a:r>
              <a:rPr lang="en-US" dirty="0"/>
              <a:t>We’re putting the (knowledge-building) puzzle pieces together! </a:t>
            </a:r>
          </a:p>
        </p:txBody>
      </p:sp>
      <p:pic>
        <p:nvPicPr>
          <p:cNvPr id="3" name="Picture 2" descr="A close up of puzzle pieces&#10;&#10;Description generated with high confidence">
            <a:extLst>
              <a:ext uri="{FF2B5EF4-FFF2-40B4-BE49-F238E27FC236}">
                <a16:creationId xmlns:a16="http://schemas.microsoft.com/office/drawing/2014/main" id="{90489DE2-F0F2-4294-8697-2DD81BD515D9}"/>
              </a:ext>
            </a:extLst>
          </p:cNvPr>
          <p:cNvPicPr>
            <a:picLocks noChangeAspect="1"/>
          </p:cNvPicPr>
          <p:nvPr/>
        </p:nvPicPr>
        <p:blipFill>
          <a:blip r:embed="rId3"/>
          <a:stretch>
            <a:fillRect/>
          </a:stretch>
        </p:blipFill>
        <p:spPr>
          <a:xfrm>
            <a:off x="1750716" y="1848232"/>
            <a:ext cx="5471880" cy="36248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75208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686800"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524730"/>
              </p:ext>
            </p:extLst>
          </p:nvPr>
        </p:nvGraphicFramePr>
        <p:xfrm>
          <a:off x="457200" y="154861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7403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96886"/>
            <a:ext cx="8229600" cy="3829277"/>
          </a:xfrm>
        </p:spPr>
        <p:txBody>
          <a:bodyPr/>
          <a:lstStyle/>
          <a:p>
            <a:r>
              <a:rPr lang="en-US" dirty="0"/>
              <a:t>Distinguish between options for classroom structures that support knowledge building.</a:t>
            </a:r>
          </a:p>
          <a:p>
            <a:r>
              <a:rPr lang="en-US" dirty="0"/>
              <a:t>Identify the key ingredients of knowledge-building classrooms.</a:t>
            </a:r>
          </a:p>
        </p:txBody>
      </p:sp>
      <p:pic>
        <p:nvPicPr>
          <p:cNvPr id="6" name="Picture 2" descr="Image result for goals clipart">
            <a:extLst>
              <a:ext uri="{FF2B5EF4-FFF2-40B4-BE49-F238E27FC236}">
                <a16:creationId xmlns:a16="http://schemas.microsoft.com/office/drawing/2014/main" id="{3F4445C1-728D-4082-8CA6-C83154D47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539" y="731837"/>
            <a:ext cx="3679094" cy="101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58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BEEE-55E2-489F-87F8-77625B20614C}"/>
              </a:ext>
            </a:extLst>
          </p:cNvPr>
          <p:cNvSpPr>
            <a:spLocks noGrp="1"/>
          </p:cNvSpPr>
          <p:nvPr>
            <p:ph type="title"/>
          </p:nvPr>
        </p:nvSpPr>
        <p:spPr>
          <a:xfrm>
            <a:off x="457199" y="95624"/>
            <a:ext cx="8229600" cy="1143000"/>
          </a:xfrm>
        </p:spPr>
        <p:txBody>
          <a:bodyPr/>
          <a:lstStyle/>
          <a:p>
            <a:r>
              <a:rPr lang="en-US" dirty="0"/>
              <a:t>Using Topics to Build Knowledge</a:t>
            </a:r>
          </a:p>
        </p:txBody>
      </p:sp>
      <p:pic>
        <p:nvPicPr>
          <p:cNvPr id="3" name="Picture 2">
            <a:extLst>
              <a:ext uri="{FF2B5EF4-FFF2-40B4-BE49-F238E27FC236}">
                <a16:creationId xmlns:a16="http://schemas.microsoft.com/office/drawing/2014/main" id="{8B81062B-9059-4AD3-B15F-270D2123F4A6}"/>
              </a:ext>
            </a:extLst>
          </p:cNvPr>
          <p:cNvPicPr>
            <a:picLocks noChangeAspect="1"/>
          </p:cNvPicPr>
          <p:nvPr/>
        </p:nvPicPr>
        <p:blipFill rotWithShape="1">
          <a:blip r:embed="rId3"/>
          <a:srcRect l="3878"/>
          <a:stretch/>
        </p:blipFill>
        <p:spPr>
          <a:xfrm>
            <a:off x="857800" y="1246229"/>
            <a:ext cx="7428399" cy="4244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DB4E09ED-C5D0-456F-8073-8EE71F4871E6}"/>
              </a:ext>
            </a:extLst>
          </p:cNvPr>
          <p:cNvSpPr/>
          <p:nvPr/>
        </p:nvSpPr>
        <p:spPr>
          <a:xfrm rot="18166284">
            <a:off x="2440117" y="2094468"/>
            <a:ext cx="2068195"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latin typeface="Lucida Bright" panose="02040602050505020304" pitchFamily="18" charset="0"/>
              </a:rPr>
              <a:t>Up to</a:t>
            </a:r>
          </a:p>
        </p:txBody>
      </p:sp>
      <p:sp>
        <p:nvSpPr>
          <p:cNvPr id="6" name="Rectangle 5">
            <a:extLst>
              <a:ext uri="{FF2B5EF4-FFF2-40B4-BE49-F238E27FC236}">
                <a16:creationId xmlns:a16="http://schemas.microsoft.com/office/drawing/2014/main" id="{5BF22E5E-3ACA-46DF-8396-ED27A2938388}"/>
              </a:ext>
            </a:extLst>
          </p:cNvPr>
          <p:cNvSpPr/>
          <p:nvPr/>
        </p:nvSpPr>
        <p:spPr>
          <a:xfrm>
            <a:off x="5042641" y="2375889"/>
            <a:ext cx="1135246" cy="1446550"/>
          </a:xfrm>
          <a:prstGeom prst="rect">
            <a:avLst/>
          </a:prstGeom>
          <a:noFill/>
        </p:spPr>
        <p:txBody>
          <a:bodyPr wrap="none" lIns="91440" tIns="45720" rIns="91440" bIns="45720">
            <a:spAutoFit/>
          </a:bodyPr>
          <a:lstStyle/>
          <a:p>
            <a:pPr algn="ctr"/>
            <a:r>
              <a:rPr lang="en-US" sz="8800" dirty="0">
                <a:ln w="0"/>
                <a:solidFill>
                  <a:schemeClr val="accent1"/>
                </a:solidFill>
                <a:effectLst>
                  <a:outerShdw blurRad="38100" dist="25400" dir="5400000" algn="ctr" rotWithShape="0">
                    <a:srgbClr val="6E747A">
                      <a:alpha val="43000"/>
                    </a:srgbClr>
                  </a:outerShdw>
                </a:effectLst>
                <a:latin typeface="Lucida Bright" panose="02040602050505020304" pitchFamily="18" charset="0"/>
              </a:rPr>
              <a:t>X</a:t>
            </a:r>
            <a:r>
              <a:rPr lang="en-US" sz="5400" dirty="0">
                <a:ln w="0"/>
                <a:solidFill>
                  <a:schemeClr val="accent1"/>
                </a:solidFill>
                <a:effectLst>
                  <a:outerShdw blurRad="38100" dist="25400" dir="5400000" algn="ctr" rotWithShape="0">
                    <a:srgbClr val="6E747A">
                      <a:alpha val="43000"/>
                    </a:srgbClr>
                  </a:outerShdw>
                </a:effectLst>
                <a:latin typeface="Lucida Bright" panose="02040602050505020304" pitchFamily="18" charset="0"/>
              </a:rPr>
              <a:t> </a:t>
            </a:r>
          </a:p>
        </p:txBody>
      </p:sp>
      <p:sp>
        <p:nvSpPr>
          <p:cNvPr id="7" name="Rectangle 6">
            <a:extLst>
              <a:ext uri="{FF2B5EF4-FFF2-40B4-BE49-F238E27FC236}">
                <a16:creationId xmlns:a16="http://schemas.microsoft.com/office/drawing/2014/main" id="{93A97179-C8BF-4BCB-B6A4-F93D21E7E5F5}"/>
              </a:ext>
            </a:extLst>
          </p:cNvPr>
          <p:cNvSpPr/>
          <p:nvPr/>
        </p:nvSpPr>
        <p:spPr>
          <a:xfrm>
            <a:off x="4422145" y="3749286"/>
            <a:ext cx="3737113" cy="1569660"/>
          </a:xfrm>
          <a:prstGeom prst="rect">
            <a:avLst/>
          </a:prstGeom>
          <a:noFill/>
        </p:spPr>
        <p:txBody>
          <a:bodyPr wrap="squar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latin typeface="Lucida Bright" panose="02040602050505020304" pitchFamily="18" charset="0"/>
              </a:rPr>
              <a:t>vocabulary growth with connected text</a:t>
            </a:r>
          </a:p>
        </p:txBody>
      </p:sp>
      <p:sp>
        <p:nvSpPr>
          <p:cNvPr id="8" name="Rectangle 7">
            <a:extLst>
              <a:ext uri="{FF2B5EF4-FFF2-40B4-BE49-F238E27FC236}">
                <a16:creationId xmlns:a16="http://schemas.microsoft.com/office/drawing/2014/main" id="{D4444293-E789-4ABC-BF47-BA747E0A8F78}"/>
              </a:ext>
            </a:extLst>
          </p:cNvPr>
          <p:cNvSpPr/>
          <p:nvPr/>
        </p:nvSpPr>
        <p:spPr>
          <a:xfrm>
            <a:off x="5880952" y="5723082"/>
            <a:ext cx="2941831" cy="369332"/>
          </a:xfrm>
          <a:prstGeom prst="rect">
            <a:avLst/>
          </a:prstGeom>
        </p:spPr>
        <p:txBody>
          <a:bodyPr wrap="none">
            <a:spAutoFit/>
          </a:bodyPr>
          <a:lstStyle/>
          <a:p>
            <a:r>
              <a:rPr lang="en-US" dirty="0" err="1"/>
              <a:t>Landauer</a:t>
            </a:r>
            <a:r>
              <a:rPr lang="en-US" dirty="0"/>
              <a:t> and </a:t>
            </a:r>
            <a:r>
              <a:rPr lang="en-US" dirty="0" err="1"/>
              <a:t>Dumais</a:t>
            </a:r>
            <a:r>
              <a:rPr lang="en-US" dirty="0"/>
              <a:t> (1997) </a:t>
            </a:r>
          </a:p>
        </p:txBody>
      </p:sp>
    </p:spTree>
    <p:extLst>
      <p:ext uri="{BB962C8B-B14F-4D97-AF65-F5344CB8AC3E}">
        <p14:creationId xmlns:p14="http://schemas.microsoft.com/office/powerpoint/2010/main" val="3401556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Vocabulary and Knowledge are Connected</a:t>
            </a:r>
          </a:p>
        </p:txBody>
      </p:sp>
      <p:pic>
        <p:nvPicPr>
          <p:cNvPr id="4098" name="Picture 2" descr="Image result for semantic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544" y="1417638"/>
            <a:ext cx="5695901" cy="42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4638"/>
            <a:ext cx="8462211"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14191112"/>
              </p:ext>
            </p:extLst>
          </p:nvPr>
        </p:nvGraphicFramePr>
        <p:xfrm>
          <a:off x="457200" y="154861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267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6415-3028-4E90-B897-74D9A1D04E2E}"/>
              </a:ext>
            </a:extLst>
          </p:cNvPr>
          <p:cNvSpPr>
            <a:spLocks noGrp="1"/>
          </p:cNvSpPr>
          <p:nvPr>
            <p:ph type="title"/>
          </p:nvPr>
        </p:nvSpPr>
        <p:spPr>
          <a:xfrm>
            <a:off x="457200" y="74599"/>
            <a:ext cx="8229600" cy="1143000"/>
          </a:xfrm>
        </p:spPr>
        <p:txBody>
          <a:bodyPr/>
          <a:lstStyle/>
          <a:p>
            <a:r>
              <a:rPr lang="en-US" dirty="0"/>
              <a:t>How can students showcase their learning? </a:t>
            </a:r>
          </a:p>
        </p:txBody>
      </p:sp>
      <p:pic>
        <p:nvPicPr>
          <p:cNvPr id="7170" name="Picture 2" descr="Image result for kid presenting clipart">
            <a:extLst>
              <a:ext uri="{FF2B5EF4-FFF2-40B4-BE49-F238E27FC236}">
                <a16:creationId xmlns:a16="http://schemas.microsoft.com/office/drawing/2014/main" id="{9802D478-D694-4EC3-9336-23C954A1C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36" y="1375564"/>
            <a:ext cx="2286000" cy="200777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kids talking clipart">
            <a:extLst>
              <a:ext uri="{FF2B5EF4-FFF2-40B4-BE49-F238E27FC236}">
                <a16:creationId xmlns:a16="http://schemas.microsoft.com/office/drawing/2014/main" id="{965E74F4-949B-4628-8318-162A635B2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089" y="4014483"/>
            <a:ext cx="2177370" cy="2099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74" name="Picture 6" descr="Image result for students writing book clipart">
            <a:extLst>
              <a:ext uri="{FF2B5EF4-FFF2-40B4-BE49-F238E27FC236}">
                <a16:creationId xmlns:a16="http://schemas.microsoft.com/office/drawing/2014/main" id="{5CF27AFE-AB8E-42CF-A2FE-1ACF7CC7A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936" y="3034902"/>
            <a:ext cx="2452513" cy="274976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students working clipart">
            <a:extLst>
              <a:ext uri="{FF2B5EF4-FFF2-40B4-BE49-F238E27FC236}">
                <a16:creationId xmlns:a16="http://schemas.microsoft.com/office/drawing/2014/main" id="{2557A284-266D-4A3F-BC2B-6C01CD9E56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543" b="19354"/>
          <a:stretch/>
        </p:blipFill>
        <p:spPr bwMode="auto">
          <a:xfrm>
            <a:off x="2892089" y="890184"/>
            <a:ext cx="2648490" cy="151237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result for students working clipart">
            <a:extLst>
              <a:ext uri="{FF2B5EF4-FFF2-40B4-BE49-F238E27FC236}">
                <a16:creationId xmlns:a16="http://schemas.microsoft.com/office/drawing/2014/main" id="{8CECC733-0DB4-48BB-AC65-DCC561B99F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045" y="2584220"/>
            <a:ext cx="1906541" cy="12678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95CE20B-1C88-415D-B04F-956AE1EB69F6}"/>
              </a:ext>
            </a:extLst>
          </p:cNvPr>
          <p:cNvSpPr txBox="1">
            <a:spLocks/>
          </p:cNvSpPr>
          <p:nvPr/>
        </p:nvSpPr>
        <p:spPr>
          <a:xfrm>
            <a:off x="5417586" y="1616393"/>
            <a:ext cx="3726413" cy="450374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kern="1200">
                <a:solidFill>
                  <a:srgbClr val="3F3F39"/>
                </a:solidFill>
                <a:latin typeface="Lucida Sans"/>
                <a:ea typeface="+mj-ea"/>
                <a:cs typeface="Lucida Sans"/>
              </a:defRPr>
            </a:lvl1pPr>
          </a:lstStyle>
          <a:p>
            <a:pPr marL="457200" indent="-457200">
              <a:buFont typeface="Arial" panose="020B0604020202020204" pitchFamily="34" charset="0"/>
              <a:buChar char="•"/>
            </a:pPr>
            <a:r>
              <a:rPr lang="en-US" sz="2400" dirty="0"/>
              <a:t>Showcase knowledge and vocabulary</a:t>
            </a:r>
          </a:p>
          <a:p>
            <a:pPr marL="457200" indent="-457200">
              <a:buFont typeface="Arial" panose="020B0604020202020204" pitchFamily="34" charset="0"/>
              <a:buChar char="•"/>
            </a:pPr>
            <a:r>
              <a:rPr lang="en-US" sz="2400" dirty="0"/>
              <a:t>Could be lightweight or more structured  </a:t>
            </a:r>
          </a:p>
          <a:p>
            <a:pPr marL="457200" indent="-457200">
              <a:buFont typeface="Arial" panose="020B0604020202020204" pitchFamily="34" charset="0"/>
              <a:buChar char="•"/>
            </a:pPr>
            <a:r>
              <a:rPr lang="en-US" sz="2400" dirty="0"/>
              <a:t>Reading, writing, speaking &amp; listening</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879639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95" y="138968"/>
            <a:ext cx="8229600" cy="1143000"/>
          </a:xfrm>
        </p:spPr>
        <p:txBody>
          <a:bodyPr/>
          <a:lstStyle/>
          <a:p>
            <a:r>
              <a:rPr lang="en-US" dirty="0"/>
              <a:t>Lightweight Options:</a:t>
            </a:r>
            <a:br>
              <a:rPr lang="en-US" dirty="0"/>
            </a:br>
            <a:r>
              <a:rPr lang="en-US" dirty="0"/>
              <a:t>Showcase Knowledge </a:t>
            </a:r>
          </a:p>
        </p:txBody>
      </p:sp>
      <p:pic>
        <p:nvPicPr>
          <p:cNvPr id="3" name="Picture 2">
            <a:extLst>
              <a:ext uri="{FF2B5EF4-FFF2-40B4-BE49-F238E27FC236}">
                <a16:creationId xmlns:a16="http://schemas.microsoft.com/office/drawing/2014/main" id="{29E70A1C-76AD-413E-AB49-1EFD8790EC15}"/>
              </a:ext>
            </a:extLst>
          </p:cNvPr>
          <p:cNvPicPr>
            <a:picLocks noChangeAspect="1"/>
          </p:cNvPicPr>
          <p:nvPr/>
        </p:nvPicPr>
        <p:blipFill>
          <a:blip r:embed="rId3"/>
          <a:stretch>
            <a:fillRect/>
          </a:stretch>
        </p:blipFill>
        <p:spPr>
          <a:xfrm>
            <a:off x="4351095" y="274638"/>
            <a:ext cx="4440565" cy="5746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6" name="Picture 2" descr="Image result for composition notebook clipart">
            <a:extLst>
              <a:ext uri="{FF2B5EF4-FFF2-40B4-BE49-F238E27FC236}">
                <a16:creationId xmlns:a16="http://schemas.microsoft.com/office/drawing/2014/main" id="{9AD23D44-9B7E-4B2B-9378-0AD7C34360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59" r="14445"/>
          <a:stretch/>
        </p:blipFill>
        <p:spPr bwMode="auto">
          <a:xfrm>
            <a:off x="455367" y="1281968"/>
            <a:ext cx="2545741" cy="3678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docs.google.com/drawings/u/2/d/scABI9cijh53j7zICkvCfzCYJ/image?w=624&amp;h=440&amp;rev=4&amp;ac=1">
            <a:extLst>
              <a:ext uri="{FF2B5EF4-FFF2-40B4-BE49-F238E27FC236}">
                <a16:creationId xmlns:a16="http://schemas.microsoft.com/office/drawing/2014/main" id="{9F5B2353-04E0-4542-9667-8819AB1EDC5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805354" y="2889730"/>
            <a:ext cx="4261340" cy="2863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061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95" y="474784"/>
            <a:ext cx="8229600" cy="1143000"/>
          </a:xfrm>
        </p:spPr>
        <p:txBody>
          <a:bodyPr/>
          <a:lstStyle/>
          <a:p>
            <a:r>
              <a:rPr lang="en-US" dirty="0"/>
              <a:t>Lightweight Options:</a:t>
            </a:r>
            <a:br>
              <a:rPr lang="en-US" dirty="0"/>
            </a:br>
            <a:r>
              <a:rPr lang="en-US" dirty="0"/>
              <a:t>Vocabulary</a:t>
            </a:r>
          </a:p>
        </p:txBody>
      </p:sp>
      <p:pic>
        <p:nvPicPr>
          <p:cNvPr id="12290" name="Picture 2" descr="Image result for vocabulary journal clipart">
            <a:extLst>
              <a:ext uri="{FF2B5EF4-FFF2-40B4-BE49-F238E27FC236}">
                <a16:creationId xmlns:a16="http://schemas.microsoft.com/office/drawing/2014/main" id="{DAC56CC9-57DA-4A2A-8A49-16E59104D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134" y="2306150"/>
            <a:ext cx="3027000" cy="29340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8C7563-FD20-4C1D-AE5B-1BEF698526EA}"/>
              </a:ext>
            </a:extLst>
          </p:cNvPr>
          <p:cNvSpPr txBox="1"/>
          <p:nvPr/>
        </p:nvSpPr>
        <p:spPr>
          <a:xfrm rot="1387911">
            <a:off x="2379784" y="3024553"/>
            <a:ext cx="765722" cy="369332"/>
          </a:xfrm>
          <a:prstGeom prst="rect">
            <a:avLst/>
          </a:prstGeom>
          <a:noFill/>
        </p:spPr>
        <p:txBody>
          <a:bodyPr wrap="none" rtlCol="0">
            <a:spAutoFit/>
          </a:bodyPr>
          <a:lstStyle/>
          <a:p>
            <a:r>
              <a:rPr lang="en-US" b="1" dirty="0"/>
              <a:t>Vocab</a:t>
            </a:r>
          </a:p>
        </p:txBody>
      </p:sp>
      <p:pic>
        <p:nvPicPr>
          <p:cNvPr id="6" name="Picture 5">
            <a:extLst>
              <a:ext uri="{FF2B5EF4-FFF2-40B4-BE49-F238E27FC236}">
                <a16:creationId xmlns:a16="http://schemas.microsoft.com/office/drawing/2014/main" id="{24268E11-1BD1-4FA4-97F4-E3FB416FE761}"/>
              </a:ext>
            </a:extLst>
          </p:cNvPr>
          <p:cNvPicPr>
            <a:picLocks noChangeAspect="1"/>
          </p:cNvPicPr>
          <p:nvPr/>
        </p:nvPicPr>
        <p:blipFill>
          <a:blip r:embed="rId3"/>
          <a:stretch>
            <a:fillRect/>
          </a:stretch>
        </p:blipFill>
        <p:spPr>
          <a:xfrm>
            <a:off x="4173657" y="187195"/>
            <a:ext cx="4461702" cy="5879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0186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Text-Specific Writing Opportunity </a:t>
            </a:r>
          </a:p>
        </p:txBody>
      </p:sp>
      <p:pic>
        <p:nvPicPr>
          <p:cNvPr id="3" name="Picture 2"/>
          <p:cNvPicPr>
            <a:picLocks noChangeAspect="1"/>
          </p:cNvPicPr>
          <p:nvPr/>
        </p:nvPicPr>
        <p:blipFill>
          <a:blip r:embed="rId3"/>
          <a:stretch>
            <a:fillRect/>
          </a:stretch>
        </p:blipFill>
        <p:spPr>
          <a:xfrm>
            <a:off x="457200" y="1949252"/>
            <a:ext cx="8229600" cy="331118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8179D18-5786-46A6-8073-8F8A0038A42B}"/>
              </a:ext>
            </a:extLst>
          </p:cNvPr>
          <p:cNvSpPr/>
          <p:nvPr/>
        </p:nvSpPr>
        <p:spPr>
          <a:xfrm>
            <a:off x="457200" y="2508739"/>
            <a:ext cx="6963508" cy="1477108"/>
          </a:xfrm>
          <a:prstGeom prst="rect">
            <a:avLst/>
          </a:prstGeom>
          <a:solidFill>
            <a:srgbClr val="CBF4F9">
              <a:alpha val="45098"/>
            </a:srgb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latin typeface="Lucida Sans"/>
              <a:cs typeface="Lucida Sans"/>
            </a:endParaRPr>
          </a:p>
        </p:txBody>
      </p:sp>
      <p:sp>
        <p:nvSpPr>
          <p:cNvPr id="5" name="Arrow: Down 4">
            <a:extLst>
              <a:ext uri="{FF2B5EF4-FFF2-40B4-BE49-F238E27FC236}">
                <a16:creationId xmlns:a16="http://schemas.microsoft.com/office/drawing/2014/main" id="{1CCF8F65-8BCD-4EAA-BE33-410981E243DA}"/>
              </a:ext>
            </a:extLst>
          </p:cNvPr>
          <p:cNvSpPr/>
          <p:nvPr/>
        </p:nvSpPr>
        <p:spPr>
          <a:xfrm rot="5133330">
            <a:off x="7199246" y="2561709"/>
            <a:ext cx="879231" cy="856182"/>
          </a:xfrm>
          <a:prstGeom prst="downArrow">
            <a:avLst/>
          </a:prstGeom>
          <a:solidFill>
            <a:srgbClr val="CBF4F9"/>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dirty="0">
              <a:latin typeface="Lucida Sans"/>
              <a:cs typeface="Lucida Sans"/>
            </a:endParaRPr>
          </a:p>
        </p:txBody>
      </p:sp>
      <p:sp>
        <p:nvSpPr>
          <p:cNvPr id="6" name="TextBox 5">
            <a:extLst>
              <a:ext uri="{FF2B5EF4-FFF2-40B4-BE49-F238E27FC236}">
                <a16:creationId xmlns:a16="http://schemas.microsoft.com/office/drawing/2014/main" id="{B46FC9D4-A77C-4BD0-B581-E7F7C2CE3934}"/>
              </a:ext>
            </a:extLst>
          </p:cNvPr>
          <p:cNvSpPr txBox="1"/>
          <p:nvPr/>
        </p:nvSpPr>
        <p:spPr>
          <a:xfrm>
            <a:off x="7463982" y="3470861"/>
            <a:ext cx="1271502" cy="954107"/>
          </a:xfrm>
          <a:prstGeom prst="rect">
            <a:avLst/>
          </a:prstGeom>
          <a:noFill/>
        </p:spPr>
        <p:txBody>
          <a:bodyPr wrap="none" rtlCol="0">
            <a:spAutoFit/>
          </a:bodyPr>
          <a:lstStyle/>
          <a:p>
            <a:r>
              <a:rPr lang="en-US" sz="1400" b="1" dirty="0">
                <a:solidFill>
                  <a:schemeClr val="accent4">
                    <a:lumMod val="75000"/>
                  </a:schemeClr>
                </a:solidFill>
                <a:latin typeface="Lucida Sans" panose="020B0602030504020204" pitchFamily="34" charset="0"/>
              </a:rPr>
              <a:t>Tier 2 and</a:t>
            </a:r>
          </a:p>
          <a:p>
            <a:r>
              <a:rPr lang="en-US" sz="1400" b="1" dirty="0">
                <a:solidFill>
                  <a:schemeClr val="accent4">
                    <a:lumMod val="75000"/>
                  </a:schemeClr>
                </a:solidFill>
                <a:latin typeface="Lucida Sans" panose="020B0602030504020204" pitchFamily="34" charset="0"/>
              </a:rPr>
              <a:t>Tier 3 </a:t>
            </a:r>
          </a:p>
          <a:p>
            <a:r>
              <a:rPr lang="en-US" sz="1400" b="1" dirty="0">
                <a:solidFill>
                  <a:schemeClr val="accent4">
                    <a:lumMod val="75000"/>
                  </a:schemeClr>
                </a:solidFill>
                <a:latin typeface="Lucida Sans" panose="020B0602030504020204" pitchFamily="34" charset="0"/>
              </a:rPr>
              <a:t>Vocabulary </a:t>
            </a:r>
          </a:p>
          <a:p>
            <a:r>
              <a:rPr lang="en-US" sz="1400" b="1" dirty="0">
                <a:solidFill>
                  <a:schemeClr val="accent4">
                    <a:lumMod val="75000"/>
                  </a:schemeClr>
                </a:solidFill>
                <a:latin typeface="Lucida Sans" panose="020B0602030504020204" pitchFamily="34" charset="0"/>
              </a:rPr>
              <a:t>Word Bank</a:t>
            </a:r>
          </a:p>
        </p:txBody>
      </p:sp>
      <p:sp>
        <p:nvSpPr>
          <p:cNvPr id="8" name="Rectangle 7">
            <a:extLst>
              <a:ext uri="{FF2B5EF4-FFF2-40B4-BE49-F238E27FC236}">
                <a16:creationId xmlns:a16="http://schemas.microsoft.com/office/drawing/2014/main" id="{5D57490E-320C-45FB-A260-EF53BC2C2105}"/>
              </a:ext>
            </a:extLst>
          </p:cNvPr>
          <p:cNvSpPr/>
          <p:nvPr/>
        </p:nvSpPr>
        <p:spPr>
          <a:xfrm>
            <a:off x="457200" y="4434561"/>
            <a:ext cx="8229600" cy="858920"/>
          </a:xfrm>
          <a:prstGeom prst="rect">
            <a:avLst/>
          </a:prstGeom>
          <a:solidFill>
            <a:schemeClr val="accent6">
              <a:lumMod val="20000"/>
              <a:lumOff val="80000"/>
              <a:alpha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latin typeface="Lucida Sans"/>
              <a:cs typeface="Lucida Sans"/>
            </a:endParaRPr>
          </a:p>
        </p:txBody>
      </p:sp>
      <p:sp>
        <p:nvSpPr>
          <p:cNvPr id="9" name="Arrow: Down 8">
            <a:extLst>
              <a:ext uri="{FF2B5EF4-FFF2-40B4-BE49-F238E27FC236}">
                <a16:creationId xmlns:a16="http://schemas.microsoft.com/office/drawing/2014/main" id="{9C996A33-BD87-489A-B04B-21BFD047730F}"/>
              </a:ext>
            </a:extLst>
          </p:cNvPr>
          <p:cNvSpPr/>
          <p:nvPr/>
        </p:nvSpPr>
        <p:spPr>
          <a:xfrm rot="11278019">
            <a:off x="1205136" y="5141860"/>
            <a:ext cx="879231" cy="856182"/>
          </a:xfrm>
          <a:prstGeom prst="downArrow">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dirty="0">
              <a:latin typeface="Lucida Sans"/>
              <a:cs typeface="Lucida Sans"/>
            </a:endParaRPr>
          </a:p>
        </p:txBody>
      </p:sp>
      <p:sp>
        <p:nvSpPr>
          <p:cNvPr id="10" name="TextBox 9">
            <a:extLst>
              <a:ext uri="{FF2B5EF4-FFF2-40B4-BE49-F238E27FC236}">
                <a16:creationId xmlns:a16="http://schemas.microsoft.com/office/drawing/2014/main" id="{922003EB-B001-423A-99FB-690D62A069A7}"/>
              </a:ext>
            </a:extLst>
          </p:cNvPr>
          <p:cNvSpPr txBox="1"/>
          <p:nvPr/>
        </p:nvSpPr>
        <p:spPr>
          <a:xfrm>
            <a:off x="2196552" y="5427994"/>
            <a:ext cx="4614556" cy="523220"/>
          </a:xfrm>
          <a:prstGeom prst="rect">
            <a:avLst/>
          </a:prstGeom>
          <a:noFill/>
        </p:spPr>
        <p:txBody>
          <a:bodyPr wrap="square" rtlCol="0">
            <a:spAutoFit/>
          </a:bodyPr>
          <a:lstStyle/>
          <a:p>
            <a:r>
              <a:rPr lang="en-US" sz="1400" b="1" dirty="0">
                <a:solidFill>
                  <a:schemeClr val="accent6"/>
                </a:solidFill>
                <a:latin typeface="Lucida Sans" panose="020B0602030504020204" pitchFamily="34" charset="0"/>
              </a:rPr>
              <a:t>Evidence-based writing using vocabulary and multiple knowledge-building resources </a:t>
            </a:r>
          </a:p>
        </p:txBody>
      </p:sp>
      <p:pic>
        <p:nvPicPr>
          <p:cNvPr id="13314" name="Picture 2" descr="Image result for pencil clipart">
            <a:extLst>
              <a:ext uri="{FF2B5EF4-FFF2-40B4-BE49-F238E27FC236}">
                <a16:creationId xmlns:a16="http://schemas.microsoft.com/office/drawing/2014/main" id="{708F4118-D567-47BE-849F-5BF2EF497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5832">
            <a:off x="7279948" y="7683"/>
            <a:ext cx="1097695" cy="146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50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F36B-E8E4-4403-8C7F-F0FB9A3EDA33}"/>
              </a:ext>
            </a:extLst>
          </p:cNvPr>
          <p:cNvSpPr>
            <a:spLocks noGrp="1"/>
          </p:cNvSpPr>
          <p:nvPr>
            <p:ph type="title"/>
          </p:nvPr>
        </p:nvSpPr>
        <p:spPr/>
        <p:txBody>
          <a:bodyPr/>
          <a:lstStyle/>
          <a:p>
            <a:r>
              <a:rPr lang="en-US" dirty="0"/>
              <a:t>Other Knowledge-Showcasing Opportunities </a:t>
            </a:r>
          </a:p>
        </p:txBody>
      </p:sp>
      <p:pic>
        <p:nvPicPr>
          <p:cNvPr id="3" name="Picture 2">
            <a:extLst>
              <a:ext uri="{FF2B5EF4-FFF2-40B4-BE49-F238E27FC236}">
                <a16:creationId xmlns:a16="http://schemas.microsoft.com/office/drawing/2014/main" id="{CD83452C-FD7F-468D-908C-524DE43D0022}"/>
              </a:ext>
            </a:extLst>
          </p:cNvPr>
          <p:cNvPicPr>
            <a:picLocks noChangeAspect="1"/>
          </p:cNvPicPr>
          <p:nvPr/>
        </p:nvPicPr>
        <p:blipFill>
          <a:blip r:embed="rId2"/>
          <a:stretch>
            <a:fillRect/>
          </a:stretch>
        </p:blipFill>
        <p:spPr>
          <a:xfrm>
            <a:off x="164123" y="3013499"/>
            <a:ext cx="4618892" cy="249353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839EF72-06A8-4EB1-9008-5E246ABC9255}"/>
              </a:ext>
            </a:extLst>
          </p:cNvPr>
          <p:cNvPicPr>
            <a:picLocks noChangeAspect="1"/>
          </p:cNvPicPr>
          <p:nvPr/>
        </p:nvPicPr>
        <p:blipFill>
          <a:blip r:embed="rId3"/>
          <a:stretch>
            <a:fillRect/>
          </a:stretch>
        </p:blipFill>
        <p:spPr>
          <a:xfrm>
            <a:off x="2268415" y="1417638"/>
            <a:ext cx="5029200" cy="1304925"/>
          </a:xfrm>
          <a:prstGeom prst="rect">
            <a:avLst/>
          </a:prstGeom>
          <a:ln w="38100" cap="sq">
            <a:solidFill>
              <a:schemeClr val="accent4"/>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20BA78FF-8A6F-4D2B-B644-F43041105F2A}"/>
              </a:ext>
            </a:extLst>
          </p:cNvPr>
          <p:cNvPicPr>
            <a:picLocks noChangeAspect="1"/>
          </p:cNvPicPr>
          <p:nvPr/>
        </p:nvPicPr>
        <p:blipFill>
          <a:blip r:embed="rId4"/>
          <a:stretch>
            <a:fillRect/>
          </a:stretch>
        </p:blipFill>
        <p:spPr>
          <a:xfrm>
            <a:off x="4634644" y="3105401"/>
            <a:ext cx="4140079" cy="30144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5600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4638"/>
            <a:ext cx="8494295" cy="1143000"/>
          </a:xfrm>
        </p:spPr>
        <p:txBody>
          <a:bodyPr/>
          <a:lstStyle/>
          <a:p>
            <a:r>
              <a:rPr lang="en-US" dirty="0"/>
              <a:t>Ingredients of Knowledge-Building Classrooms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74930248"/>
              </p:ext>
            </p:extLst>
          </p:nvPr>
        </p:nvGraphicFramePr>
        <p:xfrm>
          <a:off x="457200" y="1577658"/>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1658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720" y="277726"/>
            <a:ext cx="1295352" cy="1139910"/>
          </a:xfrm>
          <a:prstGeom prst="rect">
            <a:avLst/>
          </a:prstGeom>
        </p:spPr>
      </p:pic>
      <p:sp>
        <p:nvSpPr>
          <p:cNvPr id="2" name="Title 1"/>
          <p:cNvSpPr>
            <a:spLocks noGrp="1"/>
          </p:cNvSpPr>
          <p:nvPr>
            <p:ph type="title"/>
          </p:nvPr>
        </p:nvSpPr>
        <p:spPr>
          <a:solidFill>
            <a:schemeClr val="accent5">
              <a:lumMod val="20000"/>
              <a:lumOff val="80000"/>
            </a:schemeClr>
          </a:solidFill>
        </p:spPr>
        <p:txBody>
          <a:bodyPr/>
          <a:lstStyle/>
          <a:p>
            <a:r>
              <a:rPr lang="en-US" dirty="0">
                <a:solidFill>
                  <a:srgbClr val="50524F"/>
                </a:solidFill>
              </a:rPr>
              <a:t>Module 2: Connect to Practice Task </a:t>
            </a:r>
          </a:p>
        </p:txBody>
      </p:sp>
      <p:sp>
        <p:nvSpPr>
          <p:cNvPr id="3" name="Text Placeholder 2"/>
          <p:cNvSpPr>
            <a:spLocks noGrp="1"/>
          </p:cNvSpPr>
          <p:nvPr>
            <p:ph type="body" idx="1"/>
          </p:nvPr>
        </p:nvSpPr>
        <p:spPr>
          <a:xfrm>
            <a:off x="293749" y="1791274"/>
            <a:ext cx="4454714" cy="3736305"/>
          </a:xfrm>
        </p:spPr>
        <p:txBody>
          <a:bodyPr>
            <a:normAutofit fontScale="25000" lnSpcReduction="20000"/>
          </a:bodyPr>
          <a:lstStyle/>
          <a:p>
            <a:pPr marL="304792" indent="0">
              <a:buNone/>
            </a:pPr>
            <a:r>
              <a:rPr lang="en-US" sz="9600" b="1" dirty="0"/>
              <a:t>Option A:  </a:t>
            </a:r>
          </a:p>
          <a:p>
            <a:pPr marL="304792" indent="0">
              <a:buNone/>
            </a:pPr>
            <a:r>
              <a:rPr lang="en-US" sz="7200" i="1" dirty="0"/>
              <a:t>Teacher option</a:t>
            </a:r>
          </a:p>
          <a:p>
            <a:pPr marL="304792" indent="0">
              <a:buNone/>
            </a:pPr>
            <a:endParaRPr lang="en-US" sz="7200" i="1" dirty="0"/>
          </a:p>
          <a:p>
            <a:pPr marL="304792" indent="0">
              <a:buNone/>
            </a:pPr>
            <a:r>
              <a:rPr lang="en-US" sz="8000" dirty="0"/>
              <a:t>Do you already have these ingredients in your program? </a:t>
            </a:r>
          </a:p>
          <a:p>
            <a:pPr marL="304792" indent="0">
              <a:buNone/>
            </a:pPr>
            <a:endParaRPr lang="en-US" sz="4800" dirty="0"/>
          </a:p>
          <a:p>
            <a:pPr marL="304792" indent="0">
              <a:buNone/>
            </a:pPr>
            <a:r>
              <a:rPr lang="en-US" sz="8000" dirty="0"/>
              <a:t>Do you need to make adjustments?</a:t>
            </a:r>
          </a:p>
          <a:p>
            <a:pPr marL="304792" indent="0">
              <a:buNone/>
            </a:pPr>
            <a:endParaRPr lang="en-US" sz="5600" dirty="0"/>
          </a:p>
          <a:p>
            <a:pPr marL="304792" indent="0">
              <a:buNone/>
            </a:pPr>
            <a:r>
              <a:rPr lang="en-US" sz="8000" dirty="0"/>
              <a:t>Reflect:  How can you incorporate knowledge building into your classroom, or enhance what you are already doing?   </a:t>
            </a:r>
          </a:p>
          <a:p>
            <a:pPr marL="304792" indent="0">
              <a:buNone/>
            </a:pPr>
            <a:endParaRPr lang="en-US" sz="3600" b="1" dirty="0"/>
          </a:p>
          <a:p>
            <a:pPr marL="304792" indent="0">
              <a:buNone/>
            </a:pPr>
            <a:endParaRPr lang="en-US" dirty="0"/>
          </a:p>
          <a:p>
            <a:endParaRPr lang="en-US" dirty="0"/>
          </a:p>
          <a:p>
            <a:pPr marL="304792" indent="0">
              <a:buNone/>
            </a:pPr>
            <a:r>
              <a:rPr lang="en-US" dirty="0"/>
              <a:t> </a:t>
            </a:r>
          </a:p>
          <a:p>
            <a:pPr marL="304792" indent="0">
              <a:buNone/>
            </a:pPr>
            <a:endParaRPr lang="en-US" dirty="0"/>
          </a:p>
          <a:p>
            <a:pPr marL="304792" indent="0">
              <a:buNone/>
            </a:pPr>
            <a:r>
              <a:rPr lang="en-US" sz="2000" dirty="0"/>
              <a:t> </a:t>
            </a:r>
          </a:p>
          <a:p>
            <a:pPr marL="304792" indent="0">
              <a:buNone/>
            </a:pPr>
            <a:endParaRPr lang="en-US" sz="2000" dirty="0"/>
          </a:p>
        </p:txBody>
      </p:sp>
      <p:sp>
        <p:nvSpPr>
          <p:cNvPr id="4" name="Text Placeholder 3"/>
          <p:cNvSpPr>
            <a:spLocks noGrp="1"/>
          </p:cNvSpPr>
          <p:nvPr>
            <p:ph type="body" idx="2"/>
          </p:nvPr>
        </p:nvSpPr>
        <p:spPr>
          <a:xfrm>
            <a:off x="4593021" y="1791274"/>
            <a:ext cx="4038599" cy="4399840"/>
          </a:xfrm>
        </p:spPr>
        <p:txBody>
          <a:bodyPr>
            <a:normAutofit/>
          </a:bodyPr>
          <a:lstStyle/>
          <a:p>
            <a:pPr marL="304792" indent="0">
              <a:buNone/>
            </a:pPr>
            <a:r>
              <a:rPr lang="en-US" b="1" dirty="0"/>
              <a:t>Option B: </a:t>
            </a:r>
          </a:p>
          <a:p>
            <a:pPr marL="304792" indent="0">
              <a:buNone/>
            </a:pPr>
            <a:endParaRPr lang="en-US" sz="2000" dirty="0"/>
          </a:p>
          <a:p>
            <a:pPr marL="304792" indent="0">
              <a:buNone/>
            </a:pPr>
            <a:r>
              <a:rPr lang="en-US" sz="2000" dirty="0"/>
              <a:t>Write a letter, email, or presentation to a colleague:  </a:t>
            </a:r>
          </a:p>
          <a:p>
            <a:pPr marL="304792" indent="0">
              <a:buNone/>
            </a:pPr>
            <a:r>
              <a:rPr lang="en-US" sz="2000" dirty="0"/>
              <a:t>How can we use building knowledge to change the impact of the Matthew Effect on our students?</a:t>
            </a:r>
          </a:p>
        </p:txBody>
      </p:sp>
      <p:sp>
        <p:nvSpPr>
          <p:cNvPr id="8" name="Rectangle 7"/>
          <p:cNvSpPr/>
          <p:nvPr/>
        </p:nvSpPr>
        <p:spPr>
          <a:xfrm>
            <a:off x="457200" y="5578049"/>
            <a:ext cx="7840980" cy="646331"/>
          </a:xfrm>
          <a:prstGeom prst="rect">
            <a:avLst/>
          </a:prstGeom>
        </p:spPr>
        <p:txBody>
          <a:bodyPr wrap="square">
            <a:spAutoFit/>
          </a:bodyPr>
          <a:lstStyle/>
          <a:p>
            <a:pPr marL="304792" indent="0" algn="ctr">
              <a:buNone/>
            </a:pPr>
            <a:r>
              <a:rPr lang="en-US" i="1" dirty="0">
                <a:latin typeface="Lucida Sans" panose="020B0602030504020204" pitchFamily="34" charset="0"/>
              </a:rPr>
              <a:t>Feel free to be creative– make a book snap or animation we can share on Achieve the Core!   #</a:t>
            </a:r>
            <a:r>
              <a:rPr lang="en-US" i="1" dirty="0" err="1">
                <a:latin typeface="Lucida Sans" panose="020B0602030504020204" pitchFamily="34" charset="0"/>
              </a:rPr>
              <a:t>achievethecore</a:t>
            </a:r>
            <a:endParaRPr lang="en-US" i="1" dirty="0">
              <a:latin typeface="Lucida Sans" panose="020B0602030504020204" pitchFamily="34" charset="0"/>
            </a:endParaRPr>
          </a:p>
        </p:txBody>
      </p:sp>
    </p:spTree>
    <p:extLst>
      <p:ext uri="{BB962C8B-B14F-4D97-AF65-F5344CB8AC3E}">
        <p14:creationId xmlns:p14="http://schemas.microsoft.com/office/powerpoint/2010/main" val="2973786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The Matthew Effect  </a:t>
            </a:r>
          </a:p>
        </p:txBody>
      </p:sp>
    </p:spTree>
    <p:extLst>
      <p:ext uri="{BB962C8B-B14F-4D97-AF65-F5344CB8AC3E}">
        <p14:creationId xmlns:p14="http://schemas.microsoft.com/office/powerpoint/2010/main" val="520014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95AC-6A65-466D-B3B5-2901E2869BD5}"/>
              </a:ext>
            </a:extLst>
          </p:cNvPr>
          <p:cNvSpPr>
            <a:spLocks noGrp="1"/>
          </p:cNvSpPr>
          <p:nvPr>
            <p:ph type="title"/>
          </p:nvPr>
        </p:nvSpPr>
        <p:spPr/>
        <p:txBody>
          <a:bodyPr/>
          <a:lstStyle/>
          <a:p>
            <a:r>
              <a:rPr lang="en-US" dirty="0"/>
              <a:t>The Matthew Effect </a:t>
            </a:r>
          </a:p>
        </p:txBody>
      </p:sp>
      <p:pic>
        <p:nvPicPr>
          <p:cNvPr id="3" name="The Matthew Effect">
            <a:hlinkClick r:id="" action="ppaction://media"/>
            <a:extLst>
              <a:ext uri="{FF2B5EF4-FFF2-40B4-BE49-F238E27FC236}">
                <a16:creationId xmlns:a16="http://schemas.microsoft.com/office/drawing/2014/main" id="{C2A825FD-84EB-4E35-977E-5779E12704D8}"/>
              </a:ext>
            </a:extLst>
          </p:cNvPr>
          <p:cNvPicPr>
            <a:picLocks noChangeAspect="1"/>
          </p:cNvPicPr>
          <p:nvPr>
            <a:videoFile r:link="rId1"/>
            <p:extLst>
              <p:ext uri="{DAA4B4D4-6D71-4841-9C94-3DE7FCFB9230}">
                <p14:media xmlns:p14="http://schemas.microsoft.com/office/powerpoint/2010/main" r:embed="rId2">
                  <p14:trim end="11363.3333"/>
                </p14:media>
              </p:ext>
            </p:extLst>
          </p:nvPr>
        </p:nvPicPr>
        <p:blipFill>
          <a:blip r:embed="rId5"/>
          <a:stretch>
            <a:fillRect/>
          </a:stretch>
        </p:blipFill>
        <p:spPr>
          <a:xfrm>
            <a:off x="612856" y="1313717"/>
            <a:ext cx="7918288" cy="4454037"/>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6482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93428-4779-4101-8CB8-4F6DCC685D73}"/>
              </a:ext>
            </a:extLst>
          </p:cNvPr>
          <p:cNvSpPr>
            <a:spLocks noGrp="1"/>
          </p:cNvSpPr>
          <p:nvPr>
            <p:ph type="title"/>
          </p:nvPr>
        </p:nvSpPr>
        <p:spPr>
          <a:xfrm>
            <a:off x="457200" y="195980"/>
            <a:ext cx="8229600" cy="1143000"/>
          </a:xfrm>
        </p:spPr>
        <p:txBody>
          <a:bodyPr/>
          <a:lstStyle/>
          <a:p>
            <a:r>
              <a:rPr lang="en-US" dirty="0"/>
              <a:t>The Rich Get Richer; The Poor Get Poorer</a:t>
            </a:r>
          </a:p>
        </p:txBody>
      </p:sp>
      <p:pic>
        <p:nvPicPr>
          <p:cNvPr id="4" name="Picture 3" descr="A screenshot of a cell phone&#10;&#10;Description generated with very high confidence">
            <a:extLst>
              <a:ext uri="{FF2B5EF4-FFF2-40B4-BE49-F238E27FC236}">
                <a16:creationId xmlns:a16="http://schemas.microsoft.com/office/drawing/2014/main" id="{467D4930-6B4C-46E5-9417-2E8D69E795EB}"/>
              </a:ext>
            </a:extLst>
          </p:cNvPr>
          <p:cNvPicPr>
            <a:picLocks noChangeAspect="1"/>
          </p:cNvPicPr>
          <p:nvPr/>
        </p:nvPicPr>
        <p:blipFill>
          <a:blip r:embed="rId3"/>
          <a:stretch>
            <a:fillRect/>
          </a:stretch>
        </p:blipFill>
        <p:spPr>
          <a:xfrm>
            <a:off x="2259798" y="1030825"/>
            <a:ext cx="4978364" cy="4226078"/>
          </a:xfrm>
          <a:prstGeom prst="rect">
            <a:avLst/>
          </a:prstGeom>
        </p:spPr>
      </p:pic>
      <p:sp>
        <p:nvSpPr>
          <p:cNvPr id="3" name="Rectangle 2">
            <a:extLst>
              <a:ext uri="{FF2B5EF4-FFF2-40B4-BE49-F238E27FC236}">
                <a16:creationId xmlns:a16="http://schemas.microsoft.com/office/drawing/2014/main" id="{F740DE55-3C25-4A62-BC8F-18AA3B4E2C14}"/>
              </a:ext>
            </a:extLst>
          </p:cNvPr>
          <p:cNvSpPr/>
          <p:nvPr/>
        </p:nvSpPr>
        <p:spPr>
          <a:xfrm>
            <a:off x="258097" y="5256903"/>
            <a:ext cx="8885903" cy="1077218"/>
          </a:xfrm>
          <a:prstGeom prst="rect">
            <a:avLst/>
          </a:prstGeom>
        </p:spPr>
        <p:txBody>
          <a:bodyPr wrap="square">
            <a:spAutoFit/>
          </a:bodyPr>
          <a:lstStyle/>
          <a:p>
            <a:pPr>
              <a:spcBef>
                <a:spcPts val="0"/>
              </a:spcBef>
              <a:spcAft>
                <a:spcPts val="0"/>
              </a:spcAft>
            </a:pPr>
            <a:r>
              <a:rPr lang="en-US" sz="2400" b="1" dirty="0">
                <a:latin typeface="Lucida Sans" panose="020B0602030504020204" pitchFamily="34" charset="0"/>
              </a:rPr>
              <a:t>Stop to Reflect: </a:t>
            </a:r>
          </a:p>
          <a:p>
            <a:pPr marL="742950" marR="0" lvl="1" indent="-285750">
              <a:spcBef>
                <a:spcPts val="0"/>
              </a:spcBef>
              <a:spcAft>
                <a:spcPts val="0"/>
              </a:spcAft>
              <a:buFont typeface="Courier New" panose="02070309020205020404" pitchFamily="49" charset="0"/>
              <a:buChar char="o"/>
            </a:pPr>
            <a:r>
              <a:rPr lang="en-US" sz="2000" dirty="0">
                <a:solidFill>
                  <a:srgbClr val="0070C0"/>
                </a:solidFill>
                <a:latin typeface="Lucida Sans" panose="020B0602030504020204" pitchFamily="34" charset="0"/>
                <a:ea typeface="Times New Roman" panose="02020603050405020304" pitchFamily="18" charset="0"/>
              </a:rPr>
              <a:t>How would you explain this the Matthew Effect to a colleague?  </a:t>
            </a:r>
            <a:endParaRPr lang="en-US" sz="2000" dirty="0">
              <a:solidFill>
                <a:srgbClr val="0070C0"/>
              </a:solidFill>
              <a:latin typeface="Lucida Sans" panose="020B060203050402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2000" dirty="0">
                <a:solidFill>
                  <a:srgbClr val="0070C0"/>
                </a:solidFill>
                <a:latin typeface="Lucida Sans" panose="020B0602030504020204" pitchFamily="34" charset="0"/>
                <a:ea typeface="Times New Roman" panose="02020603050405020304" pitchFamily="18" charset="0"/>
              </a:rPr>
              <a:t>What questions or ideas does this bring up for you? </a:t>
            </a:r>
            <a:endParaRPr lang="en-US" sz="2000" dirty="0">
              <a:solidFill>
                <a:srgbClr val="0070C0"/>
              </a:solidFill>
              <a:latin typeface="Lucida Sans" panose="020B0602030504020204" pitchFamily="34" charset="0"/>
              <a:ea typeface="Calibri" panose="020F0502020204030204" pitchFamily="34" charset="0"/>
            </a:endParaRPr>
          </a:p>
        </p:txBody>
      </p:sp>
    </p:spTree>
    <p:extLst>
      <p:ext uri="{BB962C8B-B14F-4D97-AF65-F5344CB8AC3E}">
        <p14:creationId xmlns:p14="http://schemas.microsoft.com/office/powerpoint/2010/main" val="2346277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Talk</a:t>
            </a:r>
          </a:p>
        </p:txBody>
      </p:sp>
      <p:sp>
        <p:nvSpPr>
          <p:cNvPr id="4" name="Rounded Rectangular Callout 3"/>
          <p:cNvSpPr/>
          <p:nvPr/>
        </p:nvSpPr>
        <p:spPr>
          <a:xfrm>
            <a:off x="457200" y="1417638"/>
            <a:ext cx="3833446" cy="3657600"/>
          </a:xfrm>
          <a:prstGeom prst="wedgeRoundRectCallout">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Lucida Sans"/>
              <a:cs typeface="Lucida Sans"/>
            </a:endParaRPr>
          </a:p>
          <a:p>
            <a:pPr algn="ctr"/>
            <a:r>
              <a:rPr lang="en-US" sz="3200" dirty="0">
                <a:latin typeface="Lucida Sans"/>
                <a:cs typeface="Lucida Sans"/>
              </a:rPr>
              <a:t>It is </a:t>
            </a:r>
            <a:r>
              <a:rPr lang="en-US" sz="3200" i="1" dirty="0">
                <a:latin typeface="Lucida Sans"/>
                <a:cs typeface="Lucida Sans"/>
              </a:rPr>
              <a:t>all</a:t>
            </a:r>
            <a:r>
              <a:rPr lang="en-US" sz="3200" dirty="0">
                <a:latin typeface="Lucida Sans"/>
                <a:cs typeface="Lucida Sans"/>
              </a:rPr>
              <a:t> of our jobs to support students by doing this work in schools! </a:t>
            </a:r>
          </a:p>
        </p:txBody>
      </p:sp>
      <p:pic>
        <p:nvPicPr>
          <p:cNvPr id="5" name="Picture 4"/>
          <p:cNvPicPr>
            <a:picLocks noChangeAspect="1"/>
          </p:cNvPicPr>
          <p:nvPr/>
        </p:nvPicPr>
        <p:blipFill>
          <a:blip r:embed="rId3"/>
          <a:stretch>
            <a:fillRect/>
          </a:stretch>
        </p:blipFill>
        <p:spPr>
          <a:xfrm>
            <a:off x="4703425" y="1804550"/>
            <a:ext cx="4162214" cy="3270688"/>
          </a:xfrm>
          <a:prstGeom prst="rect">
            <a:avLst/>
          </a:prstGeom>
        </p:spPr>
      </p:pic>
      <p:pic>
        <p:nvPicPr>
          <p:cNvPr id="6" name="Picture 4" descr="Image result for knowledge tree clipart">
            <a:extLst>
              <a:ext uri="{FF2B5EF4-FFF2-40B4-BE49-F238E27FC236}">
                <a16:creationId xmlns:a16="http://schemas.microsoft.com/office/drawing/2014/main" id="{F0815276-5322-4CC9-9ABF-CA60E41F2CD5}"/>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4990537" y="2048672"/>
            <a:ext cx="992804" cy="1262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knowledge tree clipart">
            <a:extLst>
              <a:ext uri="{FF2B5EF4-FFF2-40B4-BE49-F238E27FC236}">
                <a16:creationId xmlns:a16="http://schemas.microsoft.com/office/drawing/2014/main" id="{F0815276-5322-4CC9-9ABF-CA60E41F2CD5}"/>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8016680" y="1954925"/>
            <a:ext cx="950829" cy="120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06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Ingredients of Knowledge-Building Instruction</a:t>
            </a:r>
          </a:p>
        </p:txBody>
      </p:sp>
    </p:spTree>
    <p:extLst>
      <p:ext uri="{BB962C8B-B14F-4D97-AF65-F5344CB8AC3E}">
        <p14:creationId xmlns:p14="http://schemas.microsoft.com/office/powerpoint/2010/main" val="13575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the author’s purpose in this paragraph?</a:t>
            </a:r>
          </a:p>
        </p:txBody>
      </p:sp>
      <p:sp>
        <p:nvSpPr>
          <p:cNvPr id="4" name="Content Placeholder 3"/>
          <p:cNvSpPr>
            <a:spLocks noGrp="1"/>
          </p:cNvSpPr>
          <p:nvPr>
            <p:ph idx="1"/>
          </p:nvPr>
        </p:nvSpPr>
        <p:spPr/>
        <p:txBody>
          <a:bodyPr/>
          <a:lstStyle/>
          <a:p>
            <a:pPr marL="0" indent="0">
              <a:buNone/>
            </a:pPr>
            <a:r>
              <a:rPr lang="en-US" dirty="0"/>
              <a:t>“But 'nowhere' does not mean nothing; rather, region in general lies therein, and </a:t>
            </a:r>
            <a:r>
              <a:rPr lang="en-US" dirty="0" err="1"/>
              <a:t>disclosedness</a:t>
            </a:r>
            <a:r>
              <a:rPr lang="en-US" dirty="0"/>
              <a:t> of the world in general for essentially spatial being-in. Therefore, what is threatening cannot come closer from a definite direction within nearness, it is already 'there' — and yet nowhere. It is so near that it is oppressive and takes one’s breath — and yet it is nowhere.”</a:t>
            </a:r>
          </a:p>
          <a:p>
            <a:pPr marL="0" indent="0">
              <a:buNone/>
            </a:pPr>
            <a:endParaRPr lang="en-US" dirty="0"/>
          </a:p>
          <a:p>
            <a:pPr marL="0" indent="0">
              <a:buNone/>
            </a:pPr>
            <a:r>
              <a:rPr lang="en-US" dirty="0"/>
              <a:t>-Excerpt from </a:t>
            </a:r>
            <a:r>
              <a:rPr lang="en-US" i="1" dirty="0"/>
              <a:t>Being and Time</a:t>
            </a:r>
            <a:r>
              <a:rPr lang="en-US" dirty="0"/>
              <a:t> by Martin Heidegger</a:t>
            </a:r>
          </a:p>
        </p:txBody>
      </p:sp>
    </p:spTree>
    <p:extLst>
      <p:ext uri="{BB962C8B-B14F-4D97-AF65-F5344CB8AC3E}">
        <p14:creationId xmlns:p14="http://schemas.microsoft.com/office/powerpoint/2010/main" val="3959407722"/>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1200" dirty="0" smtClean="0">
            <a:latin typeface="Lucida Sans"/>
            <a:cs typeface="Lucida Sans"/>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SAP+ATC+PPT+Template</Template>
  <TotalTime>23037</TotalTime>
  <Words>1771</Words>
  <Application>Microsoft Office PowerPoint</Application>
  <PresentationFormat>On-screen Show (4:3)</PresentationFormat>
  <Paragraphs>237</Paragraphs>
  <Slides>39</Slides>
  <Notes>29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Lucida Bright</vt:lpstr>
      <vt:lpstr>Lucida Sans</vt:lpstr>
      <vt:lpstr>SAP ATC PPT Template revised</vt:lpstr>
      <vt:lpstr>Building Knowledge: Expanding the World Through Reading</vt:lpstr>
      <vt:lpstr>Your Presenters </vt:lpstr>
      <vt:lpstr>PowerPoint Presentation</vt:lpstr>
      <vt:lpstr>The Matthew Effect  </vt:lpstr>
      <vt:lpstr>The Matthew Effect </vt:lpstr>
      <vt:lpstr>The Rich Get Richer; The Poor Get Poorer</vt:lpstr>
      <vt:lpstr>Real Talk</vt:lpstr>
      <vt:lpstr>Ingredients of Knowledge-Building Instruction</vt:lpstr>
      <vt:lpstr>What is the author’s purpose in this paragraph?</vt:lpstr>
      <vt:lpstr>Does this help?</vt:lpstr>
      <vt:lpstr>How about a week of Author’s Purpose lessons with different texts?</vt:lpstr>
      <vt:lpstr>Can you do it now????</vt:lpstr>
      <vt:lpstr>What should we do instead?</vt:lpstr>
      <vt:lpstr>Ingredients of Knowledge-Building Classrooms</vt:lpstr>
      <vt:lpstr>Ingredients of Knowledge-Building Classrooms</vt:lpstr>
      <vt:lpstr>Traditional Literacy Instruction Isolates Comprehension Skills</vt:lpstr>
      <vt:lpstr>Good Readers Draw on Many Skills &amp; Strategies  to Comprehend a Text</vt:lpstr>
      <vt:lpstr>Instead… </vt:lpstr>
      <vt:lpstr>Traditional Literacy Instruction Oversimplifies Reading </vt:lpstr>
      <vt:lpstr>Knowledge Takes Time…Time We Aren’t Giving It! </vt:lpstr>
      <vt:lpstr>How do we maximize knowledge building? </vt:lpstr>
      <vt:lpstr>Ingredients of Knowledge-Building Classrooms</vt:lpstr>
      <vt:lpstr>Topics vs. Themes</vt:lpstr>
      <vt:lpstr>How does this look during a lesson…over the course of a unit…a year…several years? </vt:lpstr>
      <vt:lpstr>Over a Unit or a Year…</vt:lpstr>
      <vt:lpstr>Over Multiple Years…</vt:lpstr>
      <vt:lpstr>What if your resources are non-examples?</vt:lpstr>
      <vt:lpstr>Remember… We’re putting the (knowledge-building) puzzle pieces together! </vt:lpstr>
      <vt:lpstr>Ingredients of Knowledge-Building Classrooms</vt:lpstr>
      <vt:lpstr>Using Topics to Build Knowledge</vt:lpstr>
      <vt:lpstr>Vocabulary and Knowledge are Connected</vt:lpstr>
      <vt:lpstr>Ingredients of Knowledge-Building Classrooms</vt:lpstr>
      <vt:lpstr>How can students showcase their learning? </vt:lpstr>
      <vt:lpstr>Lightweight Options: Showcase Knowledge </vt:lpstr>
      <vt:lpstr>Lightweight Options: Vocabulary</vt:lpstr>
      <vt:lpstr>Text-Specific Writing Opportunity </vt:lpstr>
      <vt:lpstr>Other Knowledge-Showcasing Opportunities </vt:lpstr>
      <vt:lpstr>Ingredients of Knowledge-Building Classrooms</vt:lpstr>
      <vt:lpstr>Module 2: Connect to Practice Task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crivero</dc:creator>
  <cp:lastModifiedBy>Pascale Joseph</cp:lastModifiedBy>
  <cp:revision>383</cp:revision>
  <cp:lastPrinted>2018-04-09T19:50:49Z</cp:lastPrinted>
  <dcterms:created xsi:type="dcterms:W3CDTF">2016-11-28T15:16:28Z</dcterms:created>
  <dcterms:modified xsi:type="dcterms:W3CDTF">2020-01-23T20:07:41Z</dcterms:modified>
</cp:coreProperties>
</file>