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2" r:id="rId3"/>
    <p:sldMasterId id="2147483763" r:id="rId4"/>
    <p:sldMasterId id="2147483764" r:id="rId5"/>
    <p:sldMasterId id="2147483765" r:id="rId6"/>
    <p:sldMasterId id="214748376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y="6858000" cx="9144000"/>
  <p:notesSz cx="6858000" cy="9144000"/>
  <p:embeddedFontLst>
    <p:embeddedFont>
      <p:font typeface="Roboto"/>
      <p:regular r:id="rId46"/>
      <p:bold r:id="rId47"/>
      <p:italic r:id="rId48"/>
      <p:boldItalic r:id="rId49"/>
    </p:embeddedFont>
    <p:embeddedFont>
      <p:font typeface="Montserrat"/>
      <p:regular r:id="rId50"/>
      <p:bold r:id="rId51"/>
      <p:italic r:id="rId52"/>
      <p:boldItalic r:id="rId53"/>
    </p:embeddedFont>
    <p:embeddedFont>
      <p:font typeface="Lato"/>
      <p:regular r:id="rId54"/>
      <p:bold r:id="rId55"/>
      <p:italic r:id="rId56"/>
      <p:boldItalic r:id="rId57"/>
    </p:embeddedFont>
    <p:embeddedFont>
      <p:font typeface="Pacifico"/>
      <p:regular r:id="rId58"/>
    </p:embeddedFont>
    <p:embeddedFont>
      <p:font typeface="Allerta"/>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Roboto-regular.fntdata"/><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3.xml"/><Relationship Id="rId55" Type="http://schemas.openxmlformats.org/officeDocument/2006/relationships/font" Target="fonts/Lato-bold.fntdata"/><Relationship Id="rId10" Type="http://schemas.openxmlformats.org/officeDocument/2006/relationships/slide" Target="slides/slide2.xml"/><Relationship Id="rId54" Type="http://schemas.openxmlformats.org/officeDocument/2006/relationships/font" Target="fonts/Lato-regular.fntdata"/><Relationship Id="rId13" Type="http://schemas.openxmlformats.org/officeDocument/2006/relationships/slide" Target="slides/slide5.xml"/><Relationship Id="rId57" Type="http://schemas.openxmlformats.org/officeDocument/2006/relationships/font" Target="fonts/Lato-boldItalic.fntdata"/><Relationship Id="rId12" Type="http://schemas.openxmlformats.org/officeDocument/2006/relationships/slide" Target="slides/slide4.xml"/><Relationship Id="rId56" Type="http://schemas.openxmlformats.org/officeDocument/2006/relationships/font" Target="fonts/Lato-italic.fntdata"/><Relationship Id="rId15" Type="http://schemas.openxmlformats.org/officeDocument/2006/relationships/slide" Target="slides/slide7.xml"/><Relationship Id="rId59" Type="http://schemas.openxmlformats.org/officeDocument/2006/relationships/font" Target="fonts/Allerta-regular.fntdata"/><Relationship Id="rId14" Type="http://schemas.openxmlformats.org/officeDocument/2006/relationships/slide" Target="slides/slide6.xml"/><Relationship Id="rId58" Type="http://schemas.openxmlformats.org/officeDocument/2006/relationships/font" Target="fonts/Pacifico-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304800" lvl="0" marL="457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200"/>
              <a:buFont typeface="Lucida Sans"/>
              <a:buNone/>
              <a:defRPr b="0" i="0" sz="1200" u="none" cap="none" strike="noStrike">
                <a:solidFill>
                  <a:schemeClr val="dk1"/>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Lucida Sans"/>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hievethecore.org/content/upload/2020%E2%80%9321%20Priority%20Instructional%20Content%20in%20ELA%20Literacy%20and%20Mathematics_June%202020.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csso.org/blog/ccsso-releases-restart-recovery-considerations-teaching-learn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studentsuccess.org/our-campaigns/reopening-school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tchfishtank.org/blog/topic/back-to-school/" TargetMode="External"/><Relationship Id="rId3" Type="http://schemas.openxmlformats.org/officeDocument/2006/relationships/hyperlink" Target="https://www.matchfishtank.org/curriculu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IeNopLnJRR0Yl2CO8UKhciDWKyK8inuvT9XMBDn3jRc/edit" TargetMode="External"/><Relationship Id="rId3" Type="http://schemas.openxmlformats.org/officeDocument/2006/relationships/hyperlink" Target="https://docs.google.com/document/d/1laGQxVkVJHZpuz2KFoMy-uz4JMfOzPW4VvTrlFXZCM8/edit"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VlYSdzX1WHt4CYSfRtprf1102a4-IrMZ25ntuK25uk/edit"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gGyKb9A-LzYgeGNODQ6AuqMjTvwnB3Ev/view"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62bf8cc1b2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g62bf8cc1b2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lang="en-US"/>
              <a:t>First timer poll</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Lucida Sans"/>
                <a:ea typeface="Lucida Sans"/>
                <a:cs typeface="Lucida Sans"/>
                <a:sym typeface="Lucida Sans"/>
              </a:rPr>
              <a:t>Handouts:</a:t>
            </a:r>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Lucida Sans"/>
                <a:ea typeface="Lucida Sans"/>
                <a:cs typeface="Lucida Sans"/>
                <a:sym typeface="Lucida Sans"/>
              </a:rPr>
              <a:t>While we’re waiting, we’d like you to participate in a quick poll so we can get an understanding of who’s on the webinar with us tonight.</a:t>
            </a:r>
            <a:endParaRPr/>
          </a:p>
        </p:txBody>
      </p:sp>
      <p:sp>
        <p:nvSpPr>
          <p:cNvPr id="858" name="Google Shape;858;g62bf8cc1b2_2_0: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2f8331e4bd_1_18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947" name="Google Shape;947;g2f8331e4bd_1_1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f8331e4bd_1_5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595959"/>
                </a:solidFill>
                <a:latin typeface="Arial"/>
                <a:ea typeface="Arial"/>
                <a:cs typeface="Arial"/>
                <a:sym typeface="Arial"/>
              </a:rPr>
              <a:t>(choose one answer)</a:t>
            </a:r>
            <a:endParaRPr>
              <a:solidFill>
                <a:srgbClr val="595959"/>
              </a:solidFill>
              <a:latin typeface="Arial"/>
              <a:ea typeface="Arial"/>
              <a:cs typeface="Arial"/>
              <a:sym typeface="Arial"/>
            </a:endParaRPr>
          </a:p>
          <a:p>
            <a:pPr indent="-304800" lvl="0" marL="457200" rtl="0" algn="l">
              <a:lnSpc>
                <a:spcPct val="115000"/>
              </a:lnSpc>
              <a:spcBef>
                <a:spcPts val="1600"/>
              </a:spcBef>
              <a:spcAft>
                <a:spcPts val="0"/>
              </a:spcAft>
              <a:buClr>
                <a:srgbClr val="595959"/>
              </a:buClr>
              <a:buSzPts val="1200"/>
              <a:buFont typeface="Arial"/>
              <a:buChar char="-"/>
            </a:pPr>
            <a:r>
              <a:rPr lang="en-US">
                <a:solidFill>
                  <a:srgbClr val="595959"/>
                </a:solidFill>
                <a:latin typeface="Arial"/>
                <a:ea typeface="Arial"/>
                <a:cs typeface="Arial"/>
                <a:sym typeface="Arial"/>
              </a:rPr>
              <a:t>I am very familiar with the resources - I’ve read all 111 pages! </a:t>
            </a:r>
            <a:endParaRPr>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Font typeface="Arial"/>
              <a:buChar char="-"/>
            </a:pPr>
            <a:r>
              <a:rPr lang="en-US">
                <a:solidFill>
                  <a:srgbClr val="595959"/>
                </a:solidFill>
                <a:latin typeface="Arial"/>
                <a:ea typeface="Arial"/>
                <a:cs typeface="Arial"/>
                <a:sym typeface="Arial"/>
              </a:rPr>
              <a:t>I have skimmed through for the gist. </a:t>
            </a:r>
            <a:endParaRPr>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Font typeface="Arial"/>
              <a:buChar char="-"/>
            </a:pPr>
            <a:r>
              <a:rPr lang="en-US">
                <a:solidFill>
                  <a:srgbClr val="595959"/>
                </a:solidFill>
                <a:latin typeface="Arial"/>
                <a:ea typeface="Arial"/>
                <a:cs typeface="Arial"/>
                <a:sym typeface="Arial"/>
              </a:rPr>
              <a:t>I am unclear what the Priority Instructional Content is. </a:t>
            </a:r>
            <a:endParaRPr>
              <a:solidFill>
                <a:srgbClr val="595959"/>
              </a:solidFill>
              <a:latin typeface="Arial"/>
              <a:ea typeface="Arial"/>
              <a:cs typeface="Arial"/>
              <a:sym typeface="Arial"/>
            </a:endParaRPr>
          </a:p>
          <a:p>
            <a:pPr indent="0" lvl="0" marL="457200" rtl="0" algn="l">
              <a:lnSpc>
                <a:spcPct val="115000"/>
              </a:lnSpc>
              <a:spcBef>
                <a:spcPts val="1600"/>
              </a:spcBef>
              <a:spcAft>
                <a:spcPts val="1600"/>
              </a:spcAft>
              <a:buNone/>
            </a:pPr>
            <a:r>
              <a:t/>
            </a:r>
            <a:endParaRPr>
              <a:solidFill>
                <a:srgbClr val="595959"/>
              </a:solidFill>
              <a:latin typeface="Arial"/>
              <a:ea typeface="Arial"/>
              <a:cs typeface="Arial"/>
              <a:sym typeface="Arial"/>
            </a:endParaRPr>
          </a:p>
        </p:txBody>
      </p:sp>
      <p:sp>
        <p:nvSpPr>
          <p:cNvPr id="952" name="Google Shape;952;g2f8331e4bd_1_5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8f128faf94_0_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8f128faf94_0_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2 min</a:t>
            </a:r>
            <a:endParaRPr/>
          </a:p>
          <a:p>
            <a:pPr indent="0" lvl="0" marL="0" rtl="0" algn="l">
              <a:spcBef>
                <a:spcPts val="0"/>
              </a:spcBef>
              <a:spcAft>
                <a:spcPts val="0"/>
              </a:spcAft>
              <a:buNone/>
            </a:pPr>
            <a:r>
              <a:rPr lang="en-US" u="sng">
                <a:solidFill>
                  <a:schemeClr val="hlink"/>
                </a:solidFill>
                <a:hlinkClick r:id="rId2"/>
              </a:rPr>
              <a:t>https://achievethecore.org/content/upload/2020%E2%80%9321%20Priority%20Instructional%20Content%20in%20ELA%20Literacy%20and%20Mathematics_June%202020.pdf</a:t>
            </a:r>
            <a:endParaRPr/>
          </a:p>
          <a:p>
            <a:pPr indent="0" lvl="0" marL="0" rtl="0" algn="l">
              <a:spcBef>
                <a:spcPts val="0"/>
              </a:spcBef>
              <a:spcAft>
                <a:spcPts val="0"/>
              </a:spcAft>
              <a:buNone/>
            </a:pPr>
            <a:r>
              <a:rPr lang="en-US"/>
              <a:t>Give folks a moment to orient to the document.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session will review the PIC in some detail, but this review cannot replace the work of reading the PIC - for content area and grade band you are implementing materials, changes, policy, etc. for.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8f128faf94_0_7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8f128faf94_0_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5</a:t>
            </a:r>
            <a:r>
              <a:rPr lang="en-US">
                <a:solidFill>
                  <a:schemeClr val="dk1"/>
                </a:solidFill>
              </a:rPr>
              <a:t> min</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Introduction provides insight into the what and why - give folks some time to read and review</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8f128faf94_0_8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8f128faf94_0_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050">
                <a:solidFill>
                  <a:srgbClr val="3C4043"/>
                </a:solidFill>
                <a:highlight>
                  <a:srgbClr val="FFFFFF"/>
                </a:highlight>
                <a:latin typeface="Roboto"/>
                <a:ea typeface="Roboto"/>
                <a:cs typeface="Roboto"/>
                <a:sym typeface="Roboto"/>
              </a:rPr>
              <a:t>2 min</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1600"/>
              </a:spcBef>
              <a:spcAft>
                <a:spcPts val="1600"/>
              </a:spcAft>
              <a:buNone/>
            </a:pPr>
            <a:r>
              <a:rPr lang="en-US" sz="1050">
                <a:solidFill>
                  <a:srgbClr val="3C4043"/>
                </a:solidFill>
                <a:highlight>
                  <a:srgbClr val="FFFFFF"/>
                </a:highlight>
                <a:latin typeface="Roboto"/>
                <a:ea typeface="Roboto"/>
                <a:cs typeface="Roboto"/>
                <a:sym typeface="Roboto"/>
              </a:rPr>
              <a:t>Big Idea: PIC amplifies critical instructional content so students continue to learn through the uncertainty of SY 2020-2021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8f128faf94_0_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8f128faf94_0_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2 min</a:t>
            </a:r>
            <a:endParaRPr/>
          </a:p>
          <a:p>
            <a:pPr indent="0" lvl="0" marL="0" rtl="0" algn="l">
              <a:spcBef>
                <a:spcPts val="0"/>
              </a:spcBef>
              <a:spcAft>
                <a:spcPts val="0"/>
              </a:spcAft>
              <a:buNone/>
            </a:pPr>
            <a:r>
              <a:rPr lang="en-US"/>
              <a:t>Big Idea: the PIC makes clear what are the strategic choices for educators to make during the 2020-2021 school year. This priority is derived from the structure and emphasis of CCR standards - we are not creating something new, but signaling priority for this school year from within existing standards.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8f128faf94_0_1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8f128faf94_0_1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3 min</a:t>
            </a:r>
            <a:endParaRPr/>
          </a:p>
          <a:p>
            <a:pPr indent="0" lvl="0" marL="0" rtl="0" algn="l">
              <a:spcBef>
                <a:spcPts val="0"/>
              </a:spcBef>
              <a:spcAft>
                <a:spcPts val="0"/>
              </a:spcAft>
              <a:buNone/>
            </a:pPr>
            <a:r>
              <a:rPr lang="en-US"/>
              <a:t>Big Idea: Assessment should be used in service of grade-level instruction and </a:t>
            </a:r>
            <a:r>
              <a:rPr b="1" lang="en-US"/>
              <a:t>should NOT be the first thing we ‘do to students’ when the return to learning in the fall.</a:t>
            </a:r>
            <a:r>
              <a:rPr lang="en-US"/>
              <a:t> </a:t>
            </a:r>
            <a:endParaRPr/>
          </a:p>
          <a:p>
            <a:pPr indent="-317500" lvl="0" marL="457200" rtl="0" algn="l">
              <a:spcBef>
                <a:spcPts val="0"/>
              </a:spcBef>
              <a:spcAft>
                <a:spcPts val="0"/>
              </a:spcAft>
              <a:buSzPts val="1400"/>
              <a:buChar char="●"/>
            </a:pPr>
            <a:r>
              <a:rPr lang="en-US"/>
              <a:t>Formative practices</a:t>
            </a:r>
            <a:endParaRPr/>
          </a:p>
          <a:p>
            <a:pPr indent="-317500" lvl="0" marL="457200" rtl="0" algn="l">
              <a:spcBef>
                <a:spcPts val="0"/>
              </a:spcBef>
              <a:spcAft>
                <a:spcPts val="0"/>
              </a:spcAft>
              <a:buSzPts val="1400"/>
              <a:buChar char="●"/>
            </a:pPr>
            <a:r>
              <a:rPr lang="en-US"/>
              <a:t>Targeted skills check when appropriate for instructional purposes</a:t>
            </a:r>
            <a:endParaRPr/>
          </a:p>
          <a:p>
            <a:pPr indent="-317500" lvl="0" marL="457200" rtl="0" algn="l">
              <a:spcBef>
                <a:spcPts val="0"/>
              </a:spcBef>
              <a:spcAft>
                <a:spcPts val="0"/>
              </a:spcAft>
              <a:buSzPts val="1400"/>
              <a:buChar char="●"/>
            </a:pPr>
            <a:r>
              <a:rPr lang="en-US"/>
              <a:t>Notice what we haven’t encouraged: interim assessments divorced from instructional materials, sorting/leveling/grouping/tracking students according to assessment results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8f128faf94_0_1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8f128faf94_0_1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2min</a:t>
            </a:r>
            <a:endParaRPr/>
          </a:p>
          <a:p>
            <a:pPr indent="0" lvl="0" marL="0" rtl="0" algn="l">
              <a:spcBef>
                <a:spcPts val="0"/>
              </a:spcBef>
              <a:spcAft>
                <a:spcPts val="0"/>
              </a:spcAft>
              <a:buNone/>
            </a:pPr>
            <a:r>
              <a:rPr lang="en-US"/>
              <a:t>Big Idea: Part of the guidance released by CCSSO - notice that academics is only part of this puzzle. Wellbeing &amp; Connection and System Conditions also need attention. The CCSSO guidance is helpful for these various concerns. </a:t>
            </a:r>
            <a:endParaRPr/>
          </a:p>
          <a:p>
            <a:pPr indent="0" lvl="0" marL="0" rtl="0" algn="l">
              <a:spcBef>
                <a:spcPts val="0"/>
              </a:spcBef>
              <a:spcAft>
                <a:spcPts val="0"/>
              </a:spcAft>
              <a:buNone/>
            </a:pPr>
            <a:r>
              <a:rPr lang="en-US" u="sng">
                <a:solidFill>
                  <a:schemeClr val="hlink"/>
                </a:solidFill>
                <a:hlinkClick r:id="rId2"/>
              </a:rPr>
              <a:t>https://ccsso.org/blog/ccsso-releases-restart-recovery-considerations-teaching-learning</a:t>
            </a:r>
            <a:r>
              <a:rPr lang="en-US"/>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8f128faf94_0_15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8f128faf94_0_1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3min</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 guidance at each grade level follows a similar structure.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We first point to the Focus documents because they highlight the important emphasis at each grade level for CCR math standards.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The next table names the priority instructional content for SY20-21 and considerations for how to spend time on that content.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The next table provides such considerations for remaining grade-level content.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And the last table for each grade level gives some sample actions for facilitating SEAD.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8f128faf94_0_1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8f128faf94_0_1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Big Idea: In ELA we are not saying anything new - we are elevating key components of the standards to create a strong spine for learning in the 2020-2021 SY</a:t>
            </a:r>
            <a:endParaRPr/>
          </a:p>
          <a:p>
            <a:pPr indent="-317500" lvl="0" marL="457200" rtl="0" algn="l">
              <a:spcBef>
                <a:spcPts val="0"/>
              </a:spcBef>
              <a:spcAft>
                <a:spcPts val="0"/>
              </a:spcAft>
              <a:buSzPts val="1400"/>
              <a:buChar char="●"/>
            </a:pPr>
            <a:r>
              <a:rPr lang="en-US"/>
              <a:t>Three main areas: Teaching students to read (foundational skills), Keeping Gradel-Level Complex text at the center of tasks &amp; instruction, and Building knowledge by studying and working with topics across the content areas. </a:t>
            </a:r>
            <a:endParaRPr/>
          </a:p>
          <a:p>
            <a:pPr indent="-317500" lvl="0" marL="457200" rtl="0" algn="l">
              <a:spcBef>
                <a:spcPts val="0"/>
              </a:spcBef>
              <a:spcAft>
                <a:spcPts val="0"/>
              </a:spcAft>
              <a:buSzPts val="1400"/>
              <a:buChar char="●"/>
            </a:pPr>
            <a:r>
              <a:rPr lang="en-US"/>
              <a:t>Note: </a:t>
            </a:r>
            <a:r>
              <a:rPr lang="en-US" sz="1050">
                <a:solidFill>
                  <a:srgbClr val="3C4043"/>
                </a:solidFill>
                <a:highlight>
                  <a:srgbClr val="FFFFFF"/>
                </a:highlight>
                <a:latin typeface="Roboto"/>
                <a:ea typeface="Roboto"/>
                <a:cs typeface="Roboto"/>
                <a:sym typeface="Roboto"/>
              </a:rPr>
              <a:t>Read aloud for early grades - K/1 and transitioning</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8b3b2eaf1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g8b3b2eaf1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a:p>
        </p:txBody>
      </p:sp>
      <p:sp>
        <p:nvSpPr>
          <p:cNvPr id="870" name="Google Shape;870;g8b3b2eaf10_0_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8f128faf94_0_22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8f128faf94_0_2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2f8331e4bd_1_5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3" name="Google Shape;1043;g2f8331e4bd_1_5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100" u="none" cap="none" strike="noStrike">
              <a:solidFill>
                <a:schemeClr val="dk1"/>
              </a:solidFill>
              <a:latin typeface="Calibri"/>
              <a:ea typeface="Calibri"/>
              <a:cs typeface="Calibri"/>
              <a:sym typeface="Calibri"/>
            </a:endParaRPr>
          </a:p>
        </p:txBody>
      </p:sp>
      <p:sp>
        <p:nvSpPr>
          <p:cNvPr id="1044" name="Google Shape;1044;g2f8331e4bd_1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8f128faf94_0_6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595959"/>
                </a:solidFill>
                <a:latin typeface="Arial"/>
                <a:ea typeface="Arial"/>
                <a:cs typeface="Arial"/>
                <a:sym typeface="Arial"/>
              </a:rPr>
              <a:t>(choose all that apply)</a:t>
            </a:r>
            <a:endParaRPr>
              <a:solidFill>
                <a:srgbClr val="595959"/>
              </a:solidFill>
              <a:latin typeface="Arial"/>
              <a:ea typeface="Arial"/>
              <a:cs typeface="Arial"/>
              <a:sym typeface="Arial"/>
            </a:endParaRPr>
          </a:p>
          <a:p>
            <a:pPr indent="-304800" lvl="0" marL="457200" rtl="0" algn="l">
              <a:lnSpc>
                <a:spcPct val="115000"/>
              </a:lnSpc>
              <a:spcBef>
                <a:spcPts val="1600"/>
              </a:spcBef>
              <a:spcAft>
                <a:spcPts val="0"/>
              </a:spcAft>
              <a:buClr>
                <a:srgbClr val="595959"/>
              </a:buClr>
              <a:buSzPts val="1200"/>
              <a:buFont typeface="Arial"/>
              <a:buChar char="-"/>
            </a:pPr>
            <a:r>
              <a:rPr lang="en-US">
                <a:solidFill>
                  <a:srgbClr val="595959"/>
                </a:solidFill>
                <a:latin typeface="Arial"/>
                <a:ea typeface="Arial"/>
                <a:cs typeface="Arial"/>
                <a:sym typeface="Arial"/>
              </a:rPr>
              <a:t>my classroom teaching for this school year. </a:t>
            </a:r>
            <a:endParaRPr>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Font typeface="Arial"/>
              <a:buChar char="-"/>
            </a:pPr>
            <a:r>
              <a:rPr lang="en-US">
                <a:solidFill>
                  <a:srgbClr val="595959"/>
                </a:solidFill>
                <a:latin typeface="Arial"/>
                <a:ea typeface="Arial"/>
                <a:cs typeface="Arial"/>
                <a:sym typeface="Arial"/>
              </a:rPr>
              <a:t>my instructional coaching with teachers this school year.</a:t>
            </a:r>
            <a:endParaRPr>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Font typeface="Arial"/>
              <a:buChar char="-"/>
            </a:pPr>
            <a:r>
              <a:rPr lang="en-US">
                <a:solidFill>
                  <a:srgbClr val="595959"/>
                </a:solidFill>
                <a:latin typeface="Arial"/>
                <a:ea typeface="Arial"/>
                <a:cs typeface="Arial"/>
                <a:sym typeface="Arial"/>
              </a:rPr>
              <a:t>decisions for assessment and/or scheduling my school or district makes this school year. </a:t>
            </a:r>
            <a:endParaRPr>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Font typeface="Arial"/>
              <a:buChar char="-"/>
            </a:pPr>
            <a:r>
              <a:rPr lang="en-US">
                <a:solidFill>
                  <a:srgbClr val="595959"/>
                </a:solidFill>
                <a:latin typeface="Arial"/>
                <a:ea typeface="Arial"/>
                <a:cs typeface="Arial"/>
                <a:sym typeface="Arial"/>
              </a:rPr>
              <a:t>decisions</a:t>
            </a:r>
            <a:r>
              <a:rPr lang="en-US">
                <a:solidFill>
                  <a:srgbClr val="595959"/>
                </a:solidFill>
                <a:latin typeface="Arial"/>
                <a:ea typeface="Arial"/>
                <a:cs typeface="Arial"/>
                <a:sym typeface="Arial"/>
              </a:rPr>
              <a:t> about or adjustments to instructional materials this school year. </a:t>
            </a:r>
            <a:endParaRPr sz="1100"/>
          </a:p>
        </p:txBody>
      </p:sp>
      <p:sp>
        <p:nvSpPr>
          <p:cNvPr id="1049" name="Google Shape;1049;g8f128faf94_0_6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8f128faf94_0_4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8f128faf94_0_4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Big Idea: Let’s take a look at what some educators in the field have done with the PIC - we’ll look at publishers and PL providers.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8f128faf94_0_4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8f128faf94_0_4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Big Idea: Standards-aligned instructional materials providers are largely creating guidance for users of their curriculum for the 2020-2021 school year. </a:t>
            </a:r>
            <a:endParaRPr/>
          </a:p>
          <a:p>
            <a:pPr indent="0" lvl="0" marL="0" rtl="0" algn="l">
              <a:spcBef>
                <a:spcPts val="0"/>
              </a:spcBef>
              <a:spcAft>
                <a:spcPts val="0"/>
              </a:spcAft>
              <a:buNone/>
            </a:pPr>
            <a:r>
              <a:rPr lang="en-US" u="sng">
                <a:solidFill>
                  <a:schemeClr val="hlink"/>
                </a:solidFill>
                <a:hlinkClick r:id="rId2"/>
              </a:rPr>
              <a:t>https://forstudentsuccess.org/our-campaigns/reopening-schools/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8f128faf94_0_46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8f128faf94_0_4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000">
                <a:solidFill>
                  <a:schemeClr val="dk2"/>
                </a:solidFill>
              </a:rPr>
              <a:t>Big Idea: These instructional materials developers have used the PIC to guide their work on materials use for SY 2020-2021</a:t>
            </a:r>
            <a:endParaRPr sz="1000">
              <a:solidFill>
                <a:schemeClr val="dk2"/>
              </a:solidFill>
            </a:endParaRPr>
          </a:p>
          <a:p>
            <a:pPr indent="0" lvl="0" marL="0" rtl="0" algn="l">
              <a:lnSpc>
                <a:spcPct val="115000"/>
              </a:lnSpc>
              <a:spcBef>
                <a:spcPts val="1600"/>
              </a:spcBef>
              <a:spcAft>
                <a:spcPts val="0"/>
              </a:spcAft>
              <a:buNone/>
            </a:pPr>
            <a:r>
              <a:rPr lang="en-US" sz="1000">
                <a:solidFill>
                  <a:schemeClr val="dk2"/>
                </a:solidFill>
              </a:rPr>
              <a:t>Match Fishtank: </a:t>
            </a:r>
            <a:r>
              <a:rPr lang="en-US" sz="1000" u="sng">
                <a:solidFill>
                  <a:schemeClr val="hlink"/>
                </a:solidFill>
                <a:hlinkClick r:id="rId2"/>
              </a:rPr>
              <a:t>Blog about return to school 2020</a:t>
            </a:r>
            <a:r>
              <a:rPr lang="en-US" sz="1000">
                <a:solidFill>
                  <a:schemeClr val="dk2"/>
                </a:solidFill>
              </a:rPr>
              <a:t>, curriculum </a:t>
            </a:r>
            <a:r>
              <a:rPr lang="en-US" sz="1000" u="sng">
                <a:solidFill>
                  <a:schemeClr val="hlink"/>
                </a:solidFill>
                <a:hlinkClick r:id="rId3"/>
              </a:rPr>
              <a:t>link</a:t>
            </a:r>
            <a:r>
              <a:rPr lang="en-US" sz="1000">
                <a:solidFill>
                  <a:schemeClr val="dk2"/>
                </a:solidFill>
              </a:rPr>
              <a:t> </a:t>
            </a:r>
            <a:endParaRPr sz="1000">
              <a:solidFill>
                <a:schemeClr val="dk2"/>
              </a:solidFill>
            </a:endParaRPr>
          </a:p>
          <a:p>
            <a:pPr indent="0" lvl="0" marL="0" rtl="0" algn="l">
              <a:lnSpc>
                <a:spcPct val="115000"/>
              </a:lnSpc>
              <a:spcBef>
                <a:spcPts val="1600"/>
              </a:spcBef>
              <a:spcAft>
                <a:spcPts val="0"/>
              </a:spcAft>
              <a:buClr>
                <a:schemeClr val="dk1"/>
              </a:buClr>
              <a:buSzPts val="1100"/>
              <a:buFont typeface="Arial"/>
              <a:buNone/>
            </a:pPr>
            <a:r>
              <a:t/>
            </a:r>
            <a:endParaRPr sz="1000">
              <a:solidFill>
                <a:schemeClr val="dk2"/>
              </a:solidFill>
            </a:endParaRPr>
          </a:p>
          <a:p>
            <a:pPr indent="0" lvl="0" marL="0" rtl="0" algn="l">
              <a:spcBef>
                <a:spcPts val="1600"/>
              </a:spcBef>
              <a:spcAft>
                <a:spcPts val="0"/>
              </a:spcAft>
              <a:buNone/>
            </a:pPr>
            <a:r>
              <a:t/>
            </a:r>
            <a:endParaRP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8f128faf94_0_47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8f128faf94_0_4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000">
                <a:solidFill>
                  <a:schemeClr val="dk2"/>
                </a:solidFill>
              </a:rPr>
              <a:t>Big Idea: How can teachers and other educators use the PIC to guide their instructional materials use if the PIC has not yet been used to make intentional choices around instructional content for SY 2020-2021?</a:t>
            </a:r>
            <a:endParaRPr sz="1000">
              <a:solidFill>
                <a:schemeClr val="dk2"/>
              </a:solidFill>
            </a:endParaRPr>
          </a:p>
          <a:p>
            <a:pPr indent="-292100" lvl="0" marL="457200" rtl="0" algn="l">
              <a:lnSpc>
                <a:spcPct val="115000"/>
              </a:lnSpc>
              <a:spcBef>
                <a:spcPts val="1600"/>
              </a:spcBef>
              <a:spcAft>
                <a:spcPts val="0"/>
              </a:spcAft>
              <a:buClr>
                <a:schemeClr val="dk2"/>
              </a:buClr>
              <a:buSzPts val="1000"/>
              <a:buChar char="●"/>
            </a:pPr>
            <a:r>
              <a:rPr lang="en-US" sz="1000">
                <a:solidFill>
                  <a:schemeClr val="dk2"/>
                </a:solidFill>
              </a:rPr>
              <a:t>In ELA: Consider the three bucks: Learning to read, Close Reading, and Building Knowledge. Materials will have some resources to to each. Those resources outside of these bounds (three cueing system, leveled text, skills-based instruction outside of FS) should be cut in the interest of focus, time, and student learning</a:t>
            </a:r>
            <a:r>
              <a:rPr lang="en-US" sz="1000">
                <a:solidFill>
                  <a:schemeClr val="dk2"/>
                </a:solidFill>
              </a:rPr>
              <a:t>. </a:t>
            </a:r>
            <a:endParaRPr sz="1000">
              <a:solidFill>
                <a:schemeClr val="dk2"/>
              </a:solidFill>
            </a:endParaRPr>
          </a:p>
          <a:p>
            <a:pPr indent="0" lvl="0" marL="0" rtl="0" algn="l">
              <a:lnSpc>
                <a:spcPct val="115000"/>
              </a:lnSpc>
              <a:spcBef>
                <a:spcPts val="1600"/>
              </a:spcBef>
              <a:spcAft>
                <a:spcPts val="0"/>
              </a:spcAft>
              <a:buNone/>
            </a:pPr>
            <a:r>
              <a:t/>
            </a:r>
            <a:endParaRPr sz="1000">
              <a:solidFill>
                <a:schemeClr val="dk2"/>
              </a:solidFill>
            </a:endParaRPr>
          </a:p>
          <a:p>
            <a:pPr indent="0" lvl="0" marL="0" rtl="0" algn="l">
              <a:spcBef>
                <a:spcPts val="1600"/>
              </a:spcBef>
              <a:spcAft>
                <a:spcPts val="0"/>
              </a:spcAft>
              <a:buNone/>
            </a:pPr>
            <a:r>
              <a:t/>
            </a: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8f128faf94_0_49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8f128faf94_0_49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Big Idea: ANet has developed resources for educators to use in schools - they provide clear and crisp guidance in ELA and math about decisions made in classrooms K-12. </a:t>
            </a:r>
            <a:endParaRPr>
              <a:solidFill>
                <a:schemeClr val="dk1"/>
              </a:solidFill>
            </a:endParaRPr>
          </a:p>
          <a:p>
            <a:pPr indent="-304800" lvl="0" marL="457200" rtl="0" algn="l">
              <a:spcBef>
                <a:spcPts val="0"/>
              </a:spcBef>
              <a:spcAft>
                <a:spcPts val="0"/>
              </a:spcAft>
              <a:buSzPts val="1200"/>
              <a:buChar char="●"/>
            </a:pPr>
            <a:r>
              <a:rPr lang="en-US">
                <a:solidFill>
                  <a:schemeClr val="dk1"/>
                </a:solidFill>
              </a:rPr>
              <a:t>Pictured here is ANet’s </a:t>
            </a:r>
            <a:r>
              <a:rPr lang="en-US" sz="1200" u="sng">
                <a:solidFill>
                  <a:schemeClr val="hlink"/>
                </a:solidFill>
                <a:hlinkClick r:id="rId2"/>
              </a:rPr>
              <a:t>Taking Action Guide </a:t>
            </a:r>
            <a:r>
              <a:rPr lang="en-US" sz="1200">
                <a:solidFill>
                  <a:schemeClr val="dk2"/>
                </a:solidFill>
              </a:rPr>
              <a:t>  from </a:t>
            </a:r>
            <a:r>
              <a:rPr lang="en-US" sz="1200" u="sng">
                <a:solidFill>
                  <a:schemeClr val="hlink"/>
                </a:solidFill>
                <a:hlinkClick r:id="rId3"/>
              </a:rPr>
              <a:t>Lit Recovery Framework </a:t>
            </a:r>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8f128faf94_0_50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8f128faf94_0_5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rPr>
              <a:t>Big Idea: ANet has developed resources for educators to use in schools - they provide clear and crisp guidance in ELA and math about decisions made in classrooms K-12.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Pictured here is ANet’s </a:t>
            </a:r>
            <a:r>
              <a:rPr lang="en-US" sz="1200" u="sng">
                <a:solidFill>
                  <a:schemeClr val="hlink"/>
                </a:solidFill>
                <a:hlinkClick r:id="rId2"/>
              </a:rPr>
              <a:t>ANet's Important Prerequisite Math Standards</a:t>
            </a:r>
            <a:endParaRPr sz="1200">
              <a:solidFill>
                <a:schemeClr val="dk2"/>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Talking Points: </a:t>
            </a:r>
            <a:endParaRPr sz="1200"/>
          </a:p>
          <a:p>
            <a:pPr indent="-304800" lvl="0" marL="457200" rtl="0" algn="l">
              <a:spcBef>
                <a:spcPts val="0"/>
              </a:spcBef>
              <a:spcAft>
                <a:spcPts val="0"/>
              </a:spcAft>
              <a:buSzPts val="1200"/>
              <a:buChar char="-"/>
            </a:pPr>
            <a:r>
              <a:rPr lang="en-US" sz="1200"/>
              <a:t>This guidance is consistent with the guidance in our PIC but with a </a:t>
            </a:r>
            <a:r>
              <a:rPr b="1" lang="en-US" sz="1200"/>
              <a:t>slightly different audience</a:t>
            </a:r>
            <a:r>
              <a:rPr lang="en-US" sz="1200"/>
              <a:t>. Whereas our guidance was meant to inform decisions that publishers, district leaders, PL providers, and SEAs are making, this guidance includes educators in schools -- esp. teachers who may need to make these instructional decisions b/c the curriculum they’re using hasn’t yet made the modifications or because their central office hasn’t yet provided guidance</a:t>
            </a:r>
            <a:endParaRPr sz="1200"/>
          </a:p>
          <a:p>
            <a:pPr indent="-304800" lvl="0" marL="457200" rtl="0" algn="l">
              <a:spcBef>
                <a:spcPts val="0"/>
              </a:spcBef>
              <a:spcAft>
                <a:spcPts val="0"/>
              </a:spcAft>
              <a:buSzPts val="1200"/>
              <a:buChar char="-"/>
            </a:pPr>
            <a:r>
              <a:rPr lang="en-US" sz="1200"/>
              <a:t>I want to </a:t>
            </a:r>
            <a:r>
              <a:rPr b="1" lang="en-US" sz="1200"/>
              <a:t>read to you</a:t>
            </a:r>
            <a:r>
              <a:rPr lang="en-US" sz="1200"/>
              <a:t> a part of the first paragraph b/c it emphasizes a key idea underlying this guidance: “A commitment to equitable instruction requires that educators are intentional in identifying, celebrating, and building on knowledge that students have gained. It also requires that educators are strategic as they plan to address current and ongoing learning gaps. Starting the school year with weeks of review of prior-grade standards will result in a long-term loss of access to grade-level work that perpetuates inequities for historically marginalized students. (Then text on slide)</a:t>
            </a:r>
            <a:endParaRPr sz="1200"/>
          </a:p>
          <a:p>
            <a:pPr indent="-304800" lvl="0" marL="457200" rtl="0" algn="l">
              <a:spcBef>
                <a:spcPts val="0"/>
              </a:spcBef>
              <a:spcAft>
                <a:spcPts val="0"/>
              </a:spcAft>
              <a:buSzPts val="1200"/>
              <a:buChar char="-"/>
            </a:pPr>
            <a:r>
              <a:rPr lang="en-US" sz="1200"/>
              <a:t>The doc </a:t>
            </a:r>
            <a:r>
              <a:rPr b="1" lang="en-US" sz="1200"/>
              <a:t>categorizes standards</a:t>
            </a:r>
            <a:r>
              <a:rPr lang="en-US" sz="1200"/>
              <a:t> by whether they are “bridge is up” (red) or “heavy traffic” (yellow). </a:t>
            </a:r>
            <a:endParaRPr sz="1200"/>
          </a:p>
          <a:p>
            <a:pPr indent="-304800" lvl="1" marL="914400" rtl="0" algn="l">
              <a:spcBef>
                <a:spcPts val="0"/>
              </a:spcBef>
              <a:spcAft>
                <a:spcPts val="0"/>
              </a:spcAft>
              <a:buSzPts val="1200"/>
              <a:buChar char="-"/>
            </a:pPr>
            <a:r>
              <a:rPr lang="en-US" sz="1200"/>
              <a:t>Bridge is up means there is content from a prior grade level that might need to be addressed before grade-level instruction. That could mean a full lesson but oftentimes a mini-lesson or select tasks may be sufficient. </a:t>
            </a:r>
            <a:endParaRPr sz="1200"/>
          </a:p>
          <a:p>
            <a:pPr indent="-304800" lvl="1" marL="914400" rtl="0" algn="l">
              <a:spcBef>
                <a:spcPts val="0"/>
              </a:spcBef>
              <a:spcAft>
                <a:spcPts val="0"/>
              </a:spcAft>
              <a:buSzPts val="1200"/>
              <a:buChar char="-"/>
            </a:pPr>
            <a:r>
              <a:rPr lang="en-US" sz="1200"/>
              <a:t>Heavy traffic means there is content from a prior grade level that can be addressed during grade-level instruction, often with select tasks. </a:t>
            </a:r>
            <a:endParaRPr sz="1200"/>
          </a:p>
          <a:p>
            <a:pPr indent="-304800" lvl="0" marL="457200" rtl="0" algn="l">
              <a:spcBef>
                <a:spcPts val="0"/>
              </a:spcBef>
              <a:spcAft>
                <a:spcPts val="0"/>
              </a:spcAft>
              <a:buSzPts val="1200"/>
              <a:buChar char="-"/>
            </a:pPr>
            <a:r>
              <a:rPr lang="en-US" sz="1200"/>
              <a:t>(</a:t>
            </a:r>
            <a:r>
              <a:rPr b="1" lang="en-US" sz="1200"/>
              <a:t>Process</a:t>
            </a:r>
            <a:r>
              <a:rPr lang="en-US" sz="1200"/>
              <a:t>) A teacher would find their grade level, the standards for the upcoming unit and look to the left for whether there is prior content to consider. Then, based on whether the prior content has a bridge is up or heavy traffic designation, one can look to the right for how to think about instructional time. </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8f128faf94_0_5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8f128faf94_0_5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Big Idea: Teaching Lab has framed teacher PL to focus on accelerating learning so that students start with grade-level work and receive just-in-time supports as needed for student learning.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The second slide (on the right) details their process for providing just in time supports in math and the PDF guide to planning just-in-time supports </a:t>
            </a:r>
            <a:r>
              <a:rPr lang="en-US" sz="1200" u="sng">
                <a:solidFill>
                  <a:schemeClr val="hlink"/>
                </a:solidFill>
                <a:hlinkClick r:id="rId2"/>
              </a:rPr>
              <a:t>https://drive.google.com/file/d/1gGyKb9A-LzYgeGNODQ6AuqMjTvwnB3Ev/view</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For more inf</a:t>
            </a:r>
            <a:r>
              <a:rPr lang="en-US" sz="1200"/>
              <a:t>ormation, email </a:t>
            </a:r>
            <a:r>
              <a:rPr lang="en-US" sz="1200"/>
              <a:t>Vaishali Joshi (vaishali.joshi@teachinglab.org) and/or Ryan Colón (ryan.colon@teachinglab.org) with any questions or follow up.</a:t>
            </a:r>
            <a:endParaRPr sz="1200"/>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Talking Points: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Another PL provider we work closely with is Teaching Lab, and what’s unique about their approach is how curriculum-specific their work is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These </a:t>
            </a:r>
            <a:r>
              <a:rPr b="1" lang="en-US" sz="1200">
                <a:solidFill>
                  <a:schemeClr val="dk1"/>
                </a:solidFill>
              </a:rPr>
              <a:t>two slides</a:t>
            </a:r>
            <a:r>
              <a:rPr lang="en-US" sz="1200">
                <a:solidFill>
                  <a:schemeClr val="dk1"/>
                </a:solidFill>
              </a:rPr>
              <a:t> are from a session they’ve developed for their partners on what it means (and doesn’t mean) to accelerate learning next year. Note that it’s the </a:t>
            </a:r>
            <a:r>
              <a:rPr b="1" lang="en-US" sz="1200">
                <a:solidFill>
                  <a:schemeClr val="dk1"/>
                </a:solidFill>
              </a:rPr>
              <a:t>same message</a:t>
            </a:r>
            <a:r>
              <a:rPr lang="en-US" sz="1200">
                <a:solidFill>
                  <a:schemeClr val="dk1"/>
                </a:solidFill>
              </a:rPr>
              <a:t> as we saw in PIC and from ANet. We need to start students on grade-level content and be strategic about how we keep them there.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Their resource, a Just-in-Time support guide provides a </a:t>
            </a:r>
            <a:r>
              <a:rPr b="1" lang="en-US" sz="1200">
                <a:solidFill>
                  <a:schemeClr val="dk1"/>
                </a:solidFill>
              </a:rPr>
              <a:t>helpful process for how to take in all the guidance out there and make decisions about instructional time</a:t>
            </a:r>
            <a:r>
              <a:rPr lang="en-US" sz="1200">
                <a:solidFill>
                  <a:schemeClr val="dk1"/>
                </a:solidFill>
              </a:rPr>
              <a:t>. In broad sweeps, that process is to </a:t>
            </a:r>
            <a:r>
              <a:rPr b="1" lang="en-US" sz="1200">
                <a:solidFill>
                  <a:schemeClr val="dk1"/>
                </a:solidFill>
              </a:rPr>
              <a:t>understand </a:t>
            </a:r>
            <a:r>
              <a:rPr lang="en-US" sz="1200">
                <a:solidFill>
                  <a:schemeClr val="dk1"/>
                </a:solidFill>
              </a:rPr>
              <a:t>what the grade-level math is, then </a:t>
            </a:r>
            <a:r>
              <a:rPr b="1" lang="en-US" sz="1200">
                <a:solidFill>
                  <a:schemeClr val="dk1"/>
                </a:solidFill>
              </a:rPr>
              <a:t>consider </a:t>
            </a:r>
            <a:r>
              <a:rPr lang="en-US" sz="1200">
                <a:solidFill>
                  <a:schemeClr val="dk1"/>
                </a:solidFill>
              </a:rPr>
              <a:t>related content (using guidance from the curriculum at hand, tools like the Coherence Map, and guidance similar to the PIC), and </a:t>
            </a:r>
            <a:r>
              <a:rPr b="1" lang="en-US" sz="1200">
                <a:solidFill>
                  <a:schemeClr val="dk1"/>
                </a:solidFill>
              </a:rPr>
              <a:t>make decisions</a:t>
            </a:r>
            <a:r>
              <a:rPr lang="en-US" sz="1200">
                <a:solidFill>
                  <a:schemeClr val="dk1"/>
                </a:solidFill>
              </a:rPr>
              <a:t> about instructional time based on what students need to be successful, identifying opportunities in a lesson to provide supports, and being strategic with tasks and instructional practices.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6bdf9486c6_0_67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Lucida Sans"/>
              <a:buNone/>
            </a:pPr>
            <a:r>
              <a:t/>
            </a:r>
            <a:endParaRPr b="0" i="0" sz="1100" u="none" cap="none" strike="noStrike">
              <a:solidFill>
                <a:schemeClr val="dk1"/>
              </a:solidFill>
              <a:latin typeface="Calibri"/>
              <a:ea typeface="Calibri"/>
              <a:cs typeface="Calibri"/>
              <a:sym typeface="Calibri"/>
            </a:endParaRPr>
          </a:p>
        </p:txBody>
      </p:sp>
      <p:sp>
        <p:nvSpPr>
          <p:cNvPr id="880" name="Google Shape;880;g6bdf9486c6_0_6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2f8331e4bd_1_6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8" name="Google Shape;1138;g2f8331e4bd_1_6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a:latin typeface="Arial"/>
                <a:ea typeface="Arial"/>
                <a:cs typeface="Arial"/>
                <a:sym typeface="Arial"/>
              </a:rPr>
              <a:t>Now we’re going to give you some time with these resources</a:t>
            </a:r>
            <a:endParaRPr b="0" i="0" sz="1200" u="none" cap="none" strike="noStrike">
              <a:solidFill>
                <a:schemeClr val="dk1"/>
              </a:solidFill>
              <a:latin typeface="Arial"/>
              <a:ea typeface="Arial"/>
              <a:cs typeface="Arial"/>
              <a:sym typeface="Arial"/>
            </a:endParaRPr>
          </a:p>
        </p:txBody>
      </p:sp>
      <p:sp>
        <p:nvSpPr>
          <p:cNvPr id="1139" name="Google Shape;1139;g2f8331e4bd_1_6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8f128faf94_0_5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8f128faf94_0_5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15 minutes</a:t>
            </a:r>
            <a:endParaRPr/>
          </a:p>
          <a:p>
            <a:pPr indent="0" lvl="0" marL="0" rtl="0" algn="l">
              <a:spcBef>
                <a:spcPts val="0"/>
              </a:spcBef>
              <a:spcAft>
                <a:spcPts val="0"/>
              </a:spcAft>
              <a:buNone/>
            </a:pPr>
            <a:r>
              <a:rPr lang="en-US"/>
              <a:t>Big Idea: Folks can either check out one of the resources we reviewed in the “how has the field used the PIC” OR check out the grade level guidance for the grades they teach/support.</a:t>
            </a:r>
            <a:endParaRPr/>
          </a:p>
          <a:p>
            <a:pPr indent="-317500" lvl="0" marL="457200" rtl="0" algn="l">
              <a:spcBef>
                <a:spcPts val="0"/>
              </a:spcBef>
              <a:spcAft>
                <a:spcPts val="0"/>
              </a:spcAft>
              <a:buSzPts val="1400"/>
              <a:buChar char="-"/>
            </a:pPr>
            <a:r>
              <a:rPr lang="en-US"/>
              <a:t>Select &amp; Review</a:t>
            </a:r>
            <a:endParaRPr/>
          </a:p>
          <a:p>
            <a:pPr indent="-317500" lvl="0" marL="457200" rtl="0" algn="l">
              <a:spcBef>
                <a:spcPts val="0"/>
              </a:spcBef>
              <a:spcAft>
                <a:spcPts val="0"/>
              </a:spcAft>
              <a:buSzPts val="1400"/>
              <a:buChar char="-"/>
            </a:pPr>
            <a:r>
              <a:rPr lang="en-US"/>
              <a:t>Consider possible implications</a:t>
            </a:r>
            <a:endParaRPr/>
          </a:p>
          <a:p>
            <a:pPr indent="-317500" lvl="0" marL="457200" rtl="0" algn="l">
              <a:spcBef>
                <a:spcPts val="0"/>
              </a:spcBef>
              <a:spcAft>
                <a:spcPts val="0"/>
              </a:spcAft>
              <a:buSzPts val="1400"/>
              <a:buChar char="-"/>
            </a:pPr>
            <a:r>
              <a:rPr lang="en-US"/>
              <a:t>Share thoughts in the chat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8f128faf94_0_60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8f128faf94_0_6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2" name="Google Shape;1162;p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Lucida Sans"/>
              <a:buNone/>
            </a:pPr>
            <a:r>
              <a:t/>
            </a:r>
            <a:endParaRPr/>
          </a:p>
          <a:p>
            <a:pPr indent="0" lvl="0" marL="0" marR="0" rtl="0" algn="l">
              <a:spcBef>
                <a:spcPts val="0"/>
              </a:spcBef>
              <a:spcAft>
                <a:spcPts val="0"/>
              </a:spcAft>
              <a:buClr>
                <a:schemeClr val="dk1"/>
              </a:buClr>
              <a:buSzPts val="1200"/>
              <a:buFont typeface="Lucida Sans"/>
              <a:buNone/>
            </a:pPr>
            <a:r>
              <a:t/>
            </a:r>
            <a:endParaRPr/>
          </a:p>
        </p:txBody>
      </p:sp>
      <p:sp>
        <p:nvSpPr>
          <p:cNvPr id="1163" name="Google Shape;1163;p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Lucida Sans"/>
                <a:ea typeface="Lucida Sans"/>
                <a:cs typeface="Lucida Sans"/>
                <a:sym typeface="Lucida Sans"/>
              </a:rPr>
              <a:t>‹#›</a:t>
            </a:fld>
            <a:endParaRPr b="0" i="0" sz="1400" u="none" cap="none" strike="noStrike">
              <a:solidFill>
                <a:srgbClr val="000000"/>
              </a:solidFill>
              <a:latin typeface="Lucida Sans"/>
              <a:ea typeface="Lucida Sans"/>
              <a:cs typeface="Lucida Sans"/>
              <a:sym typeface="Lucida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403aa9954b_0_1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8" name="Google Shape;1168;g403aa9954b_0_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100">
                <a:latin typeface="Lucida Sans"/>
                <a:ea typeface="Lucida Sans"/>
                <a:cs typeface="Lucida Sans"/>
                <a:sym typeface="Lucida Sans"/>
              </a:rPr>
              <a:t>If you found tonight’s webinar helpful, we’d like to invite you to join our Core Advocate network! We’re committed to solving real problems that real teachers have and we know the best way to do this is to know more about what folks are experiencing.</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rPr lang="en-US" sz="1100">
                <a:latin typeface="Lucida Sans"/>
                <a:ea typeface="Lucida Sans"/>
                <a:cs typeface="Lucida Sans"/>
                <a:sym typeface="Lucida Sans"/>
              </a:rPr>
              <a:t>As part of our national network, you have opportunities to connect with educators across the country, maybe even the network in your state! You can keep up to date on tools and resources available on Achieve the Core, as well as a variety of virtual learning opportunities and other ways to engage with us. We also work with educators in our network to help us build tools and resources.</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rPr lang="en-US" sz="1100">
                <a:latin typeface="Lucida Sans"/>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a:t>
            </a:r>
            <a:endParaRPr sz="1100">
              <a:latin typeface="Lucida Sans"/>
              <a:ea typeface="Lucida Sans"/>
              <a:cs typeface="Lucida Sans"/>
              <a:sym typeface="Lucida Sans"/>
            </a:endParaRPr>
          </a:p>
          <a:p>
            <a:pPr indent="0" lvl="0" marL="0" marR="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p:txBody>
      </p:sp>
      <p:sp>
        <p:nvSpPr>
          <p:cNvPr id="1169" name="Google Shape;1169;g403aa9954b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Lucida Sans"/>
                <a:ea typeface="Lucida Sans"/>
                <a:cs typeface="Lucida Sans"/>
                <a:sym typeface="Lucida Sans"/>
              </a:rPr>
              <a:t>‹#›</a:t>
            </a:fld>
            <a:endParaRPr b="0" i="0" sz="1400" u="none" cap="none" strike="noStrike">
              <a:solidFill>
                <a:srgbClr val="000000"/>
              </a:solidFill>
              <a:latin typeface="Lucida Sans"/>
              <a:ea typeface="Lucida Sans"/>
              <a:cs typeface="Lucida Sans"/>
              <a:sym typeface="Lucida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403aa9954b_0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403aa9954b_0_1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Lucida Sans"/>
                <a:ea typeface="Lucida Sans"/>
                <a:cs typeface="Lucida Sans"/>
                <a:sym typeface="Lucida Sans"/>
              </a:rPr>
              <a:t>We encourage you to join the network by filling out this survey completely at atc.org/ca-signup</a:t>
            </a:r>
            <a:endParaRPr sz="1100">
              <a:latin typeface="Lucida Sans"/>
              <a:ea typeface="Lucida Sans"/>
              <a:cs typeface="Lucida Sans"/>
              <a:sym typeface="Lucida Sans"/>
            </a:endParaRPr>
          </a:p>
          <a:p>
            <a:pPr indent="0" lvl="0" marL="0" rtl="0" algn="l">
              <a:spcBef>
                <a:spcPts val="0"/>
              </a:spcBef>
              <a:spcAft>
                <a:spcPts val="0"/>
              </a:spcAft>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p:txBody>
      </p:sp>
      <p:sp>
        <p:nvSpPr>
          <p:cNvPr id="1184" name="Google Shape;1184;g403aa9954b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8" name="Google Shape;1198;p61: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199" name="Google Shape;1199;p61: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6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1205" name="Google Shape;1205;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6bdf9486c6_0_6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5" name="Google Shape;885;g6bdf9486c6_0_68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100">
                <a:latin typeface="Lucida Sans"/>
                <a:ea typeface="Lucida Sans"/>
                <a:cs typeface="Lucida Sans"/>
                <a:sym typeface="Lucida Sans"/>
              </a:rPr>
              <a:t>If you find tonight’s webinar helpful, we’d like to invite you to join our Core Advocate network! We’re committed to solving real problems that real teachers have and we know the best way to do this is to know more about what folks are experiencing.</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1200"/>
              <a:buFont typeface="Calibri"/>
              <a:buNone/>
            </a:pPr>
            <a:r>
              <a:rPr lang="en-US" sz="1100">
                <a:latin typeface="Lucida Sans"/>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So we encourage you to join the network by filling out this survey completely at atc.org/ca-signup </a:t>
            </a:r>
            <a:endParaRPr sz="1100">
              <a:latin typeface="Lucida Sans"/>
              <a:ea typeface="Lucida Sans"/>
              <a:cs typeface="Lucida Sans"/>
              <a:sym typeface="Lucida Sans"/>
            </a:endParaRPr>
          </a:p>
          <a:p>
            <a:pPr indent="0" lvl="0" marL="0" marR="0" rtl="0" algn="l">
              <a:spcBef>
                <a:spcPts val="0"/>
              </a:spcBef>
              <a:spcAft>
                <a:spcPts val="0"/>
              </a:spcAft>
              <a:buClr>
                <a:schemeClr val="dk1"/>
              </a:buClr>
              <a:buSzPts val="1200"/>
              <a:buFont typeface="Calibri"/>
              <a:buNone/>
            </a:pPr>
            <a:r>
              <a:t/>
            </a:r>
            <a:endParaRPr sz="1100">
              <a:latin typeface="Lucida Sans"/>
              <a:ea typeface="Lucida Sans"/>
              <a:cs typeface="Lucida Sans"/>
              <a:sym typeface="Lucida Sans"/>
            </a:endParaRPr>
          </a:p>
        </p:txBody>
      </p:sp>
      <p:sp>
        <p:nvSpPr>
          <p:cNvPr id="886" name="Google Shape;886;g6bdf9486c6_0_6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
              <a:buFont typeface="Arial"/>
              <a:buNone/>
            </a:pPr>
            <a:fld id="{00000000-1234-1234-1234-123412341234}" type="slidenum">
              <a:rPr b="0" i="0" lang="en-US" sz="1400" u="none" cap="none" strike="noStrike">
                <a:solidFill>
                  <a:srgbClr val="000000"/>
                </a:solidFill>
                <a:latin typeface="Lucida Sans"/>
                <a:ea typeface="Lucida Sans"/>
                <a:cs typeface="Lucida Sans"/>
                <a:sym typeface="Lucida Sans"/>
              </a:rPr>
              <a:t>‹#›</a:t>
            </a:fld>
            <a:endParaRPr b="0" i="0" sz="1400" u="none" cap="none" strike="noStrike">
              <a:solidFill>
                <a:srgbClr val="000000"/>
              </a:solidFill>
              <a:latin typeface="Lucida Sans"/>
              <a:ea typeface="Lucida Sans"/>
              <a:cs typeface="Lucida Sans"/>
              <a:sym typeface="Lucida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6bdf9486c6_0_6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g6bdf9486c6_0_6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
              <a:buFont typeface="Calibri"/>
              <a:buNone/>
            </a:pPr>
            <a:r>
              <a:rPr lang="en-US" sz="1100">
                <a:latin typeface="Lucida Sans"/>
                <a:ea typeface="Lucida Sans"/>
                <a:cs typeface="Lucida Sans"/>
                <a:sym typeface="Lucida Sans"/>
              </a:rPr>
              <a:t>If you’d like to learn more about the network, contact Jennie (her email is here).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300"/>
              <a:buFont typeface="Calibri"/>
              <a:buNone/>
            </a:pPr>
            <a:r>
              <a:t/>
            </a:r>
            <a:endParaRPr sz="1100">
              <a:latin typeface="Lucida Sans"/>
              <a:ea typeface="Lucida Sans"/>
              <a:cs typeface="Lucida Sans"/>
              <a:sym typeface="Lucida Sans"/>
            </a:endParaRPr>
          </a:p>
          <a:p>
            <a:pPr indent="0" lvl="0" marL="0" rtl="0" algn="l">
              <a:spcBef>
                <a:spcPts val="0"/>
              </a:spcBef>
              <a:spcAft>
                <a:spcPts val="0"/>
              </a:spcAft>
              <a:buClr>
                <a:schemeClr val="dk1"/>
              </a:buClr>
              <a:buSzPts val="300"/>
              <a:buFont typeface="Calibri"/>
              <a:buNone/>
            </a:pPr>
            <a:r>
              <a:rPr lang="en-US" sz="1100">
                <a:latin typeface="Lucida Sans"/>
                <a:ea typeface="Lucida Sans"/>
                <a:cs typeface="Lucida Sans"/>
                <a:sym typeface="Lucida Sans"/>
              </a:rPr>
              <a:t>We also want to invite you to join the network by signing up at achievethecore.org/ca-signup and visit our website for more info and opportunities</a:t>
            </a:r>
            <a:endParaRPr sz="1100">
              <a:latin typeface="Lucida Sans"/>
              <a:ea typeface="Lucida Sans"/>
              <a:cs typeface="Lucida Sans"/>
              <a:sym typeface="Lucida Sans"/>
            </a:endParaRPr>
          </a:p>
        </p:txBody>
      </p:sp>
      <p:sp>
        <p:nvSpPr>
          <p:cNvPr id="895" name="Google Shape;895;g6bdf9486c6_0_68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00"/>
              <a:buFont typeface="Calibri"/>
              <a:buNone/>
            </a:pPr>
            <a:r>
              <a:t/>
            </a:r>
            <a:endParaRPr/>
          </a:p>
        </p:txBody>
      </p:sp>
      <p:sp>
        <p:nvSpPr>
          <p:cNvPr id="903" name="Google Shape;90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6bdf94888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4" name="Google Shape;914;g6bdf94888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00"/>
              <a:buFont typeface="Calibri"/>
              <a:buNone/>
            </a:pPr>
            <a:r>
              <a:t/>
            </a:r>
            <a:endParaRPr/>
          </a:p>
        </p:txBody>
      </p:sp>
      <p:sp>
        <p:nvSpPr>
          <p:cNvPr id="915" name="Google Shape;915;g6bdf94888f_0_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
              <a:buFont typeface="Calibri"/>
              <a:buNone/>
            </a:pPr>
            <a:fld id="{00000000-1234-1234-1234-123412341234}" type="slidenum">
              <a:rPr b="0" i="0" lang="en-US" sz="1400" u="none" cap="none" strike="noStrike">
                <a:solidFill>
                  <a:srgbClr val="000000"/>
                </a:solidFill>
                <a:latin typeface="Lucida Sans"/>
                <a:ea typeface="Lucida Sans"/>
                <a:cs typeface="Lucida Sans"/>
                <a:sym typeface="Lucida Sans"/>
              </a:rPr>
              <a:t>‹#›</a:t>
            </a:fld>
            <a:endParaRPr b="0" i="0" sz="1400" u="none" cap="none" strike="noStrike">
              <a:solidFill>
                <a:srgbClr val="000000"/>
              </a:solidFill>
              <a:latin typeface="Lucida Sans"/>
              <a:ea typeface="Lucida Sans"/>
              <a:cs typeface="Lucida Sans"/>
              <a:sym typeface="Lucida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86cb86574f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86cb86574f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g86cb86574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Lucida Sans"/>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f8331e4bd_1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0" name="Google Shape;940;g2f8331e4bd_1_176: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
              <a:buFont typeface="Calibri"/>
              <a:buNone/>
            </a:pPr>
            <a:r>
              <a:rPr lang="en-US">
                <a:latin typeface="Lucida Sans"/>
                <a:ea typeface="Lucida Sans"/>
                <a:cs typeface="Lucida Sans"/>
                <a:sym typeface="Lucida Sans"/>
              </a:rPr>
              <a:t>We have three main goals for our webinar tonight. They are to...</a:t>
            </a:r>
            <a:endParaRPr/>
          </a:p>
          <a:p>
            <a:pPr indent="0" lvl="0" marL="457200" rtl="0" algn="l">
              <a:lnSpc>
                <a:spcPct val="115000"/>
              </a:lnSpc>
              <a:spcBef>
                <a:spcPts val="0"/>
              </a:spcBef>
              <a:spcAft>
                <a:spcPts val="0"/>
              </a:spcAft>
              <a:buNone/>
            </a:pPr>
            <a:r>
              <a:rPr lang="en-US" sz="1100">
                <a:solidFill>
                  <a:srgbClr val="595959"/>
                </a:solidFill>
                <a:latin typeface="Arial"/>
                <a:ea typeface="Arial"/>
                <a:cs typeface="Arial"/>
                <a:sym typeface="Arial"/>
              </a:rPr>
              <a:t>What is the Priority Instructional Content? </a:t>
            </a:r>
            <a:r>
              <a:rPr i="1" lang="en-US" sz="1100">
                <a:solidFill>
                  <a:srgbClr val="595959"/>
                </a:solidFill>
                <a:latin typeface="Arial"/>
                <a:ea typeface="Arial"/>
                <a:cs typeface="Arial"/>
                <a:sym typeface="Arial"/>
              </a:rPr>
              <a:t>15 minutes</a:t>
            </a:r>
            <a:endParaRPr i="1" sz="1100">
              <a:solidFill>
                <a:srgbClr val="595959"/>
              </a:solidFill>
              <a:latin typeface="Arial"/>
              <a:ea typeface="Arial"/>
              <a:cs typeface="Arial"/>
              <a:sym typeface="Arial"/>
            </a:endParaRPr>
          </a:p>
          <a:p>
            <a:pPr indent="0" lvl="0" marL="457200" rtl="0" algn="l">
              <a:lnSpc>
                <a:spcPct val="115000"/>
              </a:lnSpc>
              <a:spcBef>
                <a:spcPts val="1600"/>
              </a:spcBef>
              <a:spcAft>
                <a:spcPts val="0"/>
              </a:spcAft>
              <a:buNone/>
            </a:pPr>
            <a:r>
              <a:rPr lang="en-US" sz="1100">
                <a:solidFill>
                  <a:srgbClr val="595959"/>
                </a:solidFill>
                <a:latin typeface="Arial"/>
                <a:ea typeface="Arial"/>
                <a:cs typeface="Arial"/>
                <a:sym typeface="Arial"/>
              </a:rPr>
              <a:t>Overview of Math &amp; ELA  </a:t>
            </a:r>
            <a:r>
              <a:rPr i="1" lang="en-US" sz="1100">
                <a:solidFill>
                  <a:srgbClr val="595959"/>
                </a:solidFill>
                <a:latin typeface="Arial"/>
                <a:ea typeface="Arial"/>
                <a:cs typeface="Arial"/>
                <a:sym typeface="Arial"/>
              </a:rPr>
              <a:t>10 minutes </a:t>
            </a:r>
            <a:endParaRPr i="1" sz="1100">
              <a:solidFill>
                <a:srgbClr val="595959"/>
              </a:solidFill>
              <a:latin typeface="Arial"/>
              <a:ea typeface="Arial"/>
              <a:cs typeface="Arial"/>
              <a:sym typeface="Arial"/>
            </a:endParaRPr>
          </a:p>
          <a:p>
            <a:pPr indent="0" lvl="0" marL="457200" rtl="0" algn="l">
              <a:lnSpc>
                <a:spcPct val="115000"/>
              </a:lnSpc>
              <a:spcBef>
                <a:spcPts val="1600"/>
              </a:spcBef>
              <a:spcAft>
                <a:spcPts val="0"/>
              </a:spcAft>
              <a:buNone/>
            </a:pPr>
            <a:r>
              <a:rPr lang="en-US" sz="1100">
                <a:solidFill>
                  <a:srgbClr val="595959"/>
                </a:solidFill>
                <a:latin typeface="Arial"/>
                <a:ea typeface="Arial"/>
                <a:cs typeface="Arial"/>
                <a:sym typeface="Arial"/>
              </a:rPr>
              <a:t>How have Educators Used the Priority Instructional Content? </a:t>
            </a:r>
            <a:r>
              <a:rPr i="1" lang="en-US" sz="1100">
                <a:solidFill>
                  <a:srgbClr val="595959"/>
                </a:solidFill>
                <a:latin typeface="Arial"/>
                <a:ea typeface="Arial"/>
                <a:cs typeface="Arial"/>
                <a:sym typeface="Arial"/>
              </a:rPr>
              <a:t>30 minutes</a:t>
            </a:r>
            <a:endParaRPr i="1" sz="1100">
              <a:solidFill>
                <a:srgbClr val="595959"/>
              </a:solidFill>
              <a:latin typeface="Arial"/>
              <a:ea typeface="Arial"/>
              <a:cs typeface="Arial"/>
              <a:sym typeface="Arial"/>
            </a:endParaRPr>
          </a:p>
          <a:p>
            <a:pPr indent="0" lvl="0" marL="457200" rtl="0" algn="l">
              <a:lnSpc>
                <a:spcPct val="115000"/>
              </a:lnSpc>
              <a:spcBef>
                <a:spcPts val="1600"/>
              </a:spcBef>
              <a:spcAft>
                <a:spcPts val="0"/>
              </a:spcAft>
              <a:buNone/>
            </a:pPr>
            <a:r>
              <a:rPr lang="en-US" sz="1100">
                <a:solidFill>
                  <a:srgbClr val="595959"/>
                </a:solidFill>
                <a:latin typeface="Arial"/>
                <a:ea typeface="Arial"/>
                <a:cs typeface="Arial"/>
                <a:sym typeface="Arial"/>
              </a:rPr>
              <a:t>Questions  </a:t>
            </a:r>
            <a:r>
              <a:rPr i="1" lang="en-US" sz="1100">
                <a:solidFill>
                  <a:srgbClr val="595959"/>
                </a:solidFill>
                <a:latin typeface="Arial"/>
                <a:ea typeface="Arial"/>
                <a:cs typeface="Arial"/>
                <a:sym typeface="Arial"/>
              </a:rPr>
              <a:t>5 minutes </a:t>
            </a:r>
            <a:endParaRPr i="1" sz="1100">
              <a:solidFill>
                <a:srgbClr val="595959"/>
              </a:solidFill>
              <a:latin typeface="Arial"/>
              <a:ea typeface="Arial"/>
              <a:cs typeface="Arial"/>
              <a:sym typeface="Arial"/>
            </a:endParaRPr>
          </a:p>
          <a:p>
            <a:pPr indent="0" lvl="0" marL="0" marR="0" rtl="0" algn="l">
              <a:spcBef>
                <a:spcPts val="1600"/>
              </a:spcBef>
              <a:spcAft>
                <a:spcPts val="0"/>
              </a:spcAft>
              <a:buClr>
                <a:schemeClr val="dk1"/>
              </a:buClr>
              <a:buSzPts val="300"/>
              <a:buFont typeface="Calibri"/>
              <a:buNone/>
            </a:pPr>
            <a:r>
              <a:t/>
            </a:r>
            <a:endParaRPr>
              <a:latin typeface="Lucida Sans"/>
              <a:ea typeface="Lucida Sans"/>
              <a:cs typeface="Lucida Sans"/>
              <a:sym typeface="Lucida Sans"/>
            </a:endParaRPr>
          </a:p>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Lucida Sans"/>
              <a:ea typeface="Lucida Sans"/>
              <a:cs typeface="Lucida Sans"/>
              <a:sym typeface="Lucida Sans"/>
            </a:endParaRPr>
          </a:p>
        </p:txBody>
      </p:sp>
      <p:sp>
        <p:nvSpPr>
          <p:cNvPr id="941" name="Google Shape;941;g2f8331e4bd_1_176: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Lucida Sans"/>
                <a:ea typeface="Lucida Sans"/>
                <a:cs typeface="Lucida Sans"/>
                <a:sym typeface="Lucida Sans"/>
              </a:rPr>
              <a:t>‹#›</a:t>
            </a:fld>
            <a:endParaRPr b="0" i="0" sz="1200" u="none" cap="none" strike="noStrike">
              <a:solidFill>
                <a:schemeClr val="dk1"/>
              </a:solidFill>
              <a:latin typeface="Lucida Sans"/>
              <a:ea typeface="Lucida Sans"/>
              <a:cs typeface="Lucida Sans"/>
              <a:sym typeface="Lucida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achievethecore.org"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achievethecore.org"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achievethecore.org"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achievethecore.org" TargetMode="Externa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achievethecore.org"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chievethecore.org" TargetMode="Externa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achievethecore.org"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12" name="Shape 12"/>
        <p:cNvGrpSpPr/>
        <p:nvPr/>
      </p:nvGrpSpPr>
      <p:grpSpPr>
        <a:xfrm>
          <a:off x="0" y="0"/>
          <a:ext cx="0" cy="0"/>
          <a:chOff x="0" y="0"/>
          <a:chExt cx="0" cy="0"/>
        </a:xfrm>
      </p:grpSpPr>
      <p:sp>
        <p:nvSpPr>
          <p:cNvPr id="13" name="Google Shape;13;p2"/>
          <p:cNvSpPr txBox="1"/>
          <p:nvPr>
            <p:ph type="ctrTitle"/>
          </p:nvPr>
        </p:nvSpPr>
        <p:spPr>
          <a:xfrm>
            <a:off x="219317"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4" name="Google Shape;14;p2"/>
          <p:cNvSpPr txBox="1"/>
          <p:nvPr>
            <p:ph idx="1" type="subTitle"/>
          </p:nvPr>
        </p:nvSpPr>
        <p:spPr>
          <a:xfrm>
            <a:off x="219318" y="3832457"/>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5" name="Google Shape;15;p2"/>
          <p:cNvSpPr/>
          <p:nvPr/>
        </p:nvSpPr>
        <p:spPr>
          <a:xfrm>
            <a:off x="0" y="173760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6" name="Google Shape;16;p2"/>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73" name="Shape 73"/>
        <p:cNvGrpSpPr/>
        <p:nvPr/>
      </p:nvGrpSpPr>
      <p:grpSpPr>
        <a:xfrm>
          <a:off x="0" y="0"/>
          <a:ext cx="0" cy="0"/>
          <a:chOff x="0" y="0"/>
          <a:chExt cx="0" cy="0"/>
        </a:xfrm>
      </p:grpSpPr>
      <p:sp>
        <p:nvSpPr>
          <p:cNvPr id="74" name="Google Shape;74;p11"/>
          <p:cNvSpPr txBox="1"/>
          <p:nvPr>
            <p:ph type="ctrTitle"/>
          </p:nvPr>
        </p:nvSpPr>
        <p:spPr>
          <a:xfrm>
            <a:off x="219317"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5" name="Google Shape;75;p11"/>
          <p:cNvSpPr txBox="1"/>
          <p:nvPr>
            <p:ph idx="1" type="subTitle"/>
          </p:nvPr>
        </p:nvSpPr>
        <p:spPr>
          <a:xfrm>
            <a:off x="219314" y="3832457"/>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6" name="Google Shape;76;p11"/>
          <p:cNvSpPr/>
          <p:nvPr/>
        </p:nvSpPr>
        <p:spPr>
          <a:xfrm>
            <a:off x="0" y="173760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7" name="Google Shape;77;p11"/>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381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8" name="Google Shape;78;p1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751" name="Shape 751"/>
        <p:cNvGrpSpPr/>
        <p:nvPr/>
      </p:nvGrpSpPr>
      <p:grpSpPr>
        <a:xfrm>
          <a:off x="0" y="0"/>
          <a:ext cx="0" cy="0"/>
          <a:chOff x="0" y="0"/>
          <a:chExt cx="0" cy="0"/>
        </a:xfrm>
      </p:grpSpPr>
      <p:sp>
        <p:nvSpPr>
          <p:cNvPr id="752" name="Google Shape;752;p105"/>
          <p:cNvSpPr txBox="1"/>
          <p:nvPr>
            <p:ph type="ctrTitle"/>
          </p:nvPr>
        </p:nvSpPr>
        <p:spPr>
          <a:xfrm>
            <a:off x="219319"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53" name="Google Shape;753;p105"/>
          <p:cNvSpPr txBox="1"/>
          <p:nvPr>
            <p:ph idx="1" type="subTitle"/>
          </p:nvPr>
        </p:nvSpPr>
        <p:spPr>
          <a:xfrm>
            <a:off x="219316"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54" name="Google Shape;754;p105"/>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55" name="Google Shape;755;p105"/>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1905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56" name="Google Shape;756;p105"/>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757" name="Shape 757"/>
        <p:cNvGrpSpPr/>
        <p:nvPr/>
      </p:nvGrpSpPr>
      <p:grpSpPr>
        <a:xfrm>
          <a:off x="0" y="0"/>
          <a:ext cx="0" cy="0"/>
          <a:chOff x="0" y="0"/>
          <a:chExt cx="0" cy="0"/>
        </a:xfrm>
      </p:grpSpPr>
      <p:sp>
        <p:nvSpPr>
          <p:cNvPr id="758" name="Google Shape;758;p106"/>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59" name="Google Shape;759;p10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60" name="Google Shape;760;p10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61" name="Google Shape;761;p10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762" name="Shape 762"/>
        <p:cNvGrpSpPr/>
        <p:nvPr/>
      </p:nvGrpSpPr>
      <p:grpSpPr>
        <a:xfrm>
          <a:off x="0" y="0"/>
          <a:ext cx="0" cy="0"/>
          <a:chOff x="0" y="0"/>
          <a:chExt cx="0" cy="0"/>
        </a:xfrm>
      </p:grpSpPr>
      <p:sp>
        <p:nvSpPr>
          <p:cNvPr id="763" name="Google Shape;763;p107"/>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64" name="Google Shape;764;p107"/>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65" name="Google Shape;765;p10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66" name="Google Shape;766;p10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67" name="Google Shape;767;p10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768" name="Shape 768"/>
        <p:cNvGrpSpPr/>
        <p:nvPr/>
      </p:nvGrpSpPr>
      <p:grpSpPr>
        <a:xfrm>
          <a:off x="0" y="0"/>
          <a:ext cx="0" cy="0"/>
          <a:chOff x="0" y="0"/>
          <a:chExt cx="0" cy="0"/>
        </a:xfrm>
      </p:grpSpPr>
      <p:sp>
        <p:nvSpPr>
          <p:cNvPr id="769" name="Google Shape;769;p108"/>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0" name="Google Shape;770;p108"/>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71" name="Google Shape;771;p10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72" name="Google Shape;772;p10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73" name="Google Shape;773;p108"/>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774" name="Shape 774"/>
        <p:cNvGrpSpPr/>
        <p:nvPr/>
      </p:nvGrpSpPr>
      <p:grpSpPr>
        <a:xfrm>
          <a:off x="0" y="0"/>
          <a:ext cx="0" cy="0"/>
          <a:chOff x="0" y="0"/>
          <a:chExt cx="0" cy="0"/>
        </a:xfrm>
      </p:grpSpPr>
      <p:sp>
        <p:nvSpPr>
          <p:cNvPr id="775" name="Google Shape;775;p10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776" name="Google Shape;776;p10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777" name="Google Shape;777;p109"/>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78" name="Google Shape;778;p109"/>
          <p:cNvSpPr txBox="1"/>
          <p:nvPr>
            <p:ph idx="1" type="body"/>
          </p:nvPr>
        </p:nvSpPr>
        <p:spPr>
          <a:xfrm>
            <a:off x="4624612"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9" name="Google Shape;779;p109"/>
          <p:cNvSpPr txBox="1"/>
          <p:nvPr>
            <p:ph idx="2" type="body"/>
          </p:nvPr>
        </p:nvSpPr>
        <p:spPr>
          <a:xfrm>
            <a:off x="7209514"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0" name="Google Shape;780;p109"/>
          <p:cNvSpPr txBox="1"/>
          <p:nvPr>
            <p:ph idx="3" type="body"/>
          </p:nvPr>
        </p:nvSpPr>
        <p:spPr>
          <a:xfrm>
            <a:off x="4624612" y="240062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1" name="Google Shape;781;p109"/>
          <p:cNvSpPr txBox="1"/>
          <p:nvPr>
            <p:ph idx="4" type="body"/>
          </p:nvPr>
        </p:nvSpPr>
        <p:spPr>
          <a:xfrm>
            <a:off x="7209514" y="240062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2" name="Google Shape;782;p109"/>
          <p:cNvSpPr txBox="1"/>
          <p:nvPr>
            <p:ph idx="5" type="body"/>
          </p:nvPr>
        </p:nvSpPr>
        <p:spPr>
          <a:xfrm>
            <a:off x="4624612" y="295501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3" name="Google Shape;783;p109"/>
          <p:cNvSpPr txBox="1"/>
          <p:nvPr>
            <p:ph idx="6" type="body"/>
          </p:nvPr>
        </p:nvSpPr>
        <p:spPr>
          <a:xfrm>
            <a:off x="7209514" y="295501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4" name="Google Shape;784;p109"/>
          <p:cNvSpPr txBox="1"/>
          <p:nvPr>
            <p:ph idx="7" type="body"/>
          </p:nvPr>
        </p:nvSpPr>
        <p:spPr>
          <a:xfrm>
            <a:off x="4624612" y="350940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5" name="Google Shape;785;p109"/>
          <p:cNvSpPr txBox="1"/>
          <p:nvPr>
            <p:ph idx="8" type="body"/>
          </p:nvPr>
        </p:nvSpPr>
        <p:spPr>
          <a:xfrm>
            <a:off x="7209514" y="350940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6" name="Google Shape;786;p109"/>
          <p:cNvSpPr txBox="1"/>
          <p:nvPr>
            <p:ph idx="9" type="body"/>
          </p:nvPr>
        </p:nvSpPr>
        <p:spPr>
          <a:xfrm>
            <a:off x="4624612"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7" name="Google Shape;787;p109"/>
          <p:cNvSpPr txBox="1"/>
          <p:nvPr>
            <p:ph idx="13" type="body"/>
          </p:nvPr>
        </p:nvSpPr>
        <p:spPr>
          <a:xfrm>
            <a:off x="7209514"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8" name="Google Shape;788;p109"/>
          <p:cNvSpPr txBox="1"/>
          <p:nvPr>
            <p:ph idx="14" type="body"/>
          </p:nvPr>
        </p:nvSpPr>
        <p:spPr>
          <a:xfrm>
            <a:off x="4624612" y="461818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9" name="Google Shape;789;p109"/>
          <p:cNvSpPr txBox="1"/>
          <p:nvPr>
            <p:ph idx="15" type="body"/>
          </p:nvPr>
        </p:nvSpPr>
        <p:spPr>
          <a:xfrm>
            <a:off x="7209514" y="461818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90" name="Google Shape;790;p109"/>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791" name="Shape 791"/>
        <p:cNvGrpSpPr/>
        <p:nvPr/>
      </p:nvGrpSpPr>
      <p:grpSpPr>
        <a:xfrm>
          <a:off x="0" y="0"/>
          <a:ext cx="0" cy="0"/>
          <a:chOff x="0" y="0"/>
          <a:chExt cx="0" cy="0"/>
        </a:xfrm>
      </p:grpSpPr>
      <p:sp>
        <p:nvSpPr>
          <p:cNvPr id="792" name="Google Shape;792;p110"/>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3" name="Shape 793"/>
        <p:cNvGrpSpPr/>
        <p:nvPr/>
      </p:nvGrpSpPr>
      <p:grpSpPr>
        <a:xfrm>
          <a:off x="0" y="0"/>
          <a:ext cx="0" cy="0"/>
          <a:chOff x="0" y="0"/>
          <a:chExt cx="0" cy="0"/>
        </a:xfrm>
      </p:grpSpPr>
      <p:sp>
        <p:nvSpPr>
          <p:cNvPr id="794" name="Google Shape;794;p111"/>
          <p:cNvSpPr txBox="1"/>
          <p:nvPr>
            <p:ph type="title"/>
          </p:nvPr>
        </p:nvSpPr>
        <p:spPr>
          <a:xfrm>
            <a:off x="304800" y="274637"/>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95" name="Google Shape;795;p111"/>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96" name="Google Shape;796;p111"/>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97" name="Google Shape;797;p111"/>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798" name="Shape 798"/>
        <p:cNvGrpSpPr/>
        <p:nvPr/>
      </p:nvGrpSpPr>
      <p:grpSpPr>
        <a:xfrm>
          <a:off x="0" y="0"/>
          <a:ext cx="0" cy="0"/>
          <a:chOff x="0" y="0"/>
          <a:chExt cx="0" cy="0"/>
        </a:xfrm>
      </p:grpSpPr>
      <p:sp>
        <p:nvSpPr>
          <p:cNvPr id="799" name="Google Shape;799;p11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00" name="Google Shape;800;p11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01" name="Google Shape;801;p112"/>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802" name="Shape 802"/>
        <p:cNvGrpSpPr/>
        <p:nvPr/>
      </p:nvGrpSpPr>
      <p:grpSpPr>
        <a:xfrm>
          <a:off x="0" y="0"/>
          <a:ext cx="0" cy="0"/>
          <a:chOff x="0" y="0"/>
          <a:chExt cx="0" cy="0"/>
        </a:xfrm>
      </p:grpSpPr>
      <p:sp>
        <p:nvSpPr>
          <p:cNvPr id="803" name="Google Shape;803;p113"/>
          <p:cNvSpPr/>
          <p:nvPr/>
        </p:nvSpPr>
        <p:spPr>
          <a:xfrm>
            <a:off x="0" y="6330471"/>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04" name="Google Shape;804;p11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Allerta"/>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805" name="Google Shape;805;p113"/>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pic>
        <p:nvPicPr>
          <p:cNvPr id="806" name="Google Shape;806;p113"/>
          <p:cNvPicPr preferRelativeResize="0"/>
          <p:nvPr/>
        </p:nvPicPr>
        <p:blipFill rotWithShape="1">
          <a:blip r:embed="rId3">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807" name="Shape 807"/>
        <p:cNvGrpSpPr/>
        <p:nvPr/>
      </p:nvGrpSpPr>
      <p:grpSpPr>
        <a:xfrm>
          <a:off x="0" y="0"/>
          <a:ext cx="0" cy="0"/>
          <a:chOff x="0" y="0"/>
          <a:chExt cx="0" cy="0"/>
        </a:xfrm>
      </p:grpSpPr>
      <p:sp>
        <p:nvSpPr>
          <p:cNvPr id="808" name="Google Shape;808;p114"/>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09" name="Google Shape;809;p114"/>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10" name="Google Shape;810;p114"/>
          <p:cNvPicPr preferRelativeResize="0"/>
          <p:nvPr/>
        </p:nvPicPr>
        <p:blipFill rotWithShape="1">
          <a:blip r:embed="rId2">
            <a:alphaModFix/>
          </a:blip>
          <a:srcRect b="0" l="0" r="0" t="0"/>
          <a:stretch/>
        </p:blipFill>
        <p:spPr>
          <a:xfrm>
            <a:off x="304800" y="6533798"/>
            <a:ext cx="3057300" cy="133389"/>
          </a:xfrm>
          <a:prstGeom prst="rect">
            <a:avLst/>
          </a:prstGeom>
          <a:noFill/>
          <a:ln>
            <a:noFill/>
          </a:ln>
        </p:spPr>
      </p:pic>
      <p:pic>
        <p:nvPicPr>
          <p:cNvPr id="811" name="Google Shape;811;p114"/>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79" name="Shape 79"/>
        <p:cNvGrpSpPr/>
        <p:nvPr/>
      </p:nvGrpSpPr>
      <p:grpSpPr>
        <a:xfrm>
          <a:off x="0" y="0"/>
          <a:ext cx="0" cy="0"/>
          <a:chOff x="0" y="0"/>
          <a:chExt cx="0" cy="0"/>
        </a:xfrm>
      </p:grpSpPr>
      <p:sp>
        <p:nvSpPr>
          <p:cNvPr id="80" name="Google Shape;80;p12"/>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2" name="Google Shape;82;p1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3" name="Google Shape;83;p1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84" name="Google Shape;84;p12"/>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2" name="Shape 812"/>
        <p:cNvGrpSpPr/>
        <p:nvPr/>
      </p:nvGrpSpPr>
      <p:grpSpPr>
        <a:xfrm>
          <a:off x="0" y="0"/>
          <a:ext cx="0" cy="0"/>
          <a:chOff x="0" y="0"/>
          <a:chExt cx="0" cy="0"/>
        </a:xfrm>
      </p:grpSpPr>
      <p:sp>
        <p:nvSpPr>
          <p:cNvPr id="813" name="Google Shape;813;p115"/>
          <p:cNvSpPr txBox="1"/>
          <p:nvPr>
            <p:ph type="title"/>
          </p:nvPr>
        </p:nvSpPr>
        <p:spPr>
          <a:xfrm>
            <a:off x="304800" y="279398"/>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14" name="Google Shape;814;p115"/>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115"/>
          <p:cNvSpPr txBox="1"/>
          <p:nvPr>
            <p:ph idx="2" type="body"/>
          </p:nvPr>
        </p:nvSpPr>
        <p:spPr>
          <a:xfrm>
            <a:off x="4496019"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115"/>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17" name="Google Shape;817;p115"/>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818" name="Google Shape;818;p115"/>
          <p:cNvSpPr/>
          <p:nvPr/>
        </p:nvSpPr>
        <p:spPr>
          <a:xfrm>
            <a:off x="3542585" y="6519775"/>
            <a:ext cx="1906800" cy="175500"/>
          </a:xfrm>
          <a:prstGeom prst="rect">
            <a:avLst/>
          </a:prstGeom>
          <a:no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819" name="Shape 819"/>
        <p:cNvGrpSpPr/>
        <p:nvPr/>
      </p:nvGrpSpPr>
      <p:grpSpPr>
        <a:xfrm>
          <a:off x="0" y="0"/>
          <a:ext cx="0" cy="0"/>
          <a:chOff x="0" y="0"/>
          <a:chExt cx="0" cy="0"/>
        </a:xfrm>
      </p:grpSpPr>
      <p:sp>
        <p:nvSpPr>
          <p:cNvPr id="820" name="Google Shape;820;p116"/>
          <p:cNvSpPr/>
          <p:nvPr>
            <p:ph idx="2" type="pic"/>
          </p:nvPr>
        </p:nvSpPr>
        <p:spPr>
          <a:xfrm>
            <a:off x="4673600" y="1600200"/>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21" name="Google Shape;821;p116"/>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22" name="Google Shape;822;p116"/>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116"/>
          <p:cNvSpPr txBox="1"/>
          <p:nvPr>
            <p:ph idx="3" type="body"/>
          </p:nvPr>
        </p:nvSpPr>
        <p:spPr>
          <a:xfrm>
            <a:off x="4673600" y="5646676"/>
            <a:ext cx="40131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4" name="Google Shape;824;p11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25" name="Google Shape;825;p11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826" name="Shape 826"/>
        <p:cNvGrpSpPr/>
        <p:nvPr/>
      </p:nvGrpSpPr>
      <p:grpSpPr>
        <a:xfrm>
          <a:off x="0" y="0"/>
          <a:ext cx="0" cy="0"/>
          <a:chOff x="0" y="0"/>
          <a:chExt cx="0" cy="0"/>
        </a:xfrm>
      </p:grpSpPr>
      <p:sp>
        <p:nvSpPr>
          <p:cNvPr id="827" name="Google Shape;827;p117"/>
          <p:cNvSpPr/>
          <p:nvPr>
            <p:ph idx="2" type="pic"/>
          </p:nvPr>
        </p:nvSpPr>
        <p:spPr>
          <a:xfrm>
            <a:off x="4673600" y="3892046"/>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28" name="Google Shape;828;p117"/>
          <p:cNvSpPr/>
          <p:nvPr>
            <p:ph idx="3" type="pic"/>
          </p:nvPr>
        </p:nvSpPr>
        <p:spPr>
          <a:xfrm>
            <a:off x="4673600" y="1600200"/>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29" name="Google Shape;829;p117"/>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30" name="Google Shape;830;p117"/>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117"/>
          <p:cNvSpPr txBox="1"/>
          <p:nvPr>
            <p:ph idx="4" type="body"/>
          </p:nvPr>
        </p:nvSpPr>
        <p:spPr>
          <a:xfrm>
            <a:off x="4673600" y="5646676"/>
            <a:ext cx="40578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2" name="Google Shape;832;p117"/>
          <p:cNvSpPr txBox="1"/>
          <p:nvPr>
            <p:ph idx="5" type="body"/>
          </p:nvPr>
        </p:nvSpPr>
        <p:spPr>
          <a:xfrm>
            <a:off x="4673600" y="3354830"/>
            <a:ext cx="40131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3" name="Google Shape;833;p11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34" name="Google Shape;834;p11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835" name="Shape 835"/>
        <p:cNvGrpSpPr/>
        <p:nvPr/>
      </p:nvGrpSpPr>
      <p:grpSpPr>
        <a:xfrm>
          <a:off x="0" y="0"/>
          <a:ext cx="0" cy="0"/>
          <a:chOff x="0" y="0"/>
          <a:chExt cx="0" cy="0"/>
        </a:xfrm>
      </p:grpSpPr>
      <p:sp>
        <p:nvSpPr>
          <p:cNvPr id="836" name="Google Shape;836;p118"/>
          <p:cNvSpPr/>
          <p:nvPr>
            <p:ph idx="2" type="pic"/>
          </p:nvPr>
        </p:nvSpPr>
        <p:spPr>
          <a:xfrm>
            <a:off x="4683119"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7" name="Google Shape;837;p118"/>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38" name="Google Shape;838;p118"/>
          <p:cNvSpPr txBox="1"/>
          <p:nvPr>
            <p:ph idx="1" type="body"/>
          </p:nvPr>
        </p:nvSpPr>
        <p:spPr>
          <a:xfrm>
            <a:off x="4683119" y="5646676"/>
            <a:ext cx="40038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9" name="Google Shape;839;p118"/>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0" name="Google Shape;840;p118"/>
          <p:cNvSpPr txBox="1"/>
          <p:nvPr>
            <p:ph idx="4" type="body"/>
          </p:nvPr>
        </p:nvSpPr>
        <p:spPr>
          <a:xfrm>
            <a:off x="304800" y="5646676"/>
            <a:ext cx="42258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1" name="Google Shape;841;p11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42" name="Google Shape;842;p11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843" name="Shape 843"/>
        <p:cNvGrpSpPr/>
        <p:nvPr/>
      </p:nvGrpSpPr>
      <p:grpSpPr>
        <a:xfrm>
          <a:off x="0" y="0"/>
          <a:ext cx="0" cy="0"/>
          <a:chOff x="0" y="0"/>
          <a:chExt cx="0" cy="0"/>
        </a:xfrm>
      </p:grpSpPr>
      <p:sp>
        <p:nvSpPr>
          <p:cNvPr id="844" name="Google Shape;844;p119"/>
          <p:cNvSpPr/>
          <p:nvPr>
            <p:ph idx="2" type="pic"/>
          </p:nvPr>
        </p:nvSpPr>
        <p:spPr>
          <a:xfrm>
            <a:off x="4530721"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5" name="Google Shape;845;p119"/>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6" name="Google Shape;846;p119"/>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7" name="Google Shape;847;p119"/>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8" name="Google Shape;848;p119"/>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49" name="Google Shape;849;p119"/>
          <p:cNvSpPr txBox="1"/>
          <p:nvPr>
            <p:ph idx="1" type="body"/>
          </p:nvPr>
        </p:nvSpPr>
        <p:spPr>
          <a:xfrm>
            <a:off x="4533898" y="5646676"/>
            <a:ext cx="41529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0" name="Google Shape;850;p119"/>
          <p:cNvSpPr txBox="1"/>
          <p:nvPr>
            <p:ph idx="6" type="body"/>
          </p:nvPr>
        </p:nvSpPr>
        <p:spPr>
          <a:xfrm>
            <a:off x="304800" y="5646676"/>
            <a:ext cx="41592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1" name="Google Shape;851;p119"/>
          <p:cNvSpPr txBox="1"/>
          <p:nvPr>
            <p:ph idx="7" type="body"/>
          </p:nvPr>
        </p:nvSpPr>
        <p:spPr>
          <a:xfrm>
            <a:off x="4530721" y="3354830"/>
            <a:ext cx="41562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2" name="Google Shape;852;p119"/>
          <p:cNvSpPr txBox="1"/>
          <p:nvPr>
            <p:ph idx="8" type="body"/>
          </p:nvPr>
        </p:nvSpPr>
        <p:spPr>
          <a:xfrm>
            <a:off x="304801" y="3354830"/>
            <a:ext cx="4159200" cy="479400"/>
          </a:xfrm>
          <a:prstGeom prst="rect">
            <a:avLst/>
          </a:prstGeom>
          <a:solidFill>
            <a:srgbClr val="FFFFFF">
              <a:alpha val="4824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3" name="Google Shape;853;p11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54" name="Google Shape;854;p11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85" name="Shape 85"/>
        <p:cNvGrpSpPr/>
        <p:nvPr/>
      </p:nvGrpSpPr>
      <p:grpSpPr>
        <a:xfrm>
          <a:off x="0" y="0"/>
          <a:ext cx="0" cy="0"/>
          <a:chOff x="0" y="0"/>
          <a:chExt cx="0" cy="0"/>
        </a:xfrm>
      </p:grpSpPr>
      <p:sp>
        <p:nvSpPr>
          <p:cNvPr id="86" name="Google Shape;86;p13"/>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8" name="Google Shape;88;p1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89" name="Google Shape;89;p1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90" name="Google Shape;90;p13"/>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91" name="Shape 91"/>
        <p:cNvGrpSpPr/>
        <p:nvPr/>
      </p:nvGrpSpPr>
      <p:grpSpPr>
        <a:xfrm>
          <a:off x="0" y="0"/>
          <a:ext cx="0" cy="0"/>
          <a:chOff x="0" y="0"/>
          <a:chExt cx="0" cy="0"/>
        </a:xfrm>
      </p:grpSpPr>
      <p:sp>
        <p:nvSpPr>
          <p:cNvPr id="92" name="Google Shape;92;p14"/>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93" name="Google Shape;93;p14"/>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94" name="Google Shape;94;p14"/>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5" name="Google Shape;95;p14"/>
          <p:cNvSpPr txBox="1"/>
          <p:nvPr>
            <p:ph idx="1" type="body"/>
          </p:nvPr>
        </p:nvSpPr>
        <p:spPr>
          <a:xfrm>
            <a:off x="4624612"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Google Shape;96;p14"/>
          <p:cNvSpPr txBox="1"/>
          <p:nvPr>
            <p:ph idx="2" type="body"/>
          </p:nvPr>
        </p:nvSpPr>
        <p:spPr>
          <a:xfrm>
            <a:off x="7209514"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7" name="Google Shape;97;p14"/>
          <p:cNvSpPr txBox="1"/>
          <p:nvPr>
            <p:ph idx="3" type="body"/>
          </p:nvPr>
        </p:nvSpPr>
        <p:spPr>
          <a:xfrm>
            <a:off x="4624612" y="240062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4"/>
          <p:cNvSpPr txBox="1"/>
          <p:nvPr>
            <p:ph idx="4" type="body"/>
          </p:nvPr>
        </p:nvSpPr>
        <p:spPr>
          <a:xfrm>
            <a:off x="7209514" y="240062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4"/>
          <p:cNvSpPr txBox="1"/>
          <p:nvPr>
            <p:ph idx="5" type="body"/>
          </p:nvPr>
        </p:nvSpPr>
        <p:spPr>
          <a:xfrm>
            <a:off x="4624612" y="295501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Google Shape;100;p14"/>
          <p:cNvSpPr txBox="1"/>
          <p:nvPr>
            <p:ph idx="6" type="body"/>
          </p:nvPr>
        </p:nvSpPr>
        <p:spPr>
          <a:xfrm>
            <a:off x="7209514" y="295501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4"/>
          <p:cNvSpPr txBox="1"/>
          <p:nvPr>
            <p:ph idx="7" type="body"/>
          </p:nvPr>
        </p:nvSpPr>
        <p:spPr>
          <a:xfrm>
            <a:off x="4624612" y="3509407"/>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14"/>
          <p:cNvSpPr txBox="1"/>
          <p:nvPr>
            <p:ph idx="8" type="body"/>
          </p:nvPr>
        </p:nvSpPr>
        <p:spPr>
          <a:xfrm>
            <a:off x="7209514" y="3509407"/>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 name="Google Shape;103;p14"/>
          <p:cNvSpPr txBox="1"/>
          <p:nvPr>
            <p:ph idx="9" type="body"/>
          </p:nvPr>
        </p:nvSpPr>
        <p:spPr>
          <a:xfrm>
            <a:off x="4624612"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14"/>
          <p:cNvSpPr txBox="1"/>
          <p:nvPr>
            <p:ph idx="13" type="body"/>
          </p:nvPr>
        </p:nvSpPr>
        <p:spPr>
          <a:xfrm>
            <a:off x="7209514"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Google Shape;105;p14"/>
          <p:cNvSpPr txBox="1"/>
          <p:nvPr>
            <p:ph idx="14" type="body"/>
          </p:nvPr>
        </p:nvSpPr>
        <p:spPr>
          <a:xfrm>
            <a:off x="4624612" y="4618185"/>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Google Shape;106;p14"/>
          <p:cNvSpPr txBox="1"/>
          <p:nvPr>
            <p:ph idx="15" type="body"/>
          </p:nvPr>
        </p:nvSpPr>
        <p:spPr>
          <a:xfrm>
            <a:off x="7209514" y="4618185"/>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07" name="Google Shape;107;p14"/>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108" name="Shape 108"/>
        <p:cNvGrpSpPr/>
        <p:nvPr/>
      </p:nvGrpSpPr>
      <p:grpSpPr>
        <a:xfrm>
          <a:off x="0" y="0"/>
          <a:ext cx="0" cy="0"/>
          <a:chOff x="0" y="0"/>
          <a:chExt cx="0" cy="0"/>
        </a:xfrm>
      </p:grpSpPr>
      <p:sp>
        <p:nvSpPr>
          <p:cNvPr id="109" name="Google Shape;109;p15"/>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15900" lvl="0" marL="5588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16"/>
          <p:cNvSpPr txBox="1"/>
          <p:nvPr>
            <p:ph type="title"/>
          </p:nvPr>
        </p:nvSpPr>
        <p:spPr>
          <a:xfrm>
            <a:off x="304800" y="274637"/>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12" name="Google Shape;112;p1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13" name="Google Shape;113;p1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114" name="Google Shape;114;p1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115" name="Shape 115"/>
        <p:cNvGrpSpPr/>
        <p:nvPr/>
      </p:nvGrpSpPr>
      <p:grpSpPr>
        <a:xfrm>
          <a:off x="0" y="0"/>
          <a:ext cx="0" cy="0"/>
          <a:chOff x="0" y="0"/>
          <a:chExt cx="0" cy="0"/>
        </a:xfrm>
      </p:grpSpPr>
      <p:sp>
        <p:nvSpPr>
          <p:cNvPr id="116" name="Google Shape;116;p17"/>
          <p:cNvSpPr/>
          <p:nvPr/>
        </p:nvSpPr>
        <p:spPr>
          <a:xfrm>
            <a:off x="0" y="6330471"/>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17" name="Google Shape;117;p1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Allerta"/>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118" name="Google Shape;118;p1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pic>
        <p:nvPicPr>
          <p:cNvPr id="119" name="Google Shape;119;p17"/>
          <p:cNvPicPr preferRelativeResize="0"/>
          <p:nvPr/>
        </p:nvPicPr>
        <p:blipFill rotWithShape="1">
          <a:blip r:embed="rId3">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120" name="Shape 120"/>
        <p:cNvGrpSpPr/>
        <p:nvPr/>
      </p:nvGrpSpPr>
      <p:grpSpPr>
        <a:xfrm>
          <a:off x="0" y="0"/>
          <a:ext cx="0" cy="0"/>
          <a:chOff x="0" y="0"/>
          <a:chExt cx="0" cy="0"/>
        </a:xfrm>
      </p:grpSpPr>
      <p:sp>
        <p:nvSpPr>
          <p:cNvPr id="121" name="Google Shape;121;p18"/>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22" name="Google Shape;122;p1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123" name="Google Shape;123;p18"/>
          <p:cNvPicPr preferRelativeResize="0"/>
          <p:nvPr/>
        </p:nvPicPr>
        <p:blipFill rotWithShape="1">
          <a:blip r:embed="rId2">
            <a:alphaModFix/>
          </a:blip>
          <a:srcRect b="0" l="0" r="0" t="0"/>
          <a:stretch/>
        </p:blipFill>
        <p:spPr>
          <a:xfrm>
            <a:off x="304800" y="6533798"/>
            <a:ext cx="3057300" cy="133389"/>
          </a:xfrm>
          <a:prstGeom prst="rect">
            <a:avLst/>
          </a:prstGeom>
          <a:noFill/>
          <a:ln>
            <a:noFill/>
          </a:ln>
        </p:spPr>
      </p:pic>
      <p:pic>
        <p:nvPicPr>
          <p:cNvPr id="124" name="Google Shape;124;p18"/>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19"/>
          <p:cNvSpPr txBox="1"/>
          <p:nvPr>
            <p:ph type="title"/>
          </p:nvPr>
        </p:nvSpPr>
        <p:spPr>
          <a:xfrm>
            <a:off x="304800" y="279396"/>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27" name="Google Shape;127;p19"/>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9"/>
          <p:cNvSpPr txBox="1"/>
          <p:nvPr>
            <p:ph idx="2" type="body"/>
          </p:nvPr>
        </p:nvSpPr>
        <p:spPr>
          <a:xfrm>
            <a:off x="4496019"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30" name="Google Shape;130;p1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131" name="Google Shape;131;p19">
            <a:hlinkClick r:id="rId2"/>
          </p:cNvPr>
          <p:cNvSpPr/>
          <p:nvPr/>
        </p:nvSpPr>
        <p:spPr>
          <a:xfrm>
            <a:off x="3542585" y="6519775"/>
            <a:ext cx="1906800" cy="175500"/>
          </a:xfrm>
          <a:prstGeom prst="rect">
            <a:avLst/>
          </a:prstGeom>
          <a:no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132" name="Shape 132"/>
        <p:cNvGrpSpPr/>
        <p:nvPr/>
      </p:nvGrpSpPr>
      <p:grpSpPr>
        <a:xfrm>
          <a:off x="0" y="0"/>
          <a:ext cx="0" cy="0"/>
          <a:chOff x="0" y="0"/>
          <a:chExt cx="0" cy="0"/>
        </a:xfrm>
      </p:grpSpPr>
      <p:sp>
        <p:nvSpPr>
          <p:cNvPr id="133" name="Google Shape;133;p20"/>
          <p:cNvSpPr/>
          <p:nvPr>
            <p:ph idx="2" type="pic"/>
          </p:nvPr>
        </p:nvSpPr>
        <p:spPr>
          <a:xfrm>
            <a:off x="4673600" y="1600200"/>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4" name="Google Shape;134;p20"/>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35" name="Google Shape;135;p20"/>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0"/>
          <p:cNvSpPr txBox="1"/>
          <p:nvPr>
            <p:ph idx="3" type="body"/>
          </p:nvPr>
        </p:nvSpPr>
        <p:spPr>
          <a:xfrm>
            <a:off x="4673600" y="5646676"/>
            <a:ext cx="40131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0"/>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38" name="Google Shape;138;p20"/>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18" name="Shape 18"/>
        <p:cNvGrpSpPr/>
        <p:nvPr/>
      </p:nvGrpSpPr>
      <p:grpSpPr>
        <a:xfrm>
          <a:off x="0" y="0"/>
          <a:ext cx="0" cy="0"/>
          <a:chOff x="0" y="0"/>
          <a:chExt cx="0" cy="0"/>
        </a:xfrm>
      </p:grpSpPr>
      <p:sp>
        <p:nvSpPr>
          <p:cNvPr id="19" name="Google Shape;19;p3"/>
          <p:cNvSpPr/>
          <p:nvPr/>
        </p:nvSpPr>
        <p:spPr>
          <a:xfrm>
            <a:off x="0" y="6329467"/>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0" name="Google Shape;20;p3"/>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1" name="Google Shape;21;p3"/>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Google Shape;22;p3"/>
          <p:cNvSpPr/>
          <p:nvPr/>
        </p:nvSpPr>
        <p:spPr>
          <a:xfrm>
            <a:off x="0" y="6330471"/>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 name="Google Shape;23;p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139" name="Shape 139"/>
        <p:cNvGrpSpPr/>
        <p:nvPr/>
      </p:nvGrpSpPr>
      <p:grpSpPr>
        <a:xfrm>
          <a:off x="0" y="0"/>
          <a:ext cx="0" cy="0"/>
          <a:chOff x="0" y="0"/>
          <a:chExt cx="0" cy="0"/>
        </a:xfrm>
      </p:grpSpPr>
      <p:sp>
        <p:nvSpPr>
          <p:cNvPr id="140" name="Google Shape;140;p21"/>
          <p:cNvSpPr/>
          <p:nvPr>
            <p:ph idx="2" type="pic"/>
          </p:nvPr>
        </p:nvSpPr>
        <p:spPr>
          <a:xfrm>
            <a:off x="4673600" y="3892046"/>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1" name="Google Shape;141;p21"/>
          <p:cNvSpPr/>
          <p:nvPr>
            <p:ph idx="3" type="pic"/>
          </p:nvPr>
        </p:nvSpPr>
        <p:spPr>
          <a:xfrm>
            <a:off x="4673600" y="1600200"/>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2" name="Google Shape;142;p21"/>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43" name="Google Shape;143;p21"/>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21"/>
          <p:cNvSpPr txBox="1"/>
          <p:nvPr>
            <p:ph idx="4" type="body"/>
          </p:nvPr>
        </p:nvSpPr>
        <p:spPr>
          <a:xfrm>
            <a:off x="4673600" y="5646676"/>
            <a:ext cx="4057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 name="Google Shape;145;p21"/>
          <p:cNvSpPr txBox="1"/>
          <p:nvPr>
            <p:ph idx="5" type="body"/>
          </p:nvPr>
        </p:nvSpPr>
        <p:spPr>
          <a:xfrm>
            <a:off x="4673600" y="3354830"/>
            <a:ext cx="40131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21"/>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47" name="Google Shape;147;p21"/>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148" name="Shape 148"/>
        <p:cNvGrpSpPr/>
        <p:nvPr/>
      </p:nvGrpSpPr>
      <p:grpSpPr>
        <a:xfrm>
          <a:off x="0" y="0"/>
          <a:ext cx="0" cy="0"/>
          <a:chOff x="0" y="0"/>
          <a:chExt cx="0" cy="0"/>
        </a:xfrm>
      </p:grpSpPr>
      <p:sp>
        <p:nvSpPr>
          <p:cNvPr id="149" name="Google Shape;149;p22"/>
          <p:cNvSpPr/>
          <p:nvPr>
            <p:ph idx="2" type="pic"/>
          </p:nvPr>
        </p:nvSpPr>
        <p:spPr>
          <a:xfrm>
            <a:off x="4683119"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0" name="Google Shape;150;p22"/>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51" name="Google Shape;151;p22"/>
          <p:cNvSpPr txBox="1"/>
          <p:nvPr>
            <p:ph idx="1" type="body"/>
          </p:nvPr>
        </p:nvSpPr>
        <p:spPr>
          <a:xfrm>
            <a:off x="4683119" y="5646676"/>
            <a:ext cx="4003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22"/>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3" name="Google Shape;153;p22"/>
          <p:cNvSpPr txBox="1"/>
          <p:nvPr>
            <p:ph idx="4" type="body"/>
          </p:nvPr>
        </p:nvSpPr>
        <p:spPr>
          <a:xfrm>
            <a:off x="304800" y="5646676"/>
            <a:ext cx="42258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4" name="Google Shape;154;p22"/>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55" name="Google Shape;155;p22"/>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156" name="Shape 156"/>
        <p:cNvGrpSpPr/>
        <p:nvPr/>
      </p:nvGrpSpPr>
      <p:grpSpPr>
        <a:xfrm>
          <a:off x="0" y="0"/>
          <a:ext cx="0" cy="0"/>
          <a:chOff x="0" y="0"/>
          <a:chExt cx="0" cy="0"/>
        </a:xfrm>
      </p:grpSpPr>
      <p:sp>
        <p:nvSpPr>
          <p:cNvPr id="157" name="Google Shape;157;p23"/>
          <p:cNvSpPr/>
          <p:nvPr>
            <p:ph idx="2" type="pic"/>
          </p:nvPr>
        </p:nvSpPr>
        <p:spPr>
          <a:xfrm>
            <a:off x="4530721"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8" name="Google Shape;158;p23"/>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9" name="Google Shape;159;p23"/>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0" name="Google Shape;160;p23"/>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1" name="Google Shape;161;p23"/>
          <p:cNvSpPr txBox="1"/>
          <p:nvPr>
            <p:ph type="title"/>
          </p:nvPr>
        </p:nvSpPr>
        <p:spPr>
          <a:xfrm>
            <a:off x="304800" y="274637"/>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62" name="Google Shape;162;p23"/>
          <p:cNvSpPr txBox="1"/>
          <p:nvPr>
            <p:ph idx="1" type="body"/>
          </p:nvPr>
        </p:nvSpPr>
        <p:spPr>
          <a:xfrm>
            <a:off x="4533898" y="5646676"/>
            <a:ext cx="41529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 name="Google Shape;163;p23"/>
          <p:cNvSpPr txBox="1"/>
          <p:nvPr>
            <p:ph idx="6" type="body"/>
          </p:nvPr>
        </p:nvSpPr>
        <p:spPr>
          <a:xfrm>
            <a:off x="304800" y="5646676"/>
            <a:ext cx="4159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4" name="Google Shape;164;p23"/>
          <p:cNvSpPr txBox="1"/>
          <p:nvPr>
            <p:ph idx="7" type="body"/>
          </p:nvPr>
        </p:nvSpPr>
        <p:spPr>
          <a:xfrm>
            <a:off x="4530721" y="3354830"/>
            <a:ext cx="4156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5" name="Google Shape;165;p23"/>
          <p:cNvSpPr txBox="1"/>
          <p:nvPr>
            <p:ph idx="8" type="body"/>
          </p:nvPr>
        </p:nvSpPr>
        <p:spPr>
          <a:xfrm>
            <a:off x="304801" y="3354830"/>
            <a:ext cx="4159200" cy="479400"/>
          </a:xfrm>
          <a:prstGeom prst="rect">
            <a:avLst/>
          </a:prstGeom>
          <a:solidFill>
            <a:srgbClr val="FFFFFF">
              <a:alpha val="47058"/>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 name="Google Shape;166;p2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67" name="Google Shape;167;p2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171" name="Shape 171"/>
        <p:cNvGrpSpPr/>
        <p:nvPr/>
      </p:nvGrpSpPr>
      <p:grpSpPr>
        <a:xfrm>
          <a:off x="0" y="0"/>
          <a:ext cx="0" cy="0"/>
          <a:chOff x="0" y="0"/>
          <a:chExt cx="0" cy="0"/>
        </a:xfrm>
      </p:grpSpPr>
      <p:sp>
        <p:nvSpPr>
          <p:cNvPr id="172" name="Google Shape;172;p25"/>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73" name="Google Shape;173;p25"/>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74" name="Google Shape;174;p25"/>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5" name="Google Shape;175;p25"/>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76" name="Google Shape;176;p2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177" name="Google Shape;177;p2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178" name="Shape 178"/>
        <p:cNvGrpSpPr/>
        <p:nvPr/>
      </p:nvGrpSpPr>
      <p:grpSpPr>
        <a:xfrm>
          <a:off x="0" y="0"/>
          <a:ext cx="0" cy="0"/>
          <a:chOff x="0" y="0"/>
          <a:chExt cx="0" cy="0"/>
        </a:xfrm>
      </p:grpSpPr>
      <p:sp>
        <p:nvSpPr>
          <p:cNvPr id="179" name="Google Shape;179;p26"/>
          <p:cNvSpPr/>
          <p:nvPr/>
        </p:nvSpPr>
        <p:spPr>
          <a:xfrm>
            <a:off x="0" y="0"/>
            <a:ext cx="9144000" cy="6858000"/>
          </a:xfrm>
          <a:prstGeom prst="rect">
            <a:avLst/>
          </a:prstGeom>
          <a:solidFill>
            <a:srgbClr val="1C9963"/>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80" name="Google Shape;180;p2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1" name="Google Shape;181;p2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2" name="Google Shape;182;p2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3" name="Google Shape;183;p2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4" name="Google Shape;184;p26"/>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185" name="Google Shape;185;p26"/>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186" name="Shape 186"/>
        <p:cNvGrpSpPr/>
        <p:nvPr/>
      </p:nvGrpSpPr>
      <p:grpSpPr>
        <a:xfrm>
          <a:off x="0" y="0"/>
          <a:ext cx="0" cy="0"/>
          <a:chOff x="0" y="0"/>
          <a:chExt cx="0" cy="0"/>
        </a:xfrm>
      </p:grpSpPr>
      <p:sp>
        <p:nvSpPr>
          <p:cNvPr id="187" name="Google Shape;187;p27"/>
          <p:cNvSpPr/>
          <p:nvPr/>
        </p:nvSpPr>
        <p:spPr>
          <a:xfrm>
            <a:off x="0" y="0"/>
            <a:ext cx="9144000" cy="6858000"/>
          </a:xfrm>
          <a:prstGeom prst="rect">
            <a:avLst/>
          </a:prstGeom>
          <a:solidFill>
            <a:srgbClr val="A9B0AC"/>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88" name="Google Shape;188;p2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89" name="Google Shape;189;p2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0" name="Google Shape;190;p2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1" name="Google Shape;191;p2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2" name="Google Shape;192;p27"/>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193" name="Google Shape;193;p27"/>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194" name="Shape 194"/>
        <p:cNvGrpSpPr/>
        <p:nvPr/>
      </p:nvGrpSpPr>
      <p:grpSpPr>
        <a:xfrm>
          <a:off x="0" y="0"/>
          <a:ext cx="0" cy="0"/>
          <a:chOff x="0" y="0"/>
          <a:chExt cx="0" cy="0"/>
        </a:xfrm>
      </p:grpSpPr>
      <p:sp>
        <p:nvSpPr>
          <p:cNvPr id="195" name="Google Shape;195;p28"/>
          <p:cNvSpPr/>
          <p:nvPr/>
        </p:nvSpPr>
        <p:spPr>
          <a:xfrm>
            <a:off x="0" y="0"/>
            <a:ext cx="9144000" cy="6858000"/>
          </a:xfrm>
          <a:prstGeom prst="rect">
            <a:avLst/>
          </a:prstGeom>
          <a:solidFill>
            <a:srgbClr val="464646"/>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196" name="Google Shape;196;p28"/>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7" name="Google Shape;197;p28"/>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8" name="Google Shape;198;p28"/>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199" name="Google Shape;199;p28"/>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00" name="Google Shape;200;p28"/>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201" name="Google Shape;201;p28"/>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202" name="Shape 202"/>
        <p:cNvGrpSpPr/>
        <p:nvPr/>
      </p:nvGrpSpPr>
      <p:grpSpPr>
        <a:xfrm>
          <a:off x="0" y="0"/>
          <a:ext cx="0" cy="0"/>
          <a:chOff x="0" y="0"/>
          <a:chExt cx="0" cy="0"/>
        </a:xfrm>
      </p:grpSpPr>
      <p:sp>
        <p:nvSpPr>
          <p:cNvPr id="203" name="Google Shape;203;p29"/>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04" name="Google Shape;204;p29"/>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05" name="Google Shape;205;p29"/>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206" name="Google Shape;206;p29"/>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207" name="Google Shape;207;p29"/>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8" name="Shape 208"/>
        <p:cNvGrpSpPr/>
        <p:nvPr/>
      </p:nvGrpSpPr>
      <p:grpSpPr>
        <a:xfrm>
          <a:off x="0" y="0"/>
          <a:ext cx="0" cy="0"/>
          <a:chOff x="0" y="0"/>
          <a:chExt cx="0" cy="0"/>
        </a:xfrm>
      </p:grpSpPr>
      <p:sp>
        <p:nvSpPr>
          <p:cNvPr id="209" name="Google Shape;209;p30"/>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10" name="Google Shape;210;p30"/>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11" name="Google Shape;211;p30"/>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12" name="Google Shape;212;p30"/>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13" name="Google Shape;213;p30"/>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14" name="Google Shape;214;p3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15" name="Google Shape;215;p3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216" name="Google Shape;216;p30">
            <a:hlinkClick r:id="rId2"/>
          </p:cNvPr>
          <p:cNvSpPr/>
          <p:nvPr/>
        </p:nvSpPr>
        <p:spPr>
          <a:xfrm>
            <a:off x="3542586" y="6519775"/>
            <a:ext cx="1906800" cy="175500"/>
          </a:xfrm>
          <a:prstGeom prst="rect">
            <a:avLst/>
          </a:prstGeom>
          <a:no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217" name="Shape 217"/>
        <p:cNvGrpSpPr/>
        <p:nvPr/>
      </p:nvGrpSpPr>
      <p:grpSpPr>
        <a:xfrm>
          <a:off x="0" y="0"/>
          <a:ext cx="0" cy="0"/>
          <a:chOff x="0" y="0"/>
          <a:chExt cx="0" cy="0"/>
        </a:xfrm>
      </p:grpSpPr>
      <p:sp>
        <p:nvSpPr>
          <p:cNvPr id="218" name="Google Shape;218;p31"/>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19" name="Google Shape;219;p31"/>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0" name="Google Shape;220;p31"/>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21" name="Google Shape;221;p31"/>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215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22" name="Google Shape;222;p3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25"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C9963"/>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 name="Google Shape;27;p4"/>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8" name="Google Shape;28;p4"/>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29" name="Google Shape;29;p4"/>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0" name="Google Shape;30;p4"/>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1" name="Google Shape;31;p4"/>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2" name="Google Shape;32;p4"/>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223" name="Shape 223"/>
        <p:cNvGrpSpPr/>
        <p:nvPr/>
      </p:nvGrpSpPr>
      <p:grpSpPr>
        <a:xfrm>
          <a:off x="0" y="0"/>
          <a:ext cx="0" cy="0"/>
          <a:chOff x="0" y="0"/>
          <a:chExt cx="0" cy="0"/>
        </a:xfrm>
      </p:grpSpPr>
      <p:sp>
        <p:nvSpPr>
          <p:cNvPr id="224" name="Google Shape;224;p32"/>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25" name="Google Shape;225;p32"/>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6" name="Google Shape;226;p32"/>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27" name="Google Shape;227;p32"/>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2667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28" name="Google Shape;228;p32"/>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229" name="Shape 229"/>
        <p:cNvGrpSpPr/>
        <p:nvPr/>
      </p:nvGrpSpPr>
      <p:grpSpPr>
        <a:xfrm>
          <a:off x="0" y="0"/>
          <a:ext cx="0" cy="0"/>
          <a:chOff x="0" y="0"/>
          <a:chExt cx="0" cy="0"/>
        </a:xfrm>
      </p:grpSpPr>
      <p:sp>
        <p:nvSpPr>
          <p:cNvPr id="230" name="Google Shape;230;p33"/>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31" name="Google Shape;231;p3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2" name="Google Shape;232;p3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33" name="Google Shape;233;p3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234" name="Shape 234"/>
        <p:cNvGrpSpPr/>
        <p:nvPr/>
      </p:nvGrpSpPr>
      <p:grpSpPr>
        <a:xfrm>
          <a:off x="0" y="0"/>
          <a:ext cx="0" cy="0"/>
          <a:chOff x="0" y="0"/>
          <a:chExt cx="0" cy="0"/>
        </a:xfrm>
      </p:grpSpPr>
      <p:sp>
        <p:nvSpPr>
          <p:cNvPr id="235" name="Google Shape;235;p34"/>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6" name="Google Shape;236;p34"/>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37" name="Google Shape;237;p3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38" name="Google Shape;238;p3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39" name="Google Shape;239;p3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240" name="Shape 240"/>
        <p:cNvGrpSpPr/>
        <p:nvPr/>
      </p:nvGrpSpPr>
      <p:grpSpPr>
        <a:xfrm>
          <a:off x="0" y="0"/>
          <a:ext cx="0" cy="0"/>
          <a:chOff x="0" y="0"/>
          <a:chExt cx="0" cy="0"/>
        </a:xfrm>
      </p:grpSpPr>
      <p:sp>
        <p:nvSpPr>
          <p:cNvPr id="241" name="Google Shape;241;p35"/>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2" name="Google Shape;242;p35"/>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43" name="Google Shape;243;p3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44" name="Google Shape;244;p3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45" name="Google Shape;245;p3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246" name="Shape 246"/>
        <p:cNvGrpSpPr/>
        <p:nvPr/>
      </p:nvGrpSpPr>
      <p:grpSpPr>
        <a:xfrm>
          <a:off x="0" y="0"/>
          <a:ext cx="0" cy="0"/>
          <a:chOff x="0" y="0"/>
          <a:chExt cx="0" cy="0"/>
        </a:xfrm>
      </p:grpSpPr>
      <p:sp>
        <p:nvSpPr>
          <p:cNvPr id="247" name="Google Shape;247;p3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248" name="Google Shape;248;p3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249" name="Google Shape;249;p36"/>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50" name="Google Shape;250;p36"/>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1" name="Google Shape;251;p36"/>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2" name="Google Shape;252;p36"/>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3" name="Google Shape;253;p36"/>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4" name="Google Shape;254;p36"/>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5" name="Google Shape;255;p36"/>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6" name="Google Shape;256;p36"/>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7" name="Google Shape;257;p36"/>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8" name="Google Shape;258;p36"/>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9" name="Google Shape;259;p36"/>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0" name="Google Shape;260;p36"/>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1" name="Google Shape;261;p36"/>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62" name="Google Shape;262;p36"/>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263" name="Shape 263"/>
        <p:cNvGrpSpPr/>
        <p:nvPr/>
      </p:nvGrpSpPr>
      <p:grpSpPr>
        <a:xfrm>
          <a:off x="0" y="0"/>
          <a:ext cx="0" cy="0"/>
          <a:chOff x="0" y="0"/>
          <a:chExt cx="0" cy="0"/>
        </a:xfrm>
      </p:grpSpPr>
      <p:sp>
        <p:nvSpPr>
          <p:cNvPr id="264" name="Google Shape;264;p37"/>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5" name="Shape 265"/>
        <p:cNvGrpSpPr/>
        <p:nvPr/>
      </p:nvGrpSpPr>
      <p:grpSpPr>
        <a:xfrm>
          <a:off x="0" y="0"/>
          <a:ext cx="0" cy="0"/>
          <a:chOff x="0" y="0"/>
          <a:chExt cx="0" cy="0"/>
        </a:xfrm>
      </p:grpSpPr>
      <p:sp>
        <p:nvSpPr>
          <p:cNvPr id="266" name="Google Shape;266;p38"/>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67" name="Google Shape;267;p3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68" name="Google Shape;268;p3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69" name="Google Shape;269;p3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270" name="Shape 270"/>
        <p:cNvGrpSpPr/>
        <p:nvPr/>
      </p:nvGrpSpPr>
      <p:grpSpPr>
        <a:xfrm>
          <a:off x="0" y="0"/>
          <a:ext cx="0" cy="0"/>
          <a:chOff x="0" y="0"/>
          <a:chExt cx="0" cy="0"/>
        </a:xfrm>
      </p:grpSpPr>
      <p:sp>
        <p:nvSpPr>
          <p:cNvPr id="271" name="Google Shape;271;p3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2" name="Google Shape;272;p3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73" name="Google Shape;273;p3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274" name="Shape 274"/>
        <p:cNvGrpSpPr/>
        <p:nvPr/>
      </p:nvGrpSpPr>
      <p:grpSpPr>
        <a:xfrm>
          <a:off x="0" y="0"/>
          <a:ext cx="0" cy="0"/>
          <a:chOff x="0" y="0"/>
          <a:chExt cx="0" cy="0"/>
        </a:xfrm>
      </p:grpSpPr>
      <p:sp>
        <p:nvSpPr>
          <p:cNvPr id="275" name="Google Shape;275;p40"/>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76" name="Google Shape;276;p4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77" name="Google Shape;277;p40"/>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278" name="Google Shape;278;p40"/>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279" name="Shape 279"/>
        <p:cNvGrpSpPr/>
        <p:nvPr/>
      </p:nvGrpSpPr>
      <p:grpSpPr>
        <a:xfrm>
          <a:off x="0" y="0"/>
          <a:ext cx="0" cy="0"/>
          <a:chOff x="0" y="0"/>
          <a:chExt cx="0" cy="0"/>
        </a:xfrm>
      </p:grpSpPr>
      <p:sp>
        <p:nvSpPr>
          <p:cNvPr id="280" name="Google Shape;280;p41"/>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81" name="Google Shape;281;p41"/>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pic>
        <p:nvPicPr>
          <p:cNvPr id="282" name="Google Shape;282;p41"/>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283" name="Google Shape;283;p41"/>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33" name="Shape 33"/>
        <p:cNvGrpSpPr/>
        <p:nvPr/>
      </p:nvGrpSpPr>
      <p:grpSpPr>
        <a:xfrm>
          <a:off x="0" y="0"/>
          <a:ext cx="0" cy="0"/>
          <a:chOff x="0" y="0"/>
          <a:chExt cx="0" cy="0"/>
        </a:xfrm>
      </p:grpSpPr>
      <p:sp>
        <p:nvSpPr>
          <p:cNvPr id="34" name="Google Shape;34;p5"/>
          <p:cNvSpPr/>
          <p:nvPr/>
        </p:nvSpPr>
        <p:spPr>
          <a:xfrm>
            <a:off x="0" y="0"/>
            <a:ext cx="9144000" cy="6858000"/>
          </a:xfrm>
          <a:prstGeom prst="rect">
            <a:avLst/>
          </a:prstGeom>
          <a:solidFill>
            <a:srgbClr val="A9B0AC"/>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5" name="Google Shape;35;p5"/>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6" name="Google Shape;36;p5"/>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7" name="Google Shape;37;p5"/>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8" name="Google Shape;38;p5"/>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39" name="Google Shape;39;p5"/>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40" name="Google Shape;40;p5"/>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4" name="Shape 284"/>
        <p:cNvGrpSpPr/>
        <p:nvPr/>
      </p:nvGrpSpPr>
      <p:grpSpPr>
        <a:xfrm>
          <a:off x="0" y="0"/>
          <a:ext cx="0" cy="0"/>
          <a:chOff x="0" y="0"/>
          <a:chExt cx="0" cy="0"/>
        </a:xfrm>
      </p:grpSpPr>
      <p:sp>
        <p:nvSpPr>
          <p:cNvPr id="285" name="Google Shape;285;p42"/>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86" name="Google Shape;286;p42"/>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42"/>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4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89" name="Google Shape;289;p4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
        <p:nvSpPr>
          <p:cNvPr id="290" name="Google Shape;290;p42">
            <a:hlinkClick r:id="rId2"/>
          </p:cNvPr>
          <p:cNvSpPr/>
          <p:nvPr/>
        </p:nvSpPr>
        <p:spPr>
          <a:xfrm>
            <a:off x="3542586" y="6519775"/>
            <a:ext cx="1906800" cy="175500"/>
          </a:xfrm>
          <a:prstGeom prst="rect">
            <a:avLst/>
          </a:prstGeom>
          <a:no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291" name="Shape 291"/>
        <p:cNvGrpSpPr/>
        <p:nvPr/>
      </p:nvGrpSpPr>
      <p:grpSpPr>
        <a:xfrm>
          <a:off x="0" y="0"/>
          <a:ext cx="0" cy="0"/>
          <a:chOff x="0" y="0"/>
          <a:chExt cx="0" cy="0"/>
        </a:xfrm>
      </p:grpSpPr>
      <p:sp>
        <p:nvSpPr>
          <p:cNvPr id="292" name="Google Shape;292;p43"/>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93" name="Google Shape;293;p43"/>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294" name="Google Shape;294;p43"/>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43"/>
          <p:cNvSpPr txBox="1"/>
          <p:nvPr>
            <p:ph idx="3" type="body"/>
          </p:nvPr>
        </p:nvSpPr>
        <p:spPr>
          <a:xfrm>
            <a:off x="4673600" y="5646677"/>
            <a:ext cx="40131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6" name="Google Shape;296;p4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297" name="Google Shape;297;p4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298" name="Shape 298"/>
        <p:cNvGrpSpPr/>
        <p:nvPr/>
      </p:nvGrpSpPr>
      <p:grpSpPr>
        <a:xfrm>
          <a:off x="0" y="0"/>
          <a:ext cx="0" cy="0"/>
          <a:chOff x="0" y="0"/>
          <a:chExt cx="0" cy="0"/>
        </a:xfrm>
      </p:grpSpPr>
      <p:sp>
        <p:nvSpPr>
          <p:cNvPr id="299" name="Google Shape;299;p44"/>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00" name="Google Shape;300;p44"/>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01" name="Google Shape;301;p44"/>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02" name="Google Shape;302;p44"/>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3" name="Google Shape;303;p44"/>
          <p:cNvSpPr txBox="1"/>
          <p:nvPr>
            <p:ph idx="4" type="body"/>
          </p:nvPr>
        </p:nvSpPr>
        <p:spPr>
          <a:xfrm>
            <a:off x="4673600" y="5646677"/>
            <a:ext cx="4057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4" name="Google Shape;304;p44"/>
          <p:cNvSpPr txBox="1"/>
          <p:nvPr>
            <p:ph idx="5" type="body"/>
          </p:nvPr>
        </p:nvSpPr>
        <p:spPr>
          <a:xfrm>
            <a:off x="4673600" y="3354831"/>
            <a:ext cx="40131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5" name="Google Shape;305;p4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06" name="Google Shape;306;p4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307" name="Shape 307"/>
        <p:cNvGrpSpPr/>
        <p:nvPr/>
      </p:nvGrpSpPr>
      <p:grpSpPr>
        <a:xfrm>
          <a:off x="0" y="0"/>
          <a:ext cx="0" cy="0"/>
          <a:chOff x="0" y="0"/>
          <a:chExt cx="0" cy="0"/>
        </a:xfrm>
      </p:grpSpPr>
      <p:sp>
        <p:nvSpPr>
          <p:cNvPr id="308" name="Google Shape;308;p45"/>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09" name="Google Shape;309;p45"/>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10" name="Google Shape;310;p45"/>
          <p:cNvSpPr txBox="1"/>
          <p:nvPr>
            <p:ph idx="1" type="body"/>
          </p:nvPr>
        </p:nvSpPr>
        <p:spPr>
          <a:xfrm>
            <a:off x="4683120" y="5646677"/>
            <a:ext cx="4003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1" name="Google Shape;311;p45"/>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2" name="Google Shape;312;p45"/>
          <p:cNvSpPr txBox="1"/>
          <p:nvPr>
            <p:ph idx="4" type="body"/>
          </p:nvPr>
        </p:nvSpPr>
        <p:spPr>
          <a:xfrm>
            <a:off x="304800" y="5646677"/>
            <a:ext cx="42258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3" name="Google Shape;313;p4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14" name="Google Shape;314;p4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315" name="Shape 315"/>
        <p:cNvGrpSpPr/>
        <p:nvPr/>
      </p:nvGrpSpPr>
      <p:grpSpPr>
        <a:xfrm>
          <a:off x="0" y="0"/>
          <a:ext cx="0" cy="0"/>
          <a:chOff x="0" y="0"/>
          <a:chExt cx="0" cy="0"/>
        </a:xfrm>
      </p:grpSpPr>
      <p:sp>
        <p:nvSpPr>
          <p:cNvPr id="316" name="Google Shape;316;p46"/>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7" name="Google Shape;317;p46"/>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8" name="Google Shape;318;p46"/>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9" name="Google Shape;319;p46"/>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0" name="Google Shape;320;p46"/>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21" name="Google Shape;321;p46"/>
          <p:cNvSpPr txBox="1"/>
          <p:nvPr>
            <p:ph idx="1" type="body"/>
          </p:nvPr>
        </p:nvSpPr>
        <p:spPr>
          <a:xfrm>
            <a:off x="4533898" y="5646677"/>
            <a:ext cx="41529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2" name="Google Shape;322;p46"/>
          <p:cNvSpPr txBox="1"/>
          <p:nvPr>
            <p:ph idx="6" type="body"/>
          </p:nvPr>
        </p:nvSpPr>
        <p:spPr>
          <a:xfrm>
            <a:off x="304800" y="5646677"/>
            <a:ext cx="4159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3" name="Google Shape;323;p46"/>
          <p:cNvSpPr txBox="1"/>
          <p:nvPr>
            <p:ph idx="7" type="body"/>
          </p:nvPr>
        </p:nvSpPr>
        <p:spPr>
          <a:xfrm>
            <a:off x="4530722" y="3354831"/>
            <a:ext cx="4156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4" name="Google Shape;324;p46"/>
          <p:cNvSpPr txBox="1"/>
          <p:nvPr>
            <p:ph idx="8" type="body"/>
          </p:nvPr>
        </p:nvSpPr>
        <p:spPr>
          <a:xfrm>
            <a:off x="304801" y="3354831"/>
            <a:ext cx="4159200" cy="479400"/>
          </a:xfrm>
          <a:prstGeom prst="rect">
            <a:avLst/>
          </a:prstGeom>
          <a:solidFill>
            <a:srgbClr val="FFFFFF">
              <a:alpha val="48235"/>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5" name="Google Shape;325;p4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26" name="Google Shape;326;p4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27" name="Shape 327"/>
        <p:cNvGrpSpPr/>
        <p:nvPr/>
      </p:nvGrpSpPr>
      <p:grpSpPr>
        <a:xfrm>
          <a:off x="0" y="0"/>
          <a:ext cx="0" cy="0"/>
          <a:chOff x="0" y="0"/>
          <a:chExt cx="0" cy="0"/>
        </a:xfrm>
      </p:grpSpPr>
      <p:sp>
        <p:nvSpPr>
          <p:cNvPr id="328" name="Google Shape;328;p47"/>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29" name="Google Shape;329;p47"/>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0" name="Google Shape;330;p47"/>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1" name="Google Shape;331;p47"/>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2" name="Google Shape;332;p47"/>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3" name="Google Shape;333;p47"/>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4" name="Google Shape;334;p47"/>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Lucida Sans"/>
                <a:ea typeface="Lucida Sans"/>
                <a:cs typeface="Lucida Sans"/>
                <a:sym typeface="Lucida Sans"/>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335" name="Google Shape;335;p47"/>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6" name="Google Shape;336;p47"/>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37" name="Google Shape;337;p47"/>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338" name="Google Shape;338;p47"/>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339" name="Google Shape;339;p47"/>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340" name="Google Shape;340;p47"/>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41" name="Google Shape;341;p47"/>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342" name="Google Shape;342;p47"/>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9pPr>
          </a:lstStyle>
          <a:p>
            <a:pPr indent="0" lvl="0" marL="0" rtl="0" algn="ctr">
              <a:spcBef>
                <a:spcPts val="0"/>
              </a:spcBef>
              <a:spcAft>
                <a:spcPts val="0"/>
              </a:spcAft>
              <a:buNone/>
            </a:pPr>
            <a:fld id="{00000000-1234-1234-1234-123412341234}" type="slidenum">
              <a:rPr lang="en-US"/>
              <a:t>‹#›</a:t>
            </a:fld>
            <a:endParaRPr/>
          </a:p>
        </p:txBody>
      </p:sp>
      <p:sp>
        <p:nvSpPr>
          <p:cNvPr id="343" name="Google Shape;343;p47"/>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4" name="Shape 344"/>
        <p:cNvGrpSpPr/>
        <p:nvPr/>
      </p:nvGrpSpPr>
      <p:grpSpPr>
        <a:xfrm>
          <a:off x="0" y="0"/>
          <a:ext cx="0" cy="0"/>
          <a:chOff x="0" y="0"/>
          <a:chExt cx="0" cy="0"/>
        </a:xfrm>
      </p:grpSpPr>
      <p:sp>
        <p:nvSpPr>
          <p:cNvPr id="345" name="Google Shape;345;p48"/>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46" name="Google Shape;346;p4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347" name="Google Shape;347;p4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351" name="Shape 351"/>
        <p:cNvGrpSpPr/>
        <p:nvPr/>
      </p:nvGrpSpPr>
      <p:grpSpPr>
        <a:xfrm>
          <a:off x="0" y="0"/>
          <a:ext cx="0" cy="0"/>
          <a:chOff x="0" y="0"/>
          <a:chExt cx="0" cy="0"/>
        </a:xfrm>
      </p:grpSpPr>
      <p:sp>
        <p:nvSpPr>
          <p:cNvPr id="352" name="Google Shape;352;p50"/>
          <p:cNvSpPr/>
          <p:nvPr/>
        </p:nvSpPr>
        <p:spPr>
          <a:xfrm>
            <a:off x="0" y="0"/>
            <a:ext cx="9144000" cy="6858000"/>
          </a:xfrm>
          <a:prstGeom prst="rect">
            <a:avLst/>
          </a:prstGeom>
          <a:solidFill>
            <a:srgbClr val="A9B0AC"/>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3" name="Google Shape;353;p50"/>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54" name="Google Shape;354;p50"/>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55" name="Google Shape;355;p50"/>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56" name="Google Shape;356;p50"/>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57" name="Google Shape;357;p50"/>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58" name="Google Shape;358;p50"/>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359" name="Shape 359"/>
        <p:cNvGrpSpPr/>
        <p:nvPr/>
      </p:nvGrpSpPr>
      <p:grpSpPr>
        <a:xfrm>
          <a:off x="0" y="0"/>
          <a:ext cx="0" cy="0"/>
          <a:chOff x="0" y="0"/>
          <a:chExt cx="0" cy="0"/>
        </a:xfrm>
      </p:grpSpPr>
      <p:sp>
        <p:nvSpPr>
          <p:cNvPr id="360" name="Google Shape;360;p51"/>
          <p:cNvSpPr/>
          <p:nvPr/>
        </p:nvSpPr>
        <p:spPr>
          <a:xfrm>
            <a:off x="0" y="0"/>
            <a:ext cx="9144000" cy="6858000"/>
          </a:xfrm>
          <a:prstGeom prst="rect">
            <a:avLst/>
          </a:prstGeom>
          <a:solidFill>
            <a:srgbClr val="1C9963"/>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p51"/>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2" name="Google Shape;362;p51"/>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3" name="Google Shape;363;p51"/>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4" name="Google Shape;364;p51"/>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365" name="Google Shape;365;p51"/>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366" name="Google Shape;366;p51"/>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367" name="Shape 367"/>
        <p:cNvGrpSpPr/>
        <p:nvPr/>
      </p:nvGrpSpPr>
      <p:grpSpPr>
        <a:xfrm>
          <a:off x="0" y="0"/>
          <a:ext cx="0" cy="0"/>
          <a:chOff x="0" y="0"/>
          <a:chExt cx="0" cy="0"/>
        </a:xfrm>
      </p:grpSpPr>
      <p:sp>
        <p:nvSpPr>
          <p:cNvPr id="368" name="Google Shape;368;p52"/>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9" name="Google Shape;369;p52"/>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70" name="Google Shape;370;p52"/>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1" name="Google Shape;371;p52"/>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2" name="Google Shape;372;p5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73" name="Google Shape;373;p5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41" name="Shape 41"/>
        <p:cNvGrpSpPr/>
        <p:nvPr/>
      </p:nvGrpSpPr>
      <p:grpSpPr>
        <a:xfrm>
          <a:off x="0" y="0"/>
          <a:ext cx="0" cy="0"/>
          <a:chOff x="0" y="0"/>
          <a:chExt cx="0" cy="0"/>
        </a:xfrm>
      </p:grpSpPr>
      <p:sp>
        <p:nvSpPr>
          <p:cNvPr id="42" name="Google Shape;42;p6"/>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43" name="Google Shape;43;p6"/>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44" name="Google Shape;44;p6"/>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374" name="Shape 374"/>
        <p:cNvGrpSpPr/>
        <p:nvPr/>
      </p:nvGrpSpPr>
      <p:grpSpPr>
        <a:xfrm>
          <a:off x="0" y="0"/>
          <a:ext cx="0" cy="0"/>
          <a:chOff x="0" y="0"/>
          <a:chExt cx="0" cy="0"/>
        </a:xfrm>
      </p:grpSpPr>
      <p:sp>
        <p:nvSpPr>
          <p:cNvPr id="375" name="Google Shape;375;p53"/>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76" name="Google Shape;376;p53"/>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77" name="Google Shape;377;p53"/>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78" name="Google Shape;378;p53"/>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379" name="Google Shape;379;p53"/>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0" name="Shape 380"/>
        <p:cNvGrpSpPr/>
        <p:nvPr/>
      </p:nvGrpSpPr>
      <p:grpSpPr>
        <a:xfrm>
          <a:off x="0" y="0"/>
          <a:ext cx="0" cy="0"/>
          <a:chOff x="0" y="0"/>
          <a:chExt cx="0" cy="0"/>
        </a:xfrm>
      </p:grpSpPr>
      <p:sp>
        <p:nvSpPr>
          <p:cNvPr id="381" name="Google Shape;381;p54"/>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82" name="Google Shape;382;p54"/>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83" name="Google Shape;383;p54"/>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84" name="Google Shape;384;p54"/>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85" name="Google Shape;385;p54"/>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86" name="Google Shape;386;p5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7" name="Google Shape;387;p5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8" name="Google Shape;388;p54">
            <a:hlinkClick r:id="rId2"/>
          </p:cNvPr>
          <p:cNvSpPr/>
          <p:nvPr/>
        </p:nvSpPr>
        <p:spPr>
          <a:xfrm>
            <a:off x="3542586" y="6519775"/>
            <a:ext cx="1906800" cy="175500"/>
          </a:xfrm>
          <a:prstGeom prst="rect">
            <a:avLst/>
          </a:prstGeom>
          <a:no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389" name="Shape 389"/>
        <p:cNvGrpSpPr/>
        <p:nvPr/>
      </p:nvGrpSpPr>
      <p:grpSpPr>
        <a:xfrm>
          <a:off x="0" y="0"/>
          <a:ext cx="0" cy="0"/>
          <a:chOff x="0" y="0"/>
          <a:chExt cx="0" cy="0"/>
        </a:xfrm>
      </p:grpSpPr>
      <p:sp>
        <p:nvSpPr>
          <p:cNvPr id="390" name="Google Shape;390;p55"/>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91" name="Google Shape;391;p55"/>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92" name="Google Shape;392;p55"/>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3" name="Google Shape;393;p55"/>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88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94" name="Google Shape;394;p55"/>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395" name="Shape 395"/>
        <p:cNvGrpSpPr/>
        <p:nvPr/>
      </p:nvGrpSpPr>
      <p:grpSpPr>
        <a:xfrm>
          <a:off x="0" y="0"/>
          <a:ext cx="0" cy="0"/>
          <a:chOff x="0" y="0"/>
          <a:chExt cx="0" cy="0"/>
        </a:xfrm>
      </p:grpSpPr>
      <p:sp>
        <p:nvSpPr>
          <p:cNvPr id="396" name="Google Shape;396;p56"/>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97" name="Google Shape;397;p56"/>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Arial"/>
                <a:ea typeface="Arial"/>
                <a:cs typeface="Arial"/>
                <a:sym typeface="Arial"/>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98" name="Google Shape;398;p56"/>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9" name="Google Shape;399;p56"/>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1905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00" name="Google Shape;400;p56"/>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401" name="Shape 401"/>
        <p:cNvGrpSpPr/>
        <p:nvPr/>
      </p:nvGrpSpPr>
      <p:grpSpPr>
        <a:xfrm>
          <a:off x="0" y="0"/>
          <a:ext cx="0" cy="0"/>
          <a:chOff x="0" y="0"/>
          <a:chExt cx="0" cy="0"/>
        </a:xfrm>
      </p:grpSpPr>
      <p:sp>
        <p:nvSpPr>
          <p:cNvPr id="402" name="Google Shape;402;p57"/>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03" name="Google Shape;403;p5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4" name="Google Shape;404;p5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05" name="Google Shape;405;p57"/>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406" name="Shape 406"/>
        <p:cNvGrpSpPr/>
        <p:nvPr/>
      </p:nvGrpSpPr>
      <p:grpSpPr>
        <a:xfrm>
          <a:off x="0" y="0"/>
          <a:ext cx="0" cy="0"/>
          <a:chOff x="0" y="0"/>
          <a:chExt cx="0" cy="0"/>
        </a:xfrm>
      </p:grpSpPr>
      <p:sp>
        <p:nvSpPr>
          <p:cNvPr id="407" name="Google Shape;407;p58"/>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8" name="Google Shape;408;p58"/>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09" name="Google Shape;409;p5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0" name="Google Shape;410;p5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11" name="Google Shape;411;p5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412" name="Shape 412"/>
        <p:cNvGrpSpPr/>
        <p:nvPr/>
      </p:nvGrpSpPr>
      <p:grpSpPr>
        <a:xfrm>
          <a:off x="0" y="0"/>
          <a:ext cx="0" cy="0"/>
          <a:chOff x="0" y="0"/>
          <a:chExt cx="0" cy="0"/>
        </a:xfrm>
      </p:grpSpPr>
      <p:sp>
        <p:nvSpPr>
          <p:cNvPr id="413" name="Google Shape;413;p59"/>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4" name="Google Shape;414;p59"/>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15" name="Google Shape;415;p5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6" name="Google Shape;416;p5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17" name="Google Shape;417;p5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418" name="Shape 418"/>
        <p:cNvGrpSpPr/>
        <p:nvPr/>
      </p:nvGrpSpPr>
      <p:grpSpPr>
        <a:xfrm>
          <a:off x="0" y="0"/>
          <a:ext cx="0" cy="0"/>
          <a:chOff x="0" y="0"/>
          <a:chExt cx="0" cy="0"/>
        </a:xfrm>
      </p:grpSpPr>
      <p:sp>
        <p:nvSpPr>
          <p:cNvPr id="419" name="Google Shape;419;p6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Arial"/>
              <a:ea typeface="Arial"/>
              <a:cs typeface="Arial"/>
              <a:sym typeface="Arial"/>
            </a:endParaRPr>
          </a:p>
        </p:txBody>
      </p:sp>
      <p:sp>
        <p:nvSpPr>
          <p:cNvPr id="420" name="Google Shape;420;p6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1" name="Google Shape;421;p60"/>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22" name="Google Shape;422;p60"/>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3" name="Google Shape;423;p60"/>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4" name="Google Shape;424;p60"/>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5" name="Google Shape;425;p60"/>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6" name="Google Shape;426;p60"/>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7" name="Google Shape;427;p60"/>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8" name="Google Shape;428;p60"/>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9" name="Google Shape;429;p60"/>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0" name="Google Shape;430;p60"/>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1" name="Google Shape;431;p60"/>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2" name="Google Shape;432;p60"/>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3" name="Google Shape;433;p60"/>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34" name="Google Shape;434;p60"/>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435" name="Shape 435"/>
        <p:cNvGrpSpPr/>
        <p:nvPr/>
      </p:nvGrpSpPr>
      <p:grpSpPr>
        <a:xfrm>
          <a:off x="0" y="0"/>
          <a:ext cx="0" cy="0"/>
          <a:chOff x="0" y="0"/>
          <a:chExt cx="0" cy="0"/>
        </a:xfrm>
      </p:grpSpPr>
      <p:sp>
        <p:nvSpPr>
          <p:cNvPr id="436" name="Google Shape;436;p61"/>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635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7" name="Shape 437"/>
        <p:cNvGrpSpPr/>
        <p:nvPr/>
      </p:nvGrpSpPr>
      <p:grpSpPr>
        <a:xfrm>
          <a:off x="0" y="0"/>
          <a:ext cx="0" cy="0"/>
          <a:chOff x="0" y="0"/>
          <a:chExt cx="0" cy="0"/>
        </a:xfrm>
      </p:grpSpPr>
      <p:sp>
        <p:nvSpPr>
          <p:cNvPr id="438" name="Google Shape;438;p62"/>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39" name="Google Shape;439;p6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0" name="Google Shape;440;p6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1" name="Google Shape;441;p6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45" name="Shape 45"/>
        <p:cNvGrpSpPr/>
        <p:nvPr/>
      </p:nvGrpSpPr>
      <p:grpSpPr>
        <a:xfrm>
          <a:off x="0" y="0"/>
          <a:ext cx="0" cy="0"/>
          <a:chOff x="0" y="0"/>
          <a:chExt cx="0" cy="0"/>
        </a:xfrm>
      </p:grpSpPr>
      <p:sp>
        <p:nvSpPr>
          <p:cNvPr id="46" name="Google Shape;46;p7"/>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7" name="Google Shape;47;p7"/>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48" name="Google Shape;48;p7"/>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49" name="Google Shape;49;p7"/>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442" name="Shape 442"/>
        <p:cNvGrpSpPr/>
        <p:nvPr/>
      </p:nvGrpSpPr>
      <p:grpSpPr>
        <a:xfrm>
          <a:off x="0" y="0"/>
          <a:ext cx="0" cy="0"/>
          <a:chOff x="0" y="0"/>
          <a:chExt cx="0" cy="0"/>
        </a:xfrm>
      </p:grpSpPr>
      <p:sp>
        <p:nvSpPr>
          <p:cNvPr id="443" name="Google Shape;443;p6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4" name="Google Shape;444;p6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5" name="Google Shape;445;p6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446" name="Shape 446"/>
        <p:cNvGrpSpPr/>
        <p:nvPr/>
      </p:nvGrpSpPr>
      <p:grpSpPr>
        <a:xfrm>
          <a:off x="0" y="0"/>
          <a:ext cx="0" cy="0"/>
          <a:chOff x="0" y="0"/>
          <a:chExt cx="0" cy="0"/>
        </a:xfrm>
      </p:grpSpPr>
      <p:sp>
        <p:nvSpPr>
          <p:cNvPr id="447" name="Google Shape;447;p64"/>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8" name="Google Shape;448;p6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9" name="Google Shape;449;p6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450" name="Google Shape;450;p64"/>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451" name="Shape 451"/>
        <p:cNvGrpSpPr/>
        <p:nvPr/>
      </p:nvGrpSpPr>
      <p:grpSpPr>
        <a:xfrm>
          <a:off x="0" y="0"/>
          <a:ext cx="0" cy="0"/>
          <a:chOff x="0" y="0"/>
          <a:chExt cx="0" cy="0"/>
        </a:xfrm>
      </p:grpSpPr>
      <p:sp>
        <p:nvSpPr>
          <p:cNvPr id="452" name="Google Shape;452;p6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3" name="Google Shape;453;p6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54" name="Google Shape;454;p65"/>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455" name="Google Shape;455;p65"/>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6" name="Shape 456"/>
        <p:cNvGrpSpPr/>
        <p:nvPr/>
      </p:nvGrpSpPr>
      <p:grpSpPr>
        <a:xfrm>
          <a:off x="0" y="0"/>
          <a:ext cx="0" cy="0"/>
          <a:chOff x="0" y="0"/>
          <a:chExt cx="0" cy="0"/>
        </a:xfrm>
      </p:grpSpPr>
      <p:sp>
        <p:nvSpPr>
          <p:cNvPr id="457" name="Google Shape;457;p66"/>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58" name="Google Shape;458;p66"/>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9" name="Google Shape;459;p66"/>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0" name="Google Shape;460;p66"/>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1" name="Google Shape;461;p66"/>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62" name="Google Shape;462;p66">
            <a:hlinkClick r:id="rId2"/>
          </p:cNvPr>
          <p:cNvSpPr/>
          <p:nvPr/>
        </p:nvSpPr>
        <p:spPr>
          <a:xfrm>
            <a:off x="3542586" y="6519775"/>
            <a:ext cx="1906800" cy="175500"/>
          </a:xfrm>
          <a:prstGeom prst="rect">
            <a:avLst/>
          </a:prstGeom>
          <a:no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463" name="Shape 463"/>
        <p:cNvGrpSpPr/>
        <p:nvPr/>
      </p:nvGrpSpPr>
      <p:grpSpPr>
        <a:xfrm>
          <a:off x="0" y="0"/>
          <a:ext cx="0" cy="0"/>
          <a:chOff x="0" y="0"/>
          <a:chExt cx="0" cy="0"/>
        </a:xfrm>
      </p:grpSpPr>
      <p:sp>
        <p:nvSpPr>
          <p:cNvPr id="464" name="Google Shape;464;p67"/>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65" name="Google Shape;465;p67"/>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66" name="Google Shape;466;p67"/>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7" name="Google Shape;467;p67"/>
          <p:cNvSpPr txBox="1"/>
          <p:nvPr>
            <p:ph idx="3" type="body"/>
          </p:nvPr>
        </p:nvSpPr>
        <p:spPr>
          <a:xfrm>
            <a:off x="4673600" y="5646677"/>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8" name="Google Shape;468;p6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9" name="Google Shape;469;p6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470" name="Shape 470"/>
        <p:cNvGrpSpPr/>
        <p:nvPr/>
      </p:nvGrpSpPr>
      <p:grpSpPr>
        <a:xfrm>
          <a:off x="0" y="0"/>
          <a:ext cx="0" cy="0"/>
          <a:chOff x="0" y="0"/>
          <a:chExt cx="0" cy="0"/>
        </a:xfrm>
      </p:grpSpPr>
      <p:sp>
        <p:nvSpPr>
          <p:cNvPr id="471" name="Google Shape;471;p68"/>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2" name="Google Shape;472;p68"/>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73" name="Google Shape;473;p68"/>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74" name="Google Shape;474;p68"/>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5" name="Google Shape;475;p68"/>
          <p:cNvSpPr txBox="1"/>
          <p:nvPr>
            <p:ph idx="4" type="body"/>
          </p:nvPr>
        </p:nvSpPr>
        <p:spPr>
          <a:xfrm>
            <a:off x="4673600" y="5646677"/>
            <a:ext cx="4057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6" name="Google Shape;476;p68"/>
          <p:cNvSpPr txBox="1"/>
          <p:nvPr>
            <p:ph idx="5" type="body"/>
          </p:nvPr>
        </p:nvSpPr>
        <p:spPr>
          <a:xfrm>
            <a:off x="4673600" y="3354831"/>
            <a:ext cx="40131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7" name="Google Shape;477;p6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8" name="Google Shape;478;p6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479" name="Shape 479"/>
        <p:cNvGrpSpPr/>
        <p:nvPr/>
      </p:nvGrpSpPr>
      <p:grpSpPr>
        <a:xfrm>
          <a:off x="0" y="0"/>
          <a:ext cx="0" cy="0"/>
          <a:chOff x="0" y="0"/>
          <a:chExt cx="0" cy="0"/>
        </a:xfrm>
      </p:grpSpPr>
      <p:sp>
        <p:nvSpPr>
          <p:cNvPr id="480" name="Google Shape;480;p69"/>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1" name="Google Shape;481;p69"/>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82" name="Google Shape;482;p69"/>
          <p:cNvSpPr txBox="1"/>
          <p:nvPr>
            <p:ph idx="1" type="body"/>
          </p:nvPr>
        </p:nvSpPr>
        <p:spPr>
          <a:xfrm>
            <a:off x="4683120" y="5646677"/>
            <a:ext cx="4003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3" name="Google Shape;483;p69"/>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4" name="Google Shape;484;p69"/>
          <p:cNvSpPr txBox="1"/>
          <p:nvPr>
            <p:ph idx="4" type="body"/>
          </p:nvPr>
        </p:nvSpPr>
        <p:spPr>
          <a:xfrm>
            <a:off x="304800" y="5646677"/>
            <a:ext cx="42258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5" name="Google Shape;485;p6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6" name="Google Shape;486;p6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487" name="Shape 487"/>
        <p:cNvGrpSpPr/>
        <p:nvPr/>
      </p:nvGrpSpPr>
      <p:grpSpPr>
        <a:xfrm>
          <a:off x="0" y="0"/>
          <a:ext cx="0" cy="0"/>
          <a:chOff x="0" y="0"/>
          <a:chExt cx="0" cy="0"/>
        </a:xfrm>
      </p:grpSpPr>
      <p:sp>
        <p:nvSpPr>
          <p:cNvPr id="488" name="Google Shape;488;p70"/>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9" name="Google Shape;489;p70"/>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90" name="Google Shape;490;p70"/>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91" name="Google Shape;491;p70"/>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rial"/>
                <a:ea typeface="Arial"/>
                <a:cs typeface="Arial"/>
                <a:sym typeface="Arial"/>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92" name="Google Shape;492;p70"/>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493" name="Google Shape;493;p70"/>
          <p:cNvSpPr txBox="1"/>
          <p:nvPr>
            <p:ph idx="1" type="body"/>
          </p:nvPr>
        </p:nvSpPr>
        <p:spPr>
          <a:xfrm>
            <a:off x="4533898" y="5646677"/>
            <a:ext cx="41529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4" name="Google Shape;494;p70"/>
          <p:cNvSpPr txBox="1"/>
          <p:nvPr>
            <p:ph idx="6" type="body"/>
          </p:nvPr>
        </p:nvSpPr>
        <p:spPr>
          <a:xfrm>
            <a:off x="304800" y="5646677"/>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5" name="Google Shape;495;p70"/>
          <p:cNvSpPr txBox="1"/>
          <p:nvPr>
            <p:ph idx="7" type="body"/>
          </p:nvPr>
        </p:nvSpPr>
        <p:spPr>
          <a:xfrm>
            <a:off x="4530722" y="3354831"/>
            <a:ext cx="4156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6" name="Google Shape;496;p70"/>
          <p:cNvSpPr txBox="1"/>
          <p:nvPr>
            <p:ph idx="8" type="body"/>
          </p:nvPr>
        </p:nvSpPr>
        <p:spPr>
          <a:xfrm>
            <a:off x="304801" y="3354831"/>
            <a:ext cx="4159200" cy="479400"/>
          </a:xfrm>
          <a:prstGeom prst="rect">
            <a:avLst/>
          </a:prstGeom>
          <a:solidFill>
            <a:srgbClr val="FFFFFF">
              <a:alpha val="47843"/>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rial"/>
                <a:ea typeface="Arial"/>
                <a:cs typeface="Arial"/>
                <a:sym typeface="Arial"/>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7" name="Google Shape;497;p7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8" name="Google Shape;498;p7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Arial"/>
                <a:ea typeface="Arial"/>
                <a:cs typeface="Arial"/>
                <a:sym typeface="Arial"/>
              </a:rPr>
              <a:t>‹#›</a:t>
            </a:fld>
            <a:r>
              <a:rPr b="0" i="0" lang="en-US" sz="1000" u="none" cap="none" strike="noStrike">
                <a:solidFill>
                  <a:srgbClr val="50514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99" name="Shape 499"/>
        <p:cNvGrpSpPr/>
        <p:nvPr/>
      </p:nvGrpSpPr>
      <p:grpSpPr>
        <a:xfrm>
          <a:off x="0" y="0"/>
          <a:ext cx="0" cy="0"/>
          <a:chOff x="0" y="0"/>
          <a:chExt cx="0" cy="0"/>
        </a:xfrm>
      </p:grpSpPr>
      <p:sp>
        <p:nvSpPr>
          <p:cNvPr id="500" name="Google Shape;500;p71"/>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1" name="Google Shape;501;p7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71"/>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3" name="Google Shape;503;p71"/>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4" name="Google Shape;504;p71"/>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71"/>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71"/>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Arial"/>
                <a:ea typeface="Arial"/>
                <a:cs typeface="Arial"/>
                <a:sym typeface="Arial"/>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507" name="Google Shape;507;p71"/>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71"/>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71"/>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510" name="Google Shape;510;p71"/>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511" name="Google Shape;511;p71"/>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512" name="Google Shape;512;p71"/>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3" name="Google Shape;513;p71"/>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4" name="Google Shape;514;p71"/>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15" name="Google Shape;515;p71"/>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Arial"/>
                <a:ea typeface="Arial"/>
                <a:cs typeface="Arial"/>
                <a:sym typeface="Arial"/>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6" name="Shape 516"/>
        <p:cNvGrpSpPr/>
        <p:nvPr/>
      </p:nvGrpSpPr>
      <p:grpSpPr>
        <a:xfrm>
          <a:off x="0" y="0"/>
          <a:ext cx="0" cy="0"/>
          <a:chOff x="0" y="0"/>
          <a:chExt cx="0" cy="0"/>
        </a:xfrm>
      </p:grpSpPr>
      <p:sp>
        <p:nvSpPr>
          <p:cNvPr id="517" name="Google Shape;517;p72"/>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518" name="Google Shape;518;p7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30200" lvl="4" marL="2286000" rtl="0">
              <a:spcBef>
                <a:spcPts val="320"/>
              </a:spcBef>
              <a:spcAft>
                <a:spcPts val="0"/>
              </a:spcAft>
              <a:buSzPts val="16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519" name="Google Shape;519;p7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50" name="Shape 50"/>
        <p:cNvGrpSpPr/>
        <p:nvPr/>
      </p:nvGrpSpPr>
      <p:grpSpPr>
        <a:xfrm>
          <a:off x="0" y="0"/>
          <a:ext cx="0" cy="0"/>
          <a:chOff x="0" y="0"/>
          <a:chExt cx="0" cy="0"/>
        </a:xfrm>
      </p:grpSpPr>
      <p:sp>
        <p:nvSpPr>
          <p:cNvPr id="51" name="Google Shape;51;p8"/>
          <p:cNvSpPr/>
          <p:nvPr/>
        </p:nvSpPr>
        <p:spPr>
          <a:xfrm>
            <a:off x="0" y="0"/>
            <a:ext cx="9144000" cy="6858000"/>
          </a:xfrm>
          <a:prstGeom prst="rect">
            <a:avLst/>
          </a:prstGeom>
          <a:solidFill>
            <a:srgbClr val="464646"/>
          </a:solid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2" name="Google Shape;52;p8"/>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3" name="Google Shape;53;p8"/>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 name="Google Shape;54;p8"/>
          <p:cNvSpPr txBox="1"/>
          <p:nvPr/>
        </p:nvSpPr>
        <p:spPr>
          <a:xfrm>
            <a:off x="115457"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5" name="Google Shape;55;p8"/>
          <p:cNvSpPr txBox="1"/>
          <p:nvPr/>
        </p:nvSpPr>
        <p:spPr>
          <a:xfrm>
            <a:off x="115457" y="2952691"/>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6" name="Google Shape;56;p8"/>
          <p:cNvSpPr txBox="1"/>
          <p:nvPr>
            <p:ph type="title"/>
          </p:nvPr>
        </p:nvSpPr>
        <p:spPr>
          <a:xfrm>
            <a:off x="216565" y="2829675"/>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7" name="Google Shape;57;p8"/>
          <p:cNvPicPr preferRelativeResize="0"/>
          <p:nvPr/>
        </p:nvPicPr>
        <p:blipFill rotWithShape="1">
          <a:blip r:embed="rId2">
            <a:alphaModFix/>
          </a:blip>
          <a:srcRect b="0" l="0" r="0" t="0"/>
          <a:stretch/>
        </p:blipFill>
        <p:spPr>
          <a:xfrm>
            <a:off x="304813" y="394130"/>
            <a:ext cx="2235300" cy="20966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523" name="Shape 523"/>
        <p:cNvGrpSpPr/>
        <p:nvPr/>
      </p:nvGrpSpPr>
      <p:grpSpPr>
        <a:xfrm>
          <a:off x="0" y="0"/>
          <a:ext cx="0" cy="0"/>
          <a:chOff x="0" y="0"/>
          <a:chExt cx="0" cy="0"/>
        </a:xfrm>
      </p:grpSpPr>
      <p:sp>
        <p:nvSpPr>
          <p:cNvPr id="524" name="Google Shape;524;p74"/>
          <p:cNvSpPr/>
          <p:nvPr/>
        </p:nvSpPr>
        <p:spPr>
          <a:xfrm>
            <a:off x="1" y="6329468"/>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25" name="Google Shape;525;p74"/>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26" name="Google Shape;526;p74"/>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7" name="Google Shape;527;p74"/>
          <p:cNvSpPr/>
          <p:nvPr/>
        </p:nvSpPr>
        <p:spPr>
          <a:xfrm>
            <a:off x="1" y="6330472"/>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28" name="Google Shape;528;p7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529" name="Google Shape;529;p7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530" name="Shape 530"/>
        <p:cNvGrpSpPr/>
        <p:nvPr/>
      </p:nvGrpSpPr>
      <p:grpSpPr>
        <a:xfrm>
          <a:off x="0" y="0"/>
          <a:ext cx="0" cy="0"/>
          <a:chOff x="0" y="0"/>
          <a:chExt cx="0" cy="0"/>
        </a:xfrm>
      </p:grpSpPr>
      <p:sp>
        <p:nvSpPr>
          <p:cNvPr id="531" name="Google Shape;531;p75"/>
          <p:cNvSpPr/>
          <p:nvPr/>
        </p:nvSpPr>
        <p:spPr>
          <a:xfrm>
            <a:off x="0" y="0"/>
            <a:ext cx="9144000" cy="6858000"/>
          </a:xfrm>
          <a:prstGeom prst="rect">
            <a:avLst/>
          </a:prstGeom>
          <a:solidFill>
            <a:srgbClr val="1C9963"/>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32" name="Google Shape;532;p75"/>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33" name="Google Shape;533;p75"/>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34" name="Google Shape;534;p75"/>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35" name="Google Shape;535;p75"/>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36" name="Google Shape;536;p75"/>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37" name="Google Shape;537;p75"/>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538" name="Shape 538"/>
        <p:cNvGrpSpPr/>
        <p:nvPr/>
      </p:nvGrpSpPr>
      <p:grpSpPr>
        <a:xfrm>
          <a:off x="0" y="0"/>
          <a:ext cx="0" cy="0"/>
          <a:chOff x="0" y="0"/>
          <a:chExt cx="0" cy="0"/>
        </a:xfrm>
      </p:grpSpPr>
      <p:sp>
        <p:nvSpPr>
          <p:cNvPr id="539" name="Google Shape;539;p76"/>
          <p:cNvSpPr/>
          <p:nvPr/>
        </p:nvSpPr>
        <p:spPr>
          <a:xfrm>
            <a:off x="0" y="0"/>
            <a:ext cx="9144000" cy="6858000"/>
          </a:xfrm>
          <a:prstGeom prst="rect">
            <a:avLst/>
          </a:prstGeom>
          <a:solidFill>
            <a:srgbClr val="A9B0AC"/>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40" name="Google Shape;540;p7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1" name="Google Shape;541;p7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2" name="Google Shape;542;p76"/>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3" name="Google Shape;543;p76"/>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4" name="Google Shape;544;p76"/>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45" name="Google Shape;545;p76"/>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546" name="Shape 546"/>
        <p:cNvGrpSpPr/>
        <p:nvPr/>
      </p:nvGrpSpPr>
      <p:grpSpPr>
        <a:xfrm>
          <a:off x="0" y="0"/>
          <a:ext cx="0" cy="0"/>
          <a:chOff x="0" y="0"/>
          <a:chExt cx="0" cy="0"/>
        </a:xfrm>
      </p:grpSpPr>
      <p:sp>
        <p:nvSpPr>
          <p:cNvPr id="547" name="Google Shape;547;p77"/>
          <p:cNvSpPr/>
          <p:nvPr/>
        </p:nvSpPr>
        <p:spPr>
          <a:xfrm>
            <a:off x="0" y="0"/>
            <a:ext cx="9144000" cy="6858000"/>
          </a:xfrm>
          <a:prstGeom prst="rect">
            <a:avLst/>
          </a:prstGeom>
          <a:solidFill>
            <a:srgbClr val="464646"/>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48" name="Google Shape;548;p7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49" name="Google Shape;549;p7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50" name="Google Shape;550;p77"/>
          <p:cNvSpPr txBox="1"/>
          <p:nvPr/>
        </p:nvSpPr>
        <p:spPr>
          <a:xfrm>
            <a:off x="115460"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51" name="Google Shape;551;p77"/>
          <p:cNvSpPr txBox="1"/>
          <p:nvPr/>
        </p:nvSpPr>
        <p:spPr>
          <a:xfrm>
            <a:off x="115460" y="2952693"/>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552" name="Google Shape;552;p77"/>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553" name="Google Shape;553;p77"/>
          <p:cNvPicPr preferRelativeResize="0"/>
          <p:nvPr/>
        </p:nvPicPr>
        <p:blipFill rotWithShape="1">
          <a:blip r:embed="rId2">
            <a:alphaModFix/>
          </a:blip>
          <a:srcRect b="0" l="0" r="0" t="0"/>
          <a:stretch/>
        </p:blipFill>
        <p:spPr>
          <a:xfrm>
            <a:off x="304816" y="394130"/>
            <a:ext cx="2235300" cy="209664"/>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554" name="Shape 554"/>
        <p:cNvGrpSpPr/>
        <p:nvPr/>
      </p:nvGrpSpPr>
      <p:grpSpPr>
        <a:xfrm>
          <a:off x="0" y="0"/>
          <a:ext cx="0" cy="0"/>
          <a:chOff x="0" y="0"/>
          <a:chExt cx="0" cy="0"/>
        </a:xfrm>
      </p:grpSpPr>
      <p:sp>
        <p:nvSpPr>
          <p:cNvPr id="555" name="Google Shape;555;p78"/>
          <p:cNvSpPr txBox="1"/>
          <p:nvPr>
            <p:ph type="ctrTitle"/>
          </p:nvPr>
        </p:nvSpPr>
        <p:spPr>
          <a:xfrm>
            <a:off x="219320"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56" name="Google Shape;556;p78"/>
          <p:cNvSpPr txBox="1"/>
          <p:nvPr>
            <p:ph idx="1" type="subTitle"/>
          </p:nvPr>
        </p:nvSpPr>
        <p:spPr>
          <a:xfrm>
            <a:off x="219321"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57" name="Google Shape;557;p78"/>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558" name="Google Shape;558;p78"/>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559" name="Google Shape;559;p78"/>
          <p:cNvPicPr preferRelativeResize="0"/>
          <p:nvPr/>
        </p:nvPicPr>
        <p:blipFill rotWithShape="1">
          <a:blip r:embed="rId3">
            <a:alphaModFix/>
          </a:blip>
          <a:srcRect b="0" l="0" r="0" t="0"/>
          <a:stretch/>
        </p:blipFill>
        <p:spPr>
          <a:xfrm>
            <a:off x="304800" y="5840890"/>
            <a:ext cx="1303773" cy="507278"/>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0" name="Shape 560"/>
        <p:cNvGrpSpPr/>
        <p:nvPr/>
      </p:nvGrpSpPr>
      <p:grpSpPr>
        <a:xfrm>
          <a:off x="0" y="0"/>
          <a:ext cx="0" cy="0"/>
          <a:chOff x="0" y="0"/>
          <a:chExt cx="0" cy="0"/>
        </a:xfrm>
      </p:grpSpPr>
      <p:sp>
        <p:nvSpPr>
          <p:cNvPr id="561" name="Google Shape;561;p79"/>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62" name="Google Shape;562;p79"/>
          <p:cNvSpPr txBox="1"/>
          <p:nvPr>
            <p:ph idx="1" type="body"/>
          </p:nvPr>
        </p:nvSpPr>
        <p:spPr>
          <a:xfrm>
            <a:off x="304800" y="1417638"/>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63" name="Google Shape;563;p79"/>
          <p:cNvSpPr txBox="1"/>
          <p:nvPr>
            <p:ph idx="2" type="body"/>
          </p:nvPr>
        </p:nvSpPr>
        <p:spPr>
          <a:xfrm>
            <a:off x="304800" y="2015411"/>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4" name="Google Shape;564;p79"/>
          <p:cNvSpPr txBox="1"/>
          <p:nvPr>
            <p:ph idx="3" type="body"/>
          </p:nvPr>
        </p:nvSpPr>
        <p:spPr>
          <a:xfrm>
            <a:off x="4645025" y="1417638"/>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65" name="Google Shape;565;p79"/>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6" name="Google Shape;566;p79"/>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67" name="Google Shape;567;p7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568" name="Google Shape;568;p79">
            <a:hlinkClick r:id="rId2"/>
          </p:cNvPr>
          <p:cNvSpPr/>
          <p:nvPr/>
        </p:nvSpPr>
        <p:spPr>
          <a:xfrm>
            <a:off x="3542586" y="6519775"/>
            <a:ext cx="1906800" cy="175500"/>
          </a:xfrm>
          <a:prstGeom prst="rect">
            <a:avLst/>
          </a:prstGeom>
          <a:no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569" name="Shape 569"/>
        <p:cNvGrpSpPr/>
        <p:nvPr/>
      </p:nvGrpSpPr>
      <p:grpSpPr>
        <a:xfrm>
          <a:off x="0" y="0"/>
          <a:ext cx="0" cy="0"/>
          <a:chOff x="0" y="0"/>
          <a:chExt cx="0" cy="0"/>
        </a:xfrm>
      </p:grpSpPr>
      <p:sp>
        <p:nvSpPr>
          <p:cNvPr id="570" name="Google Shape;570;p80"/>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71" name="Google Shape;571;p80"/>
          <p:cNvSpPr txBox="1"/>
          <p:nvPr>
            <p:ph idx="1" type="subTitle"/>
          </p:nvPr>
        </p:nvSpPr>
        <p:spPr>
          <a:xfrm>
            <a:off x="3339152"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72" name="Google Shape;572;p80"/>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73" name="Google Shape;573;p80"/>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215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74" name="Google Shape;574;p80"/>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AP Co-Branded">
  <p:cSld name="Title Slide SAP Co-Branded">
    <p:spTree>
      <p:nvGrpSpPr>
        <p:cNvPr id="575" name="Shape 575"/>
        <p:cNvGrpSpPr/>
        <p:nvPr/>
      </p:nvGrpSpPr>
      <p:grpSpPr>
        <a:xfrm>
          <a:off x="0" y="0"/>
          <a:ext cx="0" cy="0"/>
          <a:chOff x="0" y="0"/>
          <a:chExt cx="0" cy="0"/>
        </a:xfrm>
      </p:grpSpPr>
      <p:sp>
        <p:nvSpPr>
          <p:cNvPr id="576" name="Google Shape;576;p81"/>
          <p:cNvSpPr txBox="1"/>
          <p:nvPr>
            <p:ph type="ctrTitle"/>
          </p:nvPr>
        </p:nvSpPr>
        <p:spPr>
          <a:xfrm>
            <a:off x="219320" y="2933439"/>
            <a:ext cx="8619900" cy="899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77" name="Google Shape;577;p81"/>
          <p:cNvSpPr txBox="1"/>
          <p:nvPr>
            <p:ph idx="1" type="subTitle"/>
          </p:nvPr>
        </p:nvSpPr>
        <p:spPr>
          <a:xfrm>
            <a:off x="219317" y="3832459"/>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40"/>
              </a:spcBef>
              <a:spcAft>
                <a:spcPts val="0"/>
              </a:spcAft>
              <a:buClr>
                <a:srgbClr val="595959"/>
              </a:buClr>
              <a:buSzPts val="2200"/>
              <a:buFont typeface="Arial"/>
              <a:buNone/>
              <a:defRPr b="0" i="0" sz="22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578" name="Google Shape;578;p81"/>
          <p:cNvSpPr/>
          <p:nvPr/>
        </p:nvSpPr>
        <p:spPr>
          <a:xfrm>
            <a:off x="-1" y="1737612"/>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79" name="Google Shape;579;p81"/>
          <p:cNvSpPr/>
          <p:nvPr>
            <p:ph idx="2" type="pic"/>
          </p:nvPr>
        </p:nvSpPr>
        <p:spPr>
          <a:xfrm>
            <a:off x="7188200" y="225425"/>
            <a:ext cx="1650900" cy="807900"/>
          </a:xfrm>
          <a:prstGeom prst="rect">
            <a:avLst/>
          </a:prstGeom>
          <a:noFill/>
          <a:ln>
            <a:noFill/>
          </a:ln>
        </p:spPr>
        <p:txBody>
          <a:bodyPr anchorCtr="0" anchor="t" bIns="91425" lIns="91425" spcFirstLastPara="1" rIns="91425" wrap="square" tIns="91425">
            <a:noAutofit/>
          </a:bodyPr>
          <a:lstStyle>
            <a:lvl1pPr indent="-266700" lvl="0" marL="3429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80" name="Google Shape;580;p81"/>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age">
  <p:cSld name="Table Page">
    <p:spTree>
      <p:nvGrpSpPr>
        <p:cNvPr id="581" name="Shape 581"/>
        <p:cNvGrpSpPr/>
        <p:nvPr/>
      </p:nvGrpSpPr>
      <p:grpSpPr>
        <a:xfrm>
          <a:off x="0" y="0"/>
          <a:ext cx="0" cy="0"/>
          <a:chOff x="0" y="0"/>
          <a:chExt cx="0" cy="0"/>
        </a:xfrm>
      </p:grpSpPr>
      <p:sp>
        <p:nvSpPr>
          <p:cNvPr id="582" name="Google Shape;582;p82"/>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83" name="Google Shape;583;p8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84" name="Google Shape;584;p8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585" name="Google Shape;585;p82"/>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age">
  <p:cSld name="Chart Page">
    <p:spTree>
      <p:nvGrpSpPr>
        <p:cNvPr id="586" name="Shape 586"/>
        <p:cNvGrpSpPr/>
        <p:nvPr/>
      </p:nvGrpSpPr>
      <p:grpSpPr>
        <a:xfrm>
          <a:off x="0" y="0"/>
          <a:ext cx="0" cy="0"/>
          <a:chOff x="0" y="0"/>
          <a:chExt cx="0" cy="0"/>
        </a:xfrm>
      </p:grpSpPr>
      <p:sp>
        <p:nvSpPr>
          <p:cNvPr id="587" name="Google Shape;587;p83"/>
          <p:cNvSpPr/>
          <p:nvPr>
            <p:ph idx="2" type="chart"/>
          </p:nvPr>
        </p:nvSpPr>
        <p:spPr>
          <a:xfrm>
            <a:off x="304800" y="1575486"/>
            <a:ext cx="85344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8" name="Google Shape;588;p83"/>
          <p:cNvSpPr txBox="1"/>
          <p:nvPr>
            <p:ph type="title"/>
          </p:nvPr>
        </p:nvSpPr>
        <p:spPr>
          <a:xfrm>
            <a:off x="304800" y="274638"/>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89" name="Google Shape;589;p8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90" name="Google Shape;590;p8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591" name="Google Shape;591;p83"/>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9"/>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0" name="Google Shape;60;p9"/>
          <p:cNvSpPr txBox="1"/>
          <p:nvPr>
            <p:ph idx="1" type="body"/>
          </p:nvPr>
        </p:nvSpPr>
        <p:spPr>
          <a:xfrm>
            <a:off x="304800" y="1417637"/>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304800" y="2015408"/>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2" name="Google Shape;62;p9"/>
          <p:cNvSpPr txBox="1"/>
          <p:nvPr>
            <p:ph idx="3" type="body"/>
          </p:nvPr>
        </p:nvSpPr>
        <p:spPr>
          <a:xfrm>
            <a:off x="4645025" y="1417637"/>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9"/>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4" name="Google Shape;64;p9"/>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5" name="Google Shape;65;p9"/>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66" name="Google Shape;66;p9">
            <a:hlinkClick r:id="rId2"/>
          </p:cNvPr>
          <p:cNvSpPr/>
          <p:nvPr/>
        </p:nvSpPr>
        <p:spPr>
          <a:xfrm>
            <a:off x="3542585" y="6519775"/>
            <a:ext cx="1906800" cy="175500"/>
          </a:xfrm>
          <a:prstGeom prst="rect">
            <a:avLst/>
          </a:prstGeom>
          <a:noFill/>
          <a:ln>
            <a:noFill/>
          </a:ln>
          <a:effectLst>
            <a:outerShdw blurRad="39999"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r graphic">
  <p:cSld name="Picture or graphic">
    <p:spTree>
      <p:nvGrpSpPr>
        <p:cNvPr id="592" name="Shape 592"/>
        <p:cNvGrpSpPr/>
        <p:nvPr/>
      </p:nvGrpSpPr>
      <p:grpSpPr>
        <a:xfrm>
          <a:off x="0" y="0"/>
          <a:ext cx="0" cy="0"/>
          <a:chOff x="0" y="0"/>
          <a:chExt cx="0" cy="0"/>
        </a:xfrm>
      </p:grpSpPr>
      <p:sp>
        <p:nvSpPr>
          <p:cNvPr id="593" name="Google Shape;593;p84"/>
          <p:cNvSpPr/>
          <p:nvPr>
            <p:ph idx="2" type="pic"/>
          </p:nvPr>
        </p:nvSpPr>
        <p:spPr>
          <a:xfrm>
            <a:off x="304800" y="1575486"/>
            <a:ext cx="8572500" cy="45261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4" name="Google Shape;594;p84"/>
          <p:cNvSpPr txBox="1"/>
          <p:nvPr>
            <p:ph type="title"/>
          </p:nvPr>
        </p:nvSpPr>
        <p:spPr>
          <a:xfrm>
            <a:off x="304800" y="274638"/>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95" name="Google Shape;595;p8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596" name="Google Shape;596;p8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597" name="Google Shape;597;p84"/>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age">
  <p:cSld name="Contents Page">
    <p:spTree>
      <p:nvGrpSpPr>
        <p:cNvPr id="598" name="Shape 598"/>
        <p:cNvGrpSpPr/>
        <p:nvPr/>
      </p:nvGrpSpPr>
      <p:grpSpPr>
        <a:xfrm>
          <a:off x="0" y="0"/>
          <a:ext cx="0" cy="0"/>
          <a:chOff x="0" y="0"/>
          <a:chExt cx="0" cy="0"/>
        </a:xfrm>
      </p:grpSpPr>
      <p:sp>
        <p:nvSpPr>
          <p:cNvPr id="599" name="Google Shape;599;p8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C9963"/>
              </a:solidFill>
              <a:latin typeface="Lucida Sans"/>
              <a:ea typeface="Lucida Sans"/>
              <a:cs typeface="Lucida Sans"/>
              <a:sym typeface="Lucida Sans"/>
            </a:endParaRPr>
          </a:p>
        </p:txBody>
      </p:sp>
      <p:sp>
        <p:nvSpPr>
          <p:cNvPr id="600" name="Google Shape;600;p8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601" name="Google Shape;601;p85"/>
          <p:cNvSpPr txBox="1"/>
          <p:nvPr>
            <p:ph type="title"/>
          </p:nvPr>
        </p:nvSpPr>
        <p:spPr>
          <a:xfrm>
            <a:off x="304800" y="2914650"/>
            <a:ext cx="35847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02" name="Google Shape;602;p85"/>
          <p:cNvSpPr txBox="1"/>
          <p:nvPr>
            <p:ph idx="1" type="body"/>
          </p:nvPr>
        </p:nvSpPr>
        <p:spPr>
          <a:xfrm>
            <a:off x="4624613" y="1858449"/>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3" name="Google Shape;603;p85"/>
          <p:cNvSpPr txBox="1"/>
          <p:nvPr>
            <p:ph idx="2" type="body"/>
          </p:nvPr>
        </p:nvSpPr>
        <p:spPr>
          <a:xfrm>
            <a:off x="7209515" y="1858449"/>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4" name="Google Shape;604;p85"/>
          <p:cNvSpPr txBox="1"/>
          <p:nvPr>
            <p:ph idx="3" type="body"/>
          </p:nvPr>
        </p:nvSpPr>
        <p:spPr>
          <a:xfrm>
            <a:off x="4624613" y="240062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85"/>
          <p:cNvSpPr txBox="1"/>
          <p:nvPr>
            <p:ph idx="4" type="body"/>
          </p:nvPr>
        </p:nvSpPr>
        <p:spPr>
          <a:xfrm>
            <a:off x="7209515" y="240062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6" name="Google Shape;606;p85"/>
          <p:cNvSpPr txBox="1"/>
          <p:nvPr>
            <p:ph idx="5" type="body"/>
          </p:nvPr>
        </p:nvSpPr>
        <p:spPr>
          <a:xfrm>
            <a:off x="4624613" y="295501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7" name="Google Shape;607;p85"/>
          <p:cNvSpPr txBox="1"/>
          <p:nvPr>
            <p:ph idx="6" type="body"/>
          </p:nvPr>
        </p:nvSpPr>
        <p:spPr>
          <a:xfrm>
            <a:off x="7209515" y="295501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8" name="Google Shape;608;p85"/>
          <p:cNvSpPr txBox="1"/>
          <p:nvPr>
            <p:ph idx="7" type="body"/>
          </p:nvPr>
        </p:nvSpPr>
        <p:spPr>
          <a:xfrm>
            <a:off x="4624613" y="350940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85"/>
          <p:cNvSpPr txBox="1"/>
          <p:nvPr>
            <p:ph idx="8" type="body"/>
          </p:nvPr>
        </p:nvSpPr>
        <p:spPr>
          <a:xfrm>
            <a:off x="7209515" y="350940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85"/>
          <p:cNvSpPr txBox="1"/>
          <p:nvPr>
            <p:ph idx="9" type="body"/>
          </p:nvPr>
        </p:nvSpPr>
        <p:spPr>
          <a:xfrm>
            <a:off x="4624613" y="4063798"/>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1" name="Google Shape;611;p85"/>
          <p:cNvSpPr txBox="1"/>
          <p:nvPr>
            <p:ph idx="13" type="body"/>
          </p:nvPr>
        </p:nvSpPr>
        <p:spPr>
          <a:xfrm>
            <a:off x="7209515" y="4063798"/>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85"/>
          <p:cNvSpPr txBox="1"/>
          <p:nvPr>
            <p:ph idx="14" type="body"/>
          </p:nvPr>
        </p:nvSpPr>
        <p:spPr>
          <a:xfrm>
            <a:off x="4624613" y="4618186"/>
            <a:ext cx="2444700" cy="5397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3" name="Google Shape;613;p85"/>
          <p:cNvSpPr txBox="1"/>
          <p:nvPr>
            <p:ph idx="15" type="body"/>
          </p:nvPr>
        </p:nvSpPr>
        <p:spPr>
          <a:xfrm>
            <a:off x="7209515" y="4618186"/>
            <a:ext cx="1447200" cy="539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0"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14" name="Google Shape;614;p85"/>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Image">
  <p:cSld name="Full Bleed Image">
    <p:spTree>
      <p:nvGrpSpPr>
        <p:cNvPr id="615" name="Shape 615"/>
        <p:cNvGrpSpPr/>
        <p:nvPr/>
      </p:nvGrpSpPr>
      <p:grpSpPr>
        <a:xfrm>
          <a:off x="0" y="0"/>
          <a:ext cx="0" cy="0"/>
          <a:chOff x="0" y="0"/>
          <a:chExt cx="0" cy="0"/>
        </a:xfrm>
      </p:grpSpPr>
      <p:sp>
        <p:nvSpPr>
          <p:cNvPr id="616" name="Google Shape;616;p86"/>
          <p:cNvSpPr/>
          <p:nvPr>
            <p:ph idx="2" type="pic"/>
          </p:nvPr>
        </p:nvSpPr>
        <p:spPr>
          <a:xfrm>
            <a:off x="0" y="0"/>
            <a:ext cx="9144000" cy="6858000"/>
          </a:xfrm>
          <a:prstGeom prst="rect">
            <a:avLst/>
          </a:prstGeom>
          <a:noFill/>
          <a:ln>
            <a:noFill/>
          </a:ln>
        </p:spPr>
        <p:txBody>
          <a:bodyPr anchorCtr="0" anchor="t" bIns="91425" lIns="91425" spcFirstLastPara="1" rIns="91425" wrap="square" tIns="91425">
            <a:noAutofit/>
          </a:bodyPr>
          <a:lstStyle>
            <a:lvl1pPr indent="-203200" lvl="0" marL="3429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158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11430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270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270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7" name="Shape 617"/>
        <p:cNvGrpSpPr/>
        <p:nvPr/>
      </p:nvGrpSpPr>
      <p:grpSpPr>
        <a:xfrm>
          <a:off x="0" y="0"/>
          <a:ext cx="0" cy="0"/>
          <a:chOff x="0" y="0"/>
          <a:chExt cx="0" cy="0"/>
        </a:xfrm>
      </p:grpSpPr>
      <p:sp>
        <p:nvSpPr>
          <p:cNvPr id="618" name="Google Shape;618;p87"/>
          <p:cNvSpPr txBox="1"/>
          <p:nvPr>
            <p:ph type="title"/>
          </p:nvPr>
        </p:nvSpPr>
        <p:spPr>
          <a:xfrm>
            <a:off x="304800" y="274638"/>
            <a:ext cx="85599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19" name="Google Shape;619;p87"/>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20" name="Google Shape;620;p87"/>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621" name="Google Shape;621;p87"/>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CA" type="blank">
  <p:cSld name="BLANK">
    <p:spTree>
      <p:nvGrpSpPr>
        <p:cNvPr id="622" name="Shape 622"/>
        <p:cNvGrpSpPr/>
        <p:nvPr/>
      </p:nvGrpSpPr>
      <p:grpSpPr>
        <a:xfrm>
          <a:off x="0" y="0"/>
          <a:ext cx="0" cy="0"/>
          <a:chOff x="0" y="0"/>
          <a:chExt cx="0" cy="0"/>
        </a:xfrm>
      </p:grpSpPr>
      <p:sp>
        <p:nvSpPr>
          <p:cNvPr id="623" name="Google Shape;623;p88"/>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24" name="Google Shape;624;p88"/>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625" name="Google Shape;625;p88"/>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_CA Green">
  <p:cSld name="2_Blank_CA Green">
    <p:spTree>
      <p:nvGrpSpPr>
        <p:cNvPr id="626" name="Shape 626"/>
        <p:cNvGrpSpPr/>
        <p:nvPr/>
      </p:nvGrpSpPr>
      <p:grpSpPr>
        <a:xfrm>
          <a:off x="0" y="0"/>
          <a:ext cx="0" cy="0"/>
          <a:chOff x="0" y="0"/>
          <a:chExt cx="0" cy="0"/>
        </a:xfrm>
      </p:grpSpPr>
      <p:sp>
        <p:nvSpPr>
          <p:cNvPr id="627" name="Google Shape;627;p89"/>
          <p:cNvSpPr/>
          <p:nvPr/>
        </p:nvSpPr>
        <p:spPr>
          <a:xfrm>
            <a:off x="1" y="6330472"/>
            <a:ext cx="9153000" cy="540300"/>
          </a:xfrm>
          <a:prstGeom prst="rect">
            <a:avLst/>
          </a:prstGeom>
          <a:solidFill>
            <a:srgbClr val="1C99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28" name="Google Shape;628;p89"/>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50"/>
              <a:buFont typeface="Lucida Sans"/>
              <a:buNone/>
            </a:pPr>
            <a:fld id="{00000000-1234-1234-1234-123412341234}" type="slidenum">
              <a:rPr b="0" i="0" lang="en-US" sz="1000" u="none" cap="none" strike="noStrike">
                <a:solidFill>
                  <a:schemeClr val="lt1"/>
                </a:solidFill>
                <a:latin typeface="Lucida Sans"/>
                <a:ea typeface="Lucida Sans"/>
                <a:cs typeface="Lucida Sans"/>
                <a:sym typeface="Lucida Sans"/>
              </a:rPr>
              <a:t>‹#›</a:t>
            </a:fld>
            <a:r>
              <a:rPr b="0" i="0" lang="en-US" sz="1000" u="none" cap="none" strike="noStrike">
                <a:solidFill>
                  <a:schemeClr val="lt1"/>
                </a:solidFill>
                <a:latin typeface="Lucida Sans"/>
                <a:ea typeface="Lucida Sans"/>
                <a:cs typeface="Lucida Sans"/>
                <a:sym typeface="Lucida Sans"/>
              </a:rPr>
              <a:t> </a:t>
            </a:r>
            <a:endParaRPr/>
          </a:p>
        </p:txBody>
      </p:sp>
      <p:pic>
        <p:nvPicPr>
          <p:cNvPr id="629" name="Google Shape;629;p89"/>
          <p:cNvPicPr preferRelativeResize="0"/>
          <p:nvPr/>
        </p:nvPicPr>
        <p:blipFill rotWithShape="1">
          <a:blip r:embed="rId2">
            <a:alphaModFix/>
          </a:blip>
          <a:srcRect b="0" l="0" r="0" t="0"/>
          <a:stretch/>
        </p:blipFill>
        <p:spPr>
          <a:xfrm>
            <a:off x="304800" y="6503299"/>
            <a:ext cx="1746600" cy="163837"/>
          </a:xfrm>
          <a:prstGeom prst="rect">
            <a:avLst/>
          </a:prstGeom>
          <a:noFill/>
          <a:ln>
            <a:noFill/>
          </a:ln>
        </p:spPr>
      </p:pic>
      <p:pic>
        <p:nvPicPr>
          <p:cNvPr id="630" name="Google Shape;630;p89"/>
          <p:cNvPicPr preferRelativeResize="0"/>
          <p:nvPr/>
        </p:nvPicPr>
        <p:blipFill rotWithShape="1">
          <a:blip r:embed="rId3">
            <a:alphaModFix/>
          </a:blip>
          <a:srcRect b="0" l="0" r="0" t="0"/>
          <a:stretch/>
        </p:blipFill>
        <p:spPr>
          <a:xfrm>
            <a:off x="304800" y="6503299"/>
            <a:ext cx="1746600" cy="163837"/>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CA and SAP">
  <p:cSld name="1_Blank_CA and SAP">
    <p:spTree>
      <p:nvGrpSpPr>
        <p:cNvPr id="631" name="Shape 631"/>
        <p:cNvGrpSpPr/>
        <p:nvPr/>
      </p:nvGrpSpPr>
      <p:grpSpPr>
        <a:xfrm>
          <a:off x="0" y="0"/>
          <a:ext cx="0" cy="0"/>
          <a:chOff x="0" y="0"/>
          <a:chExt cx="0" cy="0"/>
        </a:xfrm>
      </p:grpSpPr>
      <p:sp>
        <p:nvSpPr>
          <p:cNvPr id="632" name="Google Shape;632;p90"/>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33" name="Google Shape;633;p90"/>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634" name="Google Shape;634;p90"/>
          <p:cNvPicPr preferRelativeResize="0"/>
          <p:nvPr/>
        </p:nvPicPr>
        <p:blipFill rotWithShape="1">
          <a:blip r:embed="rId2">
            <a:alphaModFix/>
          </a:blip>
          <a:srcRect b="0" l="0" r="0" t="0"/>
          <a:stretch/>
        </p:blipFill>
        <p:spPr>
          <a:xfrm>
            <a:off x="304800" y="6533799"/>
            <a:ext cx="3057300" cy="133389"/>
          </a:xfrm>
          <a:prstGeom prst="rect">
            <a:avLst/>
          </a:prstGeom>
          <a:noFill/>
          <a:ln>
            <a:noFill/>
          </a:ln>
        </p:spPr>
      </p:pic>
      <p:pic>
        <p:nvPicPr>
          <p:cNvPr id="635" name="Google Shape;635;p90"/>
          <p:cNvPicPr preferRelativeResize="0"/>
          <p:nvPr/>
        </p:nvPicPr>
        <p:blipFill rotWithShape="1">
          <a:blip r:embed="rId3">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6" name="Shape 636"/>
        <p:cNvGrpSpPr/>
        <p:nvPr/>
      </p:nvGrpSpPr>
      <p:grpSpPr>
        <a:xfrm>
          <a:off x="0" y="0"/>
          <a:ext cx="0" cy="0"/>
          <a:chOff x="0" y="0"/>
          <a:chExt cx="0" cy="0"/>
        </a:xfrm>
      </p:grpSpPr>
      <p:sp>
        <p:nvSpPr>
          <p:cNvPr id="637" name="Google Shape;637;p91"/>
          <p:cNvSpPr txBox="1"/>
          <p:nvPr>
            <p:ph type="title"/>
          </p:nvPr>
        </p:nvSpPr>
        <p:spPr>
          <a:xfrm>
            <a:off x="304800" y="279399"/>
            <a:ext cx="8534400" cy="1116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38" name="Google Shape;638;p91"/>
          <p:cNvSpPr txBox="1"/>
          <p:nvPr>
            <p:ph idx="1" type="body"/>
          </p:nvPr>
        </p:nvSpPr>
        <p:spPr>
          <a:xfrm>
            <a:off x="304800" y="1600200"/>
            <a:ext cx="4038600" cy="45549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91"/>
          <p:cNvSpPr txBox="1"/>
          <p:nvPr>
            <p:ph idx="2" type="body"/>
          </p:nvPr>
        </p:nvSpPr>
        <p:spPr>
          <a:xfrm>
            <a:off x="4496020" y="1603770"/>
            <a:ext cx="4026000" cy="45513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91"/>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41" name="Google Shape;641;p91"/>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642" name="Google Shape;642;p91">
            <a:hlinkClick r:id="rId2"/>
          </p:cNvPr>
          <p:cNvSpPr/>
          <p:nvPr/>
        </p:nvSpPr>
        <p:spPr>
          <a:xfrm>
            <a:off x="3542586" y="6519775"/>
            <a:ext cx="1906800" cy="175500"/>
          </a:xfrm>
          <a:prstGeom prst="rect">
            <a:avLst/>
          </a:prstGeom>
          <a:no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p:cSld name="Image and Text">
    <p:spTree>
      <p:nvGrpSpPr>
        <p:cNvPr id="643" name="Shape 643"/>
        <p:cNvGrpSpPr/>
        <p:nvPr/>
      </p:nvGrpSpPr>
      <p:grpSpPr>
        <a:xfrm>
          <a:off x="0" y="0"/>
          <a:ext cx="0" cy="0"/>
          <a:chOff x="0" y="0"/>
          <a:chExt cx="0" cy="0"/>
        </a:xfrm>
      </p:grpSpPr>
      <p:sp>
        <p:nvSpPr>
          <p:cNvPr id="644" name="Google Shape;644;p92"/>
          <p:cNvSpPr/>
          <p:nvPr>
            <p:ph idx="2" type="pic"/>
          </p:nvPr>
        </p:nvSpPr>
        <p:spPr>
          <a:xfrm>
            <a:off x="4673600" y="1600201"/>
            <a:ext cx="40131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5" name="Google Shape;645;p92"/>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46" name="Google Shape;646;p92"/>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92"/>
          <p:cNvSpPr txBox="1"/>
          <p:nvPr>
            <p:ph idx="3" type="body"/>
          </p:nvPr>
        </p:nvSpPr>
        <p:spPr>
          <a:xfrm>
            <a:off x="4673600" y="5646677"/>
            <a:ext cx="40131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8" name="Google Shape;648;p92"/>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49" name="Google Shape;649;p92"/>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and Text">
  <p:cSld name="2 Images and Text">
    <p:spTree>
      <p:nvGrpSpPr>
        <p:cNvPr id="650" name="Shape 650"/>
        <p:cNvGrpSpPr/>
        <p:nvPr/>
      </p:nvGrpSpPr>
      <p:grpSpPr>
        <a:xfrm>
          <a:off x="0" y="0"/>
          <a:ext cx="0" cy="0"/>
          <a:chOff x="0" y="0"/>
          <a:chExt cx="0" cy="0"/>
        </a:xfrm>
      </p:grpSpPr>
      <p:sp>
        <p:nvSpPr>
          <p:cNvPr id="651" name="Google Shape;651;p93"/>
          <p:cNvSpPr/>
          <p:nvPr>
            <p:ph idx="2" type="pic"/>
          </p:nvPr>
        </p:nvSpPr>
        <p:spPr>
          <a:xfrm>
            <a:off x="4673600" y="3892047"/>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2" name="Google Shape;652;p93"/>
          <p:cNvSpPr/>
          <p:nvPr>
            <p:ph idx="3" type="pic"/>
          </p:nvPr>
        </p:nvSpPr>
        <p:spPr>
          <a:xfrm>
            <a:off x="4673600" y="1600201"/>
            <a:ext cx="40131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3" name="Google Shape;653;p93"/>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54" name="Google Shape;654;p93"/>
          <p:cNvSpPr txBox="1"/>
          <p:nvPr>
            <p:ph idx="1" type="body"/>
          </p:nvPr>
        </p:nvSpPr>
        <p:spPr>
          <a:xfrm>
            <a:off x="304800" y="1600200"/>
            <a:ext cx="41910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5" name="Google Shape;655;p93"/>
          <p:cNvSpPr txBox="1"/>
          <p:nvPr>
            <p:ph idx="4" type="body"/>
          </p:nvPr>
        </p:nvSpPr>
        <p:spPr>
          <a:xfrm>
            <a:off x="4673600" y="5646677"/>
            <a:ext cx="4057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6" name="Google Shape;656;p93"/>
          <p:cNvSpPr txBox="1"/>
          <p:nvPr>
            <p:ph idx="5" type="body"/>
          </p:nvPr>
        </p:nvSpPr>
        <p:spPr>
          <a:xfrm>
            <a:off x="4673600" y="3354831"/>
            <a:ext cx="40131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7" name="Google Shape;657;p93"/>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58" name="Google Shape;658;p93"/>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67" name="Shape 67"/>
        <p:cNvGrpSpPr/>
        <p:nvPr/>
      </p:nvGrpSpPr>
      <p:grpSpPr>
        <a:xfrm>
          <a:off x="0" y="0"/>
          <a:ext cx="0" cy="0"/>
          <a:chOff x="0" y="0"/>
          <a:chExt cx="0" cy="0"/>
        </a:xfrm>
      </p:grpSpPr>
      <p:sp>
        <p:nvSpPr>
          <p:cNvPr id="68" name="Google Shape;68;p10"/>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9" name="Google Shape;69;p10"/>
          <p:cNvSpPr txBox="1"/>
          <p:nvPr>
            <p:ph idx="1" type="subTitle"/>
          </p:nvPr>
        </p:nvSpPr>
        <p:spPr>
          <a:xfrm>
            <a:off x="3339151"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0" name="Google Shape;70;p10"/>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 name="Google Shape;71;p10"/>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165100" lvl="0" marL="5080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228600" lvl="1" marL="9652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177800" lvl="3" marL="1778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177800" lvl="4" marL="2235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79400" lvl="5" marL="2794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79400" lvl="6" marL="3251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79400" lvl="7" marL="3708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79400" lvl="8" marL="4165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2" name="Google Shape;72;p10"/>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659" name="Shape 659"/>
        <p:cNvGrpSpPr/>
        <p:nvPr/>
      </p:nvGrpSpPr>
      <p:grpSpPr>
        <a:xfrm>
          <a:off x="0" y="0"/>
          <a:ext cx="0" cy="0"/>
          <a:chOff x="0" y="0"/>
          <a:chExt cx="0" cy="0"/>
        </a:xfrm>
      </p:grpSpPr>
      <p:sp>
        <p:nvSpPr>
          <p:cNvPr id="660" name="Google Shape;660;p94"/>
          <p:cNvSpPr/>
          <p:nvPr>
            <p:ph idx="2" type="pic"/>
          </p:nvPr>
        </p:nvSpPr>
        <p:spPr>
          <a:xfrm>
            <a:off x="4683120" y="1600200"/>
            <a:ext cx="4003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1" name="Google Shape;661;p94"/>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62" name="Google Shape;662;p94"/>
          <p:cNvSpPr txBox="1"/>
          <p:nvPr>
            <p:ph idx="1" type="body"/>
          </p:nvPr>
        </p:nvSpPr>
        <p:spPr>
          <a:xfrm>
            <a:off x="4683120" y="5646677"/>
            <a:ext cx="4003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3" name="Google Shape;663;p94"/>
          <p:cNvSpPr/>
          <p:nvPr>
            <p:ph idx="3" type="pic"/>
          </p:nvPr>
        </p:nvSpPr>
        <p:spPr>
          <a:xfrm>
            <a:off x="304801" y="1600200"/>
            <a:ext cx="4225800" cy="4526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4" name="Google Shape;664;p94"/>
          <p:cNvSpPr txBox="1"/>
          <p:nvPr>
            <p:ph idx="4" type="body"/>
          </p:nvPr>
        </p:nvSpPr>
        <p:spPr>
          <a:xfrm>
            <a:off x="304800" y="5646677"/>
            <a:ext cx="42258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5" name="Google Shape;665;p94"/>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66" name="Google Shape;666;p94"/>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p:cSld name="Four Images">
    <p:spTree>
      <p:nvGrpSpPr>
        <p:cNvPr id="667" name="Shape 667"/>
        <p:cNvGrpSpPr/>
        <p:nvPr/>
      </p:nvGrpSpPr>
      <p:grpSpPr>
        <a:xfrm>
          <a:off x="0" y="0"/>
          <a:ext cx="0" cy="0"/>
          <a:chOff x="0" y="0"/>
          <a:chExt cx="0" cy="0"/>
        </a:xfrm>
      </p:grpSpPr>
      <p:sp>
        <p:nvSpPr>
          <p:cNvPr id="668" name="Google Shape;668;p95"/>
          <p:cNvSpPr/>
          <p:nvPr>
            <p:ph idx="2" type="pic"/>
          </p:nvPr>
        </p:nvSpPr>
        <p:spPr>
          <a:xfrm>
            <a:off x="4530722"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9" name="Google Shape;669;p95"/>
          <p:cNvSpPr/>
          <p:nvPr>
            <p:ph idx="3" type="pic"/>
          </p:nvPr>
        </p:nvSpPr>
        <p:spPr>
          <a:xfrm>
            <a:off x="4533898" y="1600200"/>
            <a:ext cx="41529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0" name="Google Shape;670;p95"/>
          <p:cNvSpPr/>
          <p:nvPr>
            <p:ph idx="4" type="pic"/>
          </p:nvPr>
        </p:nvSpPr>
        <p:spPr>
          <a:xfrm>
            <a:off x="304800" y="1600200"/>
            <a:ext cx="4159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1" name="Google Shape;671;p95"/>
          <p:cNvSpPr/>
          <p:nvPr>
            <p:ph idx="5" type="pic"/>
          </p:nvPr>
        </p:nvSpPr>
        <p:spPr>
          <a:xfrm>
            <a:off x="307975" y="3892046"/>
            <a:ext cx="4156200" cy="2234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Lucida Sans"/>
                <a:ea typeface="Lucida Sans"/>
                <a:cs typeface="Lucida Sans"/>
                <a:sym typeface="Lucida Sans"/>
              </a:defRPr>
            </a:lvl1pPr>
            <a:lvl2pPr indent="0" lvl="1" marL="457200" marR="0" rtl="0" algn="l">
              <a:lnSpc>
                <a:spcPct val="100000"/>
              </a:lnSpc>
              <a:spcBef>
                <a:spcPts val="560"/>
              </a:spcBef>
              <a:spcAft>
                <a:spcPts val="0"/>
              </a:spcAft>
              <a:buClr>
                <a:srgbClr val="595959"/>
              </a:buClr>
              <a:buSzPts val="2800"/>
              <a:buFont typeface="Arial"/>
              <a:buNone/>
              <a:defRPr b="0" i="0" sz="2800" u="none" cap="none" strike="noStrike">
                <a:solidFill>
                  <a:srgbClr val="595959"/>
                </a:solidFill>
                <a:latin typeface="Allerta"/>
                <a:ea typeface="Allerta"/>
                <a:cs typeface="Allerta"/>
                <a:sym typeface="Allerta"/>
              </a:defRPr>
            </a:lvl2pPr>
            <a:lvl3pPr indent="0" lvl="2" marL="914400" marR="0" rtl="0" algn="l">
              <a:lnSpc>
                <a:spcPct val="100000"/>
              </a:lnSpc>
              <a:spcBef>
                <a:spcPts val="480"/>
              </a:spcBef>
              <a:spcAft>
                <a:spcPts val="0"/>
              </a:spcAft>
              <a:buClr>
                <a:srgbClr val="595959"/>
              </a:buClr>
              <a:buSzPts val="2400"/>
              <a:buFont typeface="Arial"/>
              <a:buNone/>
              <a:defRPr b="0" i="0" sz="2400" u="none" cap="none" strike="noStrike">
                <a:solidFill>
                  <a:srgbClr val="595959"/>
                </a:solidFill>
                <a:latin typeface="Allerta"/>
                <a:ea typeface="Allerta"/>
                <a:cs typeface="Allerta"/>
                <a:sym typeface="Allerta"/>
              </a:defRPr>
            </a:lvl3pPr>
            <a:lvl4pPr indent="0" lvl="3" marL="13716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4pPr>
            <a:lvl5pPr indent="0" lvl="4" marL="182880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Allerta"/>
                <a:ea typeface="Allerta"/>
                <a:cs typeface="Allerta"/>
                <a:sym typeface="Allerta"/>
              </a:defRPr>
            </a:lvl5pPr>
            <a:lvl6pPr indent="0" lvl="5"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2" name="Google Shape;672;p95"/>
          <p:cNvSpPr txBox="1"/>
          <p:nvPr>
            <p:ph type="title"/>
          </p:nvPr>
        </p:nvSpPr>
        <p:spPr>
          <a:xfrm>
            <a:off x="304800" y="274638"/>
            <a:ext cx="83820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73" name="Google Shape;673;p95"/>
          <p:cNvSpPr txBox="1"/>
          <p:nvPr>
            <p:ph idx="1" type="body"/>
          </p:nvPr>
        </p:nvSpPr>
        <p:spPr>
          <a:xfrm>
            <a:off x="4533898" y="5646677"/>
            <a:ext cx="41529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4" name="Google Shape;674;p95"/>
          <p:cNvSpPr txBox="1"/>
          <p:nvPr>
            <p:ph idx="6" type="body"/>
          </p:nvPr>
        </p:nvSpPr>
        <p:spPr>
          <a:xfrm>
            <a:off x="304800" y="5646677"/>
            <a:ext cx="4159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5" name="Google Shape;675;p95"/>
          <p:cNvSpPr txBox="1"/>
          <p:nvPr>
            <p:ph idx="7" type="body"/>
          </p:nvPr>
        </p:nvSpPr>
        <p:spPr>
          <a:xfrm>
            <a:off x="4530722" y="3354831"/>
            <a:ext cx="4156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6" name="Google Shape;676;p95"/>
          <p:cNvSpPr txBox="1"/>
          <p:nvPr>
            <p:ph idx="8" type="body"/>
          </p:nvPr>
        </p:nvSpPr>
        <p:spPr>
          <a:xfrm>
            <a:off x="304801" y="3354831"/>
            <a:ext cx="4159200" cy="479400"/>
          </a:xfrm>
          <a:prstGeom prst="rect">
            <a:avLst/>
          </a:prstGeom>
          <a:solidFill>
            <a:srgbClr val="FFFFFF">
              <a:alpha val="48630"/>
            </a:srgbClr>
          </a:solidFill>
          <a:ln>
            <a:noFill/>
          </a:ln>
        </p:spPr>
        <p:txBody>
          <a:bodyPr anchorCtr="0" anchor="ctr" bIns="91425" lIns="91425" spcFirstLastPara="1" rIns="91425" wrap="square" tIns="91425">
            <a:noAutofit/>
          </a:bodyPr>
          <a:lstStyle>
            <a:lvl1pPr indent="-228600" lvl="0" marL="457200" marR="0" rtl="0" algn="ctr">
              <a:lnSpc>
                <a:spcPct val="100000"/>
              </a:lnSpc>
              <a:spcBef>
                <a:spcPts val="320"/>
              </a:spcBef>
              <a:spcAft>
                <a:spcPts val="0"/>
              </a:spcAft>
              <a:buClr>
                <a:srgbClr val="595959"/>
              </a:buClr>
              <a:buSzPts val="1600"/>
              <a:buFont typeface="Arial"/>
              <a:buNone/>
              <a:defRPr b="0" i="0" sz="16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7" name="Google Shape;677;p95"/>
          <p:cNvSpPr/>
          <p:nvPr/>
        </p:nvSpPr>
        <p:spPr>
          <a:xfrm>
            <a:off x="1" y="6330472"/>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78" name="Google Shape;678;p95"/>
          <p:cNvSpPr txBox="1"/>
          <p:nvPr/>
        </p:nvSpPr>
        <p:spPr>
          <a:xfrm>
            <a:off x="7571684" y="6483774"/>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Lucida Sans"/>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679" name="Shape 679"/>
        <p:cNvGrpSpPr/>
        <p:nvPr/>
      </p:nvGrpSpPr>
      <p:grpSpPr>
        <a:xfrm>
          <a:off x="0" y="0"/>
          <a:ext cx="0" cy="0"/>
          <a:chOff x="0" y="0"/>
          <a:chExt cx="0" cy="0"/>
        </a:xfrm>
      </p:grpSpPr>
      <p:sp>
        <p:nvSpPr>
          <p:cNvPr id="680" name="Google Shape;680;p96"/>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1" name="Google Shape;681;p96"/>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2" name="Google Shape;682;p96"/>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3" name="Google Shape;683;p96"/>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4" name="Google Shape;684;p96"/>
          <p:cNvSpPr/>
          <p:nvPr/>
        </p:nvSpPr>
        <p:spPr>
          <a:xfrm>
            <a:off x="152400" y="2286000"/>
            <a:ext cx="8833200"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5" name="Google Shape;685;p96"/>
          <p:cNvSpPr/>
          <p:nvPr/>
        </p:nvSpPr>
        <p:spPr>
          <a:xfrm>
            <a:off x="155448" y="142352"/>
            <a:ext cx="8833200" cy="213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6" name="Google Shape;686;p96"/>
          <p:cNvSpPr txBox="1"/>
          <p:nvPr>
            <p:ph idx="1" type="body"/>
          </p:nvPr>
        </p:nvSpPr>
        <p:spPr>
          <a:xfrm>
            <a:off x="1368426" y="2743200"/>
            <a:ext cx="6480300" cy="1673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20"/>
              </a:spcBef>
              <a:spcAft>
                <a:spcPts val="0"/>
              </a:spcAft>
              <a:buClr>
                <a:schemeClr val="accent1"/>
              </a:buClr>
              <a:buSzPts val="1600"/>
              <a:buFont typeface="Noto Sans Symbols"/>
              <a:buNone/>
              <a:defRPr b="1" i="0" sz="1600" u="none" cap="none" strike="noStrike">
                <a:solidFill>
                  <a:schemeClr val="dk2"/>
                </a:solidFill>
                <a:latin typeface="Lucida Sans"/>
                <a:ea typeface="Lucida Sans"/>
                <a:cs typeface="Lucida Sans"/>
                <a:sym typeface="Lucida Sans"/>
              </a:defRPr>
            </a:lvl1pPr>
            <a:lvl2pPr indent="-228600" lvl="1" marL="914400" marR="0" rtl="0" algn="l">
              <a:lnSpc>
                <a:spcPct val="100000"/>
              </a:lnSpc>
              <a:spcBef>
                <a:spcPts val="360"/>
              </a:spcBef>
              <a:spcAft>
                <a:spcPts val="0"/>
              </a:spcAft>
              <a:buClr>
                <a:schemeClr val="accent2"/>
              </a:buClr>
              <a:buSzPts val="180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lnSpc>
                <a:spcPct val="100000"/>
              </a:lnSpc>
              <a:spcBef>
                <a:spcPts val="320"/>
              </a:spcBef>
              <a:spcAft>
                <a:spcPts val="0"/>
              </a:spcAft>
              <a:buClr>
                <a:schemeClr val="accent3"/>
              </a:buClr>
              <a:buSzPts val="16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lnSpc>
                <a:spcPct val="100000"/>
              </a:lnSpc>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lnSpc>
                <a:spcPct val="100000"/>
              </a:lnSpc>
              <a:spcBef>
                <a:spcPts val="280"/>
              </a:spcBef>
              <a:spcAft>
                <a:spcPts val="0"/>
              </a:spcAft>
              <a:buClr>
                <a:schemeClr val="accent5"/>
              </a:buClr>
              <a:buSzPts val="1400"/>
              <a:buFont typeface="Georgia"/>
              <a:buNone/>
              <a:defRPr b="0" i="0" sz="1400" u="none" cap="none" strike="noStrike">
                <a:solidFill>
                  <a:srgbClr val="888888"/>
                </a:solidFill>
                <a:latin typeface="Georgia"/>
                <a:ea typeface="Georgia"/>
                <a:cs typeface="Georgia"/>
                <a:sym typeface="Georgia"/>
              </a:defRPr>
            </a:lvl5pPr>
            <a:lvl6pPr indent="-320038"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687" name="Google Shape;687;p96"/>
          <p:cNvSpPr/>
          <p:nvPr/>
        </p:nvSpPr>
        <p:spPr>
          <a:xfrm>
            <a:off x="146304" y="6391656"/>
            <a:ext cx="8833200" cy="30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8" name="Google Shape;688;p96"/>
          <p:cNvSpPr/>
          <p:nvPr/>
        </p:nvSpPr>
        <p:spPr>
          <a:xfrm>
            <a:off x="152400" y="152400"/>
            <a:ext cx="8833200" cy="6547200"/>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689" name="Google Shape;689;p96"/>
          <p:cNvSpPr txBox="1"/>
          <p:nvPr>
            <p:ph idx="11" type="ftr"/>
          </p:nvPr>
        </p:nvSpPr>
        <p:spPr>
          <a:xfrm>
            <a:off x="304800" y="6410848"/>
            <a:ext cx="3581400" cy="3657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200"/>
              <a:buFont typeface="Lucida Sans"/>
              <a:buNone/>
              <a:defRPr b="0" i="0" sz="12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sp>
        <p:nvSpPr>
          <p:cNvPr id="690" name="Google Shape;690;p96"/>
          <p:cNvSpPr txBox="1"/>
          <p:nvPr>
            <p:ph idx="10" type="dt"/>
          </p:nvPr>
        </p:nvSpPr>
        <p:spPr>
          <a:xfrm>
            <a:off x="5791200" y="6404984"/>
            <a:ext cx="3045000" cy="3657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Lucida Sans"/>
              <a:buNone/>
              <a:defRPr b="0" i="0" sz="1400" u="none" cap="none" strike="noStrike">
                <a:solidFill>
                  <a:srgbClr val="FFFFFF"/>
                </a:solidFill>
                <a:latin typeface="Lucida Sans"/>
                <a:ea typeface="Lucida Sans"/>
                <a:cs typeface="Lucida Sans"/>
                <a:sym typeface="Lucida Sans"/>
              </a:defRPr>
            </a:lvl1pPr>
            <a:lvl2pPr indent="0" lvl="1" marL="457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6pPr>
            <a:lvl7pPr indent="0" lvl="6" marL="27432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7pPr>
            <a:lvl8pPr indent="0" lvl="7" marL="32004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8pPr>
            <a:lvl9pPr indent="0" lvl="8" marL="3657600" marR="0" rtl="0" algn="l">
              <a:lnSpc>
                <a:spcPct val="100000"/>
              </a:lnSpc>
              <a:spcBef>
                <a:spcPts val="0"/>
              </a:spcBef>
              <a:spcAft>
                <a:spcPts val="0"/>
              </a:spcAft>
              <a:buClr>
                <a:schemeClr val="dk1"/>
              </a:buClr>
              <a:buSzPts val="1800"/>
              <a:buFont typeface="Georgia"/>
              <a:buNone/>
              <a:defRPr b="0" i="0" sz="1800" u="none" cap="none" strike="noStrike">
                <a:solidFill>
                  <a:schemeClr val="dk1"/>
                </a:solidFill>
                <a:latin typeface="Georgia"/>
                <a:ea typeface="Georgia"/>
                <a:cs typeface="Georgia"/>
                <a:sym typeface="Georgia"/>
              </a:defRPr>
            </a:lvl9pPr>
          </a:lstStyle>
          <a:p/>
        </p:txBody>
      </p:sp>
      <p:cxnSp>
        <p:nvCxnSpPr>
          <p:cNvPr id="691" name="Google Shape;691;p96"/>
          <p:cNvCxnSpPr/>
          <p:nvPr/>
        </p:nvCxnSpPr>
        <p:spPr>
          <a:xfrm>
            <a:off x="152400" y="2438400"/>
            <a:ext cx="8833200" cy="0"/>
          </a:xfrm>
          <a:prstGeom prst="straightConnector1">
            <a:avLst/>
          </a:prstGeom>
          <a:noFill/>
          <a:ln cap="flat" cmpd="sng" w="11425">
            <a:solidFill>
              <a:srgbClr val="7A9798"/>
            </a:solidFill>
            <a:prstDash val="dash"/>
            <a:round/>
            <a:headEnd len="sm" w="sm" type="none"/>
            <a:tailEnd len="sm" w="sm" type="none"/>
          </a:ln>
        </p:spPr>
      </p:cxnSp>
      <p:sp>
        <p:nvSpPr>
          <p:cNvPr id="692" name="Google Shape;692;p96"/>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93" name="Google Shape;693;p96"/>
          <p:cNvSpPr/>
          <p:nvPr/>
        </p:nvSpPr>
        <p:spPr>
          <a:xfrm>
            <a:off x="4361688" y="2209800"/>
            <a:ext cx="420600" cy="420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694" name="Google Shape;694;p96"/>
          <p:cNvSpPr txBox="1"/>
          <p:nvPr>
            <p:ph idx="12" type="sldNum"/>
          </p:nvPr>
        </p:nvSpPr>
        <p:spPr>
          <a:xfrm>
            <a:off x="4343400" y="2199450"/>
            <a:ext cx="457200" cy="4413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1pPr>
            <a:lvl2pPr indent="0" lvl="1"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2pPr>
            <a:lvl3pPr indent="0" lvl="2"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3pPr>
            <a:lvl4pPr indent="0" lvl="3"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4pPr>
            <a:lvl5pPr indent="0" lvl="4"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5pPr>
            <a:lvl6pPr indent="0" lvl="5"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6pPr>
            <a:lvl7pPr indent="0" lvl="6"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7pPr>
            <a:lvl8pPr indent="0" lvl="7"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8pPr>
            <a:lvl9pPr indent="0" lvl="8" marL="0" marR="0" rtl="0" algn="ctr">
              <a:lnSpc>
                <a:spcPct val="100000"/>
              </a:lnSpc>
              <a:spcBef>
                <a:spcPts val="0"/>
              </a:spcBef>
              <a:spcAft>
                <a:spcPts val="0"/>
              </a:spcAft>
              <a:buClr>
                <a:srgbClr val="7A9798"/>
              </a:buClr>
              <a:buSzPts val="400"/>
              <a:buFont typeface="Lucida Sans"/>
              <a:buNone/>
              <a:defRPr b="0" i="0" sz="1600" u="none" cap="none" strike="noStrike">
                <a:solidFill>
                  <a:srgbClr val="7A9798"/>
                </a:solidFill>
                <a:latin typeface="Lucida Sans"/>
                <a:ea typeface="Lucida Sans"/>
                <a:cs typeface="Lucida Sans"/>
                <a:sym typeface="Lucida Sans"/>
              </a:defRPr>
            </a:lvl9pPr>
          </a:lstStyle>
          <a:p>
            <a:pPr indent="0" lvl="0" marL="0" rtl="0" algn="ctr">
              <a:spcBef>
                <a:spcPts val="0"/>
              </a:spcBef>
              <a:spcAft>
                <a:spcPts val="0"/>
              </a:spcAft>
              <a:buNone/>
            </a:pPr>
            <a:fld id="{00000000-1234-1234-1234-123412341234}" type="slidenum">
              <a:rPr lang="en-US"/>
              <a:t>‹#›</a:t>
            </a:fld>
            <a:endParaRPr/>
          </a:p>
        </p:txBody>
      </p:sp>
      <p:sp>
        <p:nvSpPr>
          <p:cNvPr id="695" name="Google Shape;695;p96"/>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4200"/>
              <a:buFont typeface="Georgia"/>
              <a:buNone/>
              <a:defRPr b="0" i="0" sz="4200" u="none" cap="none" strike="noStrike">
                <a:solidFill>
                  <a:srgbClr val="FFFFF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py" type="obj">
  <p:cSld name="OBJECT">
    <p:spTree>
      <p:nvGrpSpPr>
        <p:cNvPr id="699" name="Shape 699"/>
        <p:cNvGrpSpPr/>
        <p:nvPr/>
      </p:nvGrpSpPr>
      <p:grpSpPr>
        <a:xfrm>
          <a:off x="0" y="0"/>
          <a:ext cx="0" cy="0"/>
          <a:chOff x="0" y="0"/>
          <a:chExt cx="0" cy="0"/>
        </a:xfrm>
      </p:grpSpPr>
      <p:sp>
        <p:nvSpPr>
          <p:cNvPr id="700" name="Google Shape;700;p98"/>
          <p:cNvSpPr/>
          <p:nvPr/>
        </p:nvSpPr>
        <p:spPr>
          <a:xfrm>
            <a:off x="0" y="6329467"/>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01" name="Google Shape;701;p98"/>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02" name="Google Shape;702;p98"/>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3" name="Google Shape;703;p98"/>
          <p:cNvSpPr/>
          <p:nvPr/>
        </p:nvSpPr>
        <p:spPr>
          <a:xfrm>
            <a:off x="0" y="6330471"/>
            <a:ext cx="9153000" cy="54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04" name="Google Shape;704;p98"/>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pic>
        <p:nvPicPr>
          <p:cNvPr id="705" name="Google Shape;705;p98"/>
          <p:cNvPicPr preferRelativeResize="0"/>
          <p:nvPr/>
        </p:nvPicPr>
        <p:blipFill rotWithShape="1">
          <a:blip r:embed="rId2">
            <a:alphaModFix/>
          </a:blip>
          <a:srcRect b="0" l="0" r="0" t="0"/>
          <a:stretch/>
        </p:blipFill>
        <p:spPr>
          <a:xfrm>
            <a:off x="304800" y="6503298"/>
            <a:ext cx="1746600" cy="163837"/>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and SAP">
  <p:cSld name="Title Slide CA and SAP">
    <p:spTree>
      <p:nvGrpSpPr>
        <p:cNvPr id="706" name="Shape 706"/>
        <p:cNvGrpSpPr/>
        <p:nvPr/>
      </p:nvGrpSpPr>
      <p:grpSpPr>
        <a:xfrm>
          <a:off x="0" y="0"/>
          <a:ext cx="0" cy="0"/>
          <a:chOff x="0" y="0"/>
          <a:chExt cx="0" cy="0"/>
        </a:xfrm>
      </p:grpSpPr>
      <p:sp>
        <p:nvSpPr>
          <p:cNvPr id="707" name="Google Shape;707;p99"/>
          <p:cNvSpPr txBox="1"/>
          <p:nvPr>
            <p:ph type="ctrTitle"/>
          </p:nvPr>
        </p:nvSpPr>
        <p:spPr>
          <a:xfrm>
            <a:off x="219319" y="2982072"/>
            <a:ext cx="8619900" cy="850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0514F"/>
              </a:buClr>
              <a:buSzPts val="2800"/>
              <a:buFont typeface="Allerta"/>
              <a:buNone/>
              <a:defRPr b="0" i="0" sz="2800" u="none" cap="none" strike="noStrike">
                <a:solidFill>
                  <a:srgbClr val="50514F"/>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08" name="Google Shape;708;p99"/>
          <p:cNvSpPr txBox="1"/>
          <p:nvPr>
            <p:ph idx="1" type="subTitle"/>
          </p:nvPr>
        </p:nvSpPr>
        <p:spPr>
          <a:xfrm>
            <a:off x="219320" y="3832458"/>
            <a:ext cx="86199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09" name="Google Shape;709;p99"/>
          <p:cNvSpPr/>
          <p:nvPr/>
        </p:nvSpPr>
        <p:spPr>
          <a:xfrm>
            <a:off x="0" y="1737611"/>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710" name="Google Shape;710;p99"/>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pic>
        <p:nvPicPr>
          <p:cNvPr id="711" name="Google Shape;711;p99"/>
          <p:cNvPicPr preferRelativeResize="0"/>
          <p:nvPr/>
        </p:nvPicPr>
        <p:blipFill rotWithShape="1">
          <a:blip r:embed="rId3">
            <a:alphaModFix/>
          </a:blip>
          <a:srcRect b="0" l="0" r="0" t="0"/>
          <a:stretch/>
        </p:blipFill>
        <p:spPr>
          <a:xfrm>
            <a:off x="304800" y="5840889"/>
            <a:ext cx="1303773" cy="507278"/>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712" name="Shape 712"/>
        <p:cNvGrpSpPr/>
        <p:nvPr/>
      </p:nvGrpSpPr>
      <p:grpSpPr>
        <a:xfrm>
          <a:off x="0" y="0"/>
          <a:ext cx="0" cy="0"/>
          <a:chOff x="0" y="0"/>
          <a:chExt cx="0" cy="0"/>
        </a:xfrm>
      </p:grpSpPr>
      <p:sp>
        <p:nvSpPr>
          <p:cNvPr id="713" name="Google Shape;713;p100"/>
          <p:cNvSpPr/>
          <p:nvPr/>
        </p:nvSpPr>
        <p:spPr>
          <a:xfrm>
            <a:off x="0" y="0"/>
            <a:ext cx="9144000" cy="6858000"/>
          </a:xfrm>
          <a:prstGeom prst="rect">
            <a:avLst/>
          </a:prstGeom>
          <a:solidFill>
            <a:srgbClr val="1C9963"/>
          </a:solid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14" name="Google Shape;714;p100"/>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15" name="Google Shape;715;p100"/>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16" name="Google Shape;716;p100"/>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17" name="Google Shape;717;p100"/>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18" name="Google Shape;718;p100"/>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719" name="Google Shape;719;p100"/>
          <p:cNvPicPr preferRelativeResize="0"/>
          <p:nvPr/>
        </p:nvPicPr>
        <p:blipFill rotWithShape="1">
          <a:blip r:embed="rId2">
            <a:alphaModFix/>
          </a:blip>
          <a:srcRect b="0" l="0" r="0" t="0"/>
          <a:stretch/>
        </p:blipFill>
        <p:spPr>
          <a:xfrm>
            <a:off x="304815" y="394130"/>
            <a:ext cx="2235300" cy="209664"/>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720" name="Shape 720"/>
        <p:cNvGrpSpPr/>
        <p:nvPr/>
      </p:nvGrpSpPr>
      <p:grpSpPr>
        <a:xfrm>
          <a:off x="0" y="0"/>
          <a:ext cx="0" cy="0"/>
          <a:chOff x="0" y="0"/>
          <a:chExt cx="0" cy="0"/>
        </a:xfrm>
      </p:grpSpPr>
      <p:sp>
        <p:nvSpPr>
          <p:cNvPr id="721" name="Google Shape;721;p101"/>
          <p:cNvSpPr/>
          <p:nvPr/>
        </p:nvSpPr>
        <p:spPr>
          <a:xfrm>
            <a:off x="0" y="0"/>
            <a:ext cx="9144000" cy="6858000"/>
          </a:xfrm>
          <a:prstGeom prst="rect">
            <a:avLst/>
          </a:prstGeom>
          <a:solidFill>
            <a:srgbClr val="A9B0AC"/>
          </a:solid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22" name="Google Shape;722;p10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3" name="Google Shape;723;p10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4" name="Google Shape;724;p101"/>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5" name="Google Shape;725;p101"/>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26" name="Google Shape;726;p101"/>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727" name="Google Shape;727;p101"/>
          <p:cNvPicPr preferRelativeResize="0"/>
          <p:nvPr/>
        </p:nvPicPr>
        <p:blipFill rotWithShape="1">
          <a:blip r:embed="rId2">
            <a:alphaModFix/>
          </a:blip>
          <a:srcRect b="0" l="0" r="0" t="0"/>
          <a:stretch/>
        </p:blipFill>
        <p:spPr>
          <a:xfrm>
            <a:off x="304815" y="394130"/>
            <a:ext cx="2235300" cy="209664"/>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728" name="Shape 728"/>
        <p:cNvGrpSpPr/>
        <p:nvPr/>
      </p:nvGrpSpPr>
      <p:grpSpPr>
        <a:xfrm>
          <a:off x="0" y="0"/>
          <a:ext cx="0" cy="0"/>
          <a:chOff x="0" y="0"/>
          <a:chExt cx="0" cy="0"/>
        </a:xfrm>
      </p:grpSpPr>
      <p:sp>
        <p:nvSpPr>
          <p:cNvPr id="729" name="Google Shape;729;p102"/>
          <p:cNvSpPr/>
          <p:nvPr/>
        </p:nvSpPr>
        <p:spPr>
          <a:xfrm>
            <a:off x="0" y="0"/>
            <a:ext cx="9144000" cy="6858000"/>
          </a:xfrm>
          <a:prstGeom prst="rect">
            <a:avLst/>
          </a:prstGeom>
          <a:solidFill>
            <a:srgbClr val="464646"/>
          </a:solid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30" name="Google Shape;730;p102"/>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1" name="Google Shape;731;p102"/>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2" name="Google Shape;732;p102"/>
          <p:cNvSpPr txBox="1"/>
          <p:nvPr/>
        </p:nvSpPr>
        <p:spPr>
          <a:xfrm>
            <a:off x="115459" y="2306250"/>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3" name="Google Shape;733;p102"/>
          <p:cNvSpPr txBox="1"/>
          <p:nvPr/>
        </p:nvSpPr>
        <p:spPr>
          <a:xfrm>
            <a:off x="115459" y="2952692"/>
            <a:ext cx="3793800" cy="193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Lucida Sans"/>
              <a:ea typeface="Lucida Sans"/>
              <a:cs typeface="Lucida Sans"/>
              <a:sym typeface="Lucida Sans"/>
            </a:endParaRPr>
          </a:p>
        </p:txBody>
      </p:sp>
      <p:sp>
        <p:nvSpPr>
          <p:cNvPr id="734" name="Google Shape;734;p102"/>
          <p:cNvSpPr txBox="1"/>
          <p:nvPr>
            <p:ph type="title"/>
          </p:nvPr>
        </p:nvSpPr>
        <p:spPr>
          <a:xfrm>
            <a:off x="216567" y="2829677"/>
            <a:ext cx="8620500" cy="8685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2800"/>
              <a:buFont typeface="Allerta"/>
              <a:buNone/>
              <a:defRPr b="0" i="0" sz="2800" u="none" cap="none" strike="noStrike">
                <a:solidFill>
                  <a:schemeClr val="lt1"/>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pic>
        <p:nvPicPr>
          <p:cNvPr id="735" name="Google Shape;735;p102"/>
          <p:cNvPicPr preferRelativeResize="0"/>
          <p:nvPr/>
        </p:nvPicPr>
        <p:blipFill rotWithShape="1">
          <a:blip r:embed="rId2">
            <a:alphaModFix/>
          </a:blip>
          <a:srcRect b="0" l="0" r="0" t="0"/>
          <a:stretch/>
        </p:blipFill>
        <p:spPr>
          <a:xfrm>
            <a:off x="304815" y="394130"/>
            <a:ext cx="2235300" cy="209664"/>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6" name="Shape 736"/>
        <p:cNvGrpSpPr/>
        <p:nvPr/>
      </p:nvGrpSpPr>
      <p:grpSpPr>
        <a:xfrm>
          <a:off x="0" y="0"/>
          <a:ext cx="0" cy="0"/>
          <a:chOff x="0" y="0"/>
          <a:chExt cx="0" cy="0"/>
        </a:xfrm>
      </p:grpSpPr>
      <p:sp>
        <p:nvSpPr>
          <p:cNvPr id="737" name="Google Shape;737;p103"/>
          <p:cNvSpPr txBox="1"/>
          <p:nvPr>
            <p:ph type="title"/>
          </p:nvPr>
        </p:nvSpPr>
        <p:spPr>
          <a:xfrm>
            <a:off x="304800" y="274637"/>
            <a:ext cx="85344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38" name="Google Shape;738;p103"/>
          <p:cNvSpPr txBox="1"/>
          <p:nvPr>
            <p:ph idx="1" type="body"/>
          </p:nvPr>
        </p:nvSpPr>
        <p:spPr>
          <a:xfrm>
            <a:off x="304800" y="1417637"/>
            <a:ext cx="4192500" cy="5979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39" name="Google Shape;739;p103"/>
          <p:cNvSpPr txBox="1"/>
          <p:nvPr>
            <p:ph idx="2" type="body"/>
          </p:nvPr>
        </p:nvSpPr>
        <p:spPr>
          <a:xfrm>
            <a:off x="304800" y="2015410"/>
            <a:ext cx="4192500" cy="4126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40" name="Google Shape;740;p103"/>
          <p:cNvSpPr txBox="1"/>
          <p:nvPr>
            <p:ph idx="3" type="body"/>
          </p:nvPr>
        </p:nvSpPr>
        <p:spPr>
          <a:xfrm>
            <a:off x="4645025" y="1417637"/>
            <a:ext cx="4194300" cy="6324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440"/>
              </a:spcBef>
              <a:spcAft>
                <a:spcPts val="0"/>
              </a:spcAft>
              <a:buClr>
                <a:srgbClr val="595959"/>
              </a:buClr>
              <a:buSzPts val="2200"/>
              <a:buFont typeface="Arial"/>
              <a:buNone/>
              <a:defRPr b="1" i="0" sz="2200" u="none" cap="none" strike="noStrike">
                <a:solidFill>
                  <a:srgbClr val="595959"/>
                </a:solidFill>
                <a:latin typeface="Lucida Sans"/>
                <a:ea typeface="Lucida Sans"/>
                <a:cs typeface="Lucida Sans"/>
                <a:sym typeface="Lucida Sans"/>
              </a:defRPr>
            </a:lvl1pPr>
            <a:lvl2pPr indent="-228600" lvl="1" marL="914400" marR="0" rtl="0" algn="l">
              <a:lnSpc>
                <a:spcPct val="100000"/>
              </a:lnSpc>
              <a:spcBef>
                <a:spcPts val="400"/>
              </a:spcBef>
              <a:spcAft>
                <a:spcPts val="0"/>
              </a:spcAft>
              <a:buClr>
                <a:srgbClr val="595959"/>
              </a:buClr>
              <a:buSzPts val="2000"/>
              <a:buFont typeface="Arial"/>
              <a:buNone/>
              <a:defRPr b="1" i="0" sz="2000" u="none" cap="none" strike="noStrike">
                <a:solidFill>
                  <a:srgbClr val="595959"/>
                </a:solidFill>
                <a:latin typeface="Allerta"/>
                <a:ea typeface="Allerta"/>
                <a:cs typeface="Allerta"/>
                <a:sym typeface="Allerta"/>
              </a:defRPr>
            </a:lvl2pPr>
            <a:lvl3pPr indent="-228600" lvl="2" marL="1371600" marR="0" rtl="0" algn="l">
              <a:lnSpc>
                <a:spcPct val="100000"/>
              </a:lnSpc>
              <a:spcBef>
                <a:spcPts val="360"/>
              </a:spcBef>
              <a:spcAft>
                <a:spcPts val="0"/>
              </a:spcAft>
              <a:buClr>
                <a:srgbClr val="595959"/>
              </a:buClr>
              <a:buSzPts val="1800"/>
              <a:buFont typeface="Arial"/>
              <a:buNone/>
              <a:defRPr b="1" i="0" sz="1800" u="none" cap="none" strike="noStrike">
                <a:solidFill>
                  <a:srgbClr val="595959"/>
                </a:solidFill>
                <a:latin typeface="Allerta"/>
                <a:ea typeface="Allerta"/>
                <a:cs typeface="Allerta"/>
                <a:sym typeface="Allerta"/>
              </a:defRPr>
            </a:lvl3pPr>
            <a:lvl4pPr indent="-228600" lvl="3" marL="18288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4pPr>
            <a:lvl5pPr indent="-228600" lvl="4" marL="2286000" marR="0" rtl="0" algn="l">
              <a:lnSpc>
                <a:spcPct val="100000"/>
              </a:lnSpc>
              <a:spcBef>
                <a:spcPts val="320"/>
              </a:spcBef>
              <a:spcAft>
                <a:spcPts val="0"/>
              </a:spcAft>
              <a:buClr>
                <a:srgbClr val="595959"/>
              </a:buClr>
              <a:buSzPts val="1600"/>
              <a:buFont typeface="Arial"/>
              <a:buNone/>
              <a:defRPr b="1" i="0" sz="1600" u="none" cap="none" strike="noStrike">
                <a:solidFill>
                  <a:srgbClr val="595959"/>
                </a:solidFill>
                <a:latin typeface="Allerta"/>
                <a:ea typeface="Allerta"/>
                <a:cs typeface="Allerta"/>
                <a:sym typeface="Allerta"/>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41" name="Google Shape;741;p103"/>
          <p:cNvSpPr txBox="1"/>
          <p:nvPr>
            <p:ph idx="4" type="body"/>
          </p:nvPr>
        </p:nvSpPr>
        <p:spPr>
          <a:xfrm>
            <a:off x="4645025" y="2050046"/>
            <a:ext cx="4194300" cy="4092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Lucida Sans"/>
                <a:ea typeface="Lucida Sans"/>
                <a:cs typeface="Lucida Sans"/>
                <a:sym typeface="Lucida Sans"/>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42" name="Google Shape;742;p103"/>
          <p:cNvSpPr/>
          <p:nvPr/>
        </p:nvSpPr>
        <p:spPr>
          <a:xfrm>
            <a:off x="0" y="6330471"/>
            <a:ext cx="9153000" cy="54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43" name="Google Shape;743;p103"/>
          <p:cNvSpPr txBox="1"/>
          <p:nvPr/>
        </p:nvSpPr>
        <p:spPr>
          <a:xfrm>
            <a:off x="7571684" y="6483773"/>
            <a:ext cx="14583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0514F"/>
              </a:buClr>
              <a:buSzPts val="250"/>
              <a:buFont typeface="Allerta"/>
              <a:buNone/>
            </a:pPr>
            <a:fld id="{00000000-1234-1234-1234-123412341234}" type="slidenum">
              <a:rPr b="0" i="0" lang="en-US" sz="1000" u="none" cap="none" strike="noStrike">
                <a:solidFill>
                  <a:srgbClr val="50514F"/>
                </a:solidFill>
                <a:latin typeface="Lucida Sans"/>
                <a:ea typeface="Lucida Sans"/>
                <a:cs typeface="Lucida Sans"/>
                <a:sym typeface="Lucida Sans"/>
              </a:rPr>
              <a:t>‹#›</a:t>
            </a:fld>
            <a:r>
              <a:rPr b="0" i="0" lang="en-US" sz="1000" u="none" cap="none" strike="noStrike">
                <a:solidFill>
                  <a:srgbClr val="50514F"/>
                </a:solidFill>
                <a:latin typeface="Lucida Sans"/>
                <a:ea typeface="Lucida Sans"/>
                <a:cs typeface="Lucida Sans"/>
                <a:sym typeface="Lucida Sans"/>
              </a:rPr>
              <a:t> </a:t>
            </a:r>
            <a:endParaRPr/>
          </a:p>
        </p:txBody>
      </p:sp>
      <p:sp>
        <p:nvSpPr>
          <p:cNvPr id="744" name="Google Shape;744;p103"/>
          <p:cNvSpPr/>
          <p:nvPr/>
        </p:nvSpPr>
        <p:spPr>
          <a:xfrm>
            <a:off x="3542585" y="6519775"/>
            <a:ext cx="1906800" cy="175500"/>
          </a:xfrm>
          <a:prstGeom prst="rect">
            <a:avLst/>
          </a:prstGeom>
          <a:noFill/>
          <a:ln>
            <a:noFill/>
          </a:ln>
          <a:effectLst>
            <a:outerShdw blurRad="39999"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A 2">
  <p:cSld name="Title Slide CA 2">
    <p:spTree>
      <p:nvGrpSpPr>
        <p:cNvPr id="745" name="Shape 745"/>
        <p:cNvGrpSpPr/>
        <p:nvPr/>
      </p:nvGrpSpPr>
      <p:grpSpPr>
        <a:xfrm>
          <a:off x="0" y="0"/>
          <a:ext cx="0" cy="0"/>
          <a:chOff x="0" y="0"/>
          <a:chExt cx="0" cy="0"/>
        </a:xfrm>
      </p:grpSpPr>
      <p:sp>
        <p:nvSpPr>
          <p:cNvPr id="746" name="Google Shape;746;p104"/>
          <p:cNvSpPr txBox="1"/>
          <p:nvPr>
            <p:ph type="ctrTitle"/>
          </p:nvPr>
        </p:nvSpPr>
        <p:spPr>
          <a:xfrm>
            <a:off x="3339153" y="2950713"/>
            <a:ext cx="5497200" cy="88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800"/>
              <a:buFont typeface="Allerta"/>
              <a:buNone/>
              <a:defRPr b="0" i="0" sz="2800" u="none" cap="none" strike="noStrike">
                <a:solidFill>
                  <a:srgbClr val="595959"/>
                </a:solidFill>
                <a:latin typeface="Lucida Sans"/>
                <a:ea typeface="Lucida Sans"/>
                <a:cs typeface="Lucida Sans"/>
                <a:sym typeface="Lucida Sans"/>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47" name="Google Shape;747;p104"/>
          <p:cNvSpPr txBox="1"/>
          <p:nvPr>
            <p:ph idx="1" type="subTitle"/>
          </p:nvPr>
        </p:nvSpPr>
        <p:spPr>
          <a:xfrm>
            <a:off x="3339151" y="3835562"/>
            <a:ext cx="5497200" cy="79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00"/>
              </a:spcBef>
              <a:spcAft>
                <a:spcPts val="0"/>
              </a:spcAft>
              <a:buClr>
                <a:srgbClr val="595959"/>
              </a:buClr>
              <a:buSzPts val="2000"/>
              <a:buFont typeface="Arial"/>
              <a:buNone/>
              <a:defRPr b="0" i="0" sz="2000" u="none" cap="none" strike="noStrike">
                <a:solidFill>
                  <a:srgbClr val="595959"/>
                </a:solidFill>
                <a:latin typeface="Lucida Sans"/>
                <a:ea typeface="Lucida Sans"/>
                <a:cs typeface="Lucida Sans"/>
                <a:sym typeface="Lucida Sans"/>
              </a:defRPr>
            </a:lvl1pPr>
            <a:lvl2pPr indent="0" lvl="1" marL="457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SzPts val="1600"/>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48" name="Google Shape;748;p104"/>
          <p:cNvSpPr/>
          <p:nvPr/>
        </p:nvSpPr>
        <p:spPr>
          <a:xfrm>
            <a:off x="0" y="1746249"/>
            <a:ext cx="9144000" cy="111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sp>
        <p:nvSpPr>
          <p:cNvPr id="749" name="Google Shape;749;p104"/>
          <p:cNvSpPr/>
          <p:nvPr>
            <p:ph idx="2" type="pic"/>
          </p:nvPr>
        </p:nvSpPr>
        <p:spPr>
          <a:xfrm>
            <a:off x="304800" y="1857374"/>
            <a:ext cx="2752500" cy="3159000"/>
          </a:xfrm>
          <a:prstGeom prst="rect">
            <a:avLst/>
          </a:prstGeom>
          <a:noFill/>
          <a:ln>
            <a:noFill/>
          </a:ln>
        </p:spPr>
        <p:txBody>
          <a:bodyPr anchorCtr="0" anchor="t" bIns="91425" lIns="91425" spcFirstLastPara="1" rIns="91425" wrap="square" tIns="91425">
            <a:noAutofit/>
          </a:bodyPr>
          <a:lstStyle>
            <a:lvl1pPr indent="-88900" lvl="0" marL="3429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Lucida Sans"/>
                <a:ea typeface="Lucida Sans"/>
                <a:cs typeface="Lucida Sans"/>
                <a:sym typeface="Lucida Sans"/>
              </a:defRPr>
            </a:lvl1pPr>
            <a:lvl2pPr indent="-31750" lvl="1" marL="74295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0" lvl="2" marL="11430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25400" lvl="3" marL="16002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25400" lvl="4" marL="20574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25400" lvl="5" marL="2540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5400" lvl="6" marL="299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5400" lvl="7" marL="345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5400" lvl="8" marL="391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50" name="Google Shape;750;p104"/>
          <p:cNvPicPr preferRelativeResize="0"/>
          <p:nvPr/>
        </p:nvPicPr>
        <p:blipFill rotWithShape="1">
          <a:blip r:embed="rId2">
            <a:alphaModFix/>
          </a:blip>
          <a:srcRect b="0" l="0" r="0" t="0"/>
          <a:stretch/>
        </p:blipFill>
        <p:spPr>
          <a:xfrm>
            <a:off x="304801" y="394130"/>
            <a:ext cx="2235300" cy="2096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25" Type="http://schemas.openxmlformats.org/officeDocument/2006/relationships/theme" Target="../theme/theme5.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6.xml"/><Relationship Id="rId22" Type="http://schemas.openxmlformats.org/officeDocument/2006/relationships/slideLayout" Target="../slideLayouts/slideLayout68.xml"/><Relationship Id="rId21" Type="http://schemas.openxmlformats.org/officeDocument/2006/relationships/slideLayout" Target="../slideLayouts/slideLayout67.xml"/><Relationship Id="rId24" Type="http://schemas.openxmlformats.org/officeDocument/2006/relationships/theme" Target="../theme/theme2.xml"/><Relationship Id="rId23" Type="http://schemas.openxmlformats.org/officeDocument/2006/relationships/slideLayout" Target="../slideLayouts/slideLayout69.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slideLayout" Target="../slideLayouts/slideLayout63.xml"/><Relationship Id="rId16" Type="http://schemas.openxmlformats.org/officeDocument/2006/relationships/slideLayout" Target="../slideLayouts/slideLayout62.xml"/><Relationship Id="rId19" Type="http://schemas.openxmlformats.org/officeDocument/2006/relationships/slideLayout" Target="../slideLayouts/slideLayout65.xml"/><Relationship Id="rId18"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9.xml"/><Relationship Id="rId22" Type="http://schemas.openxmlformats.org/officeDocument/2006/relationships/slideLayout" Target="../slideLayouts/slideLayout91.xml"/><Relationship Id="rId21" Type="http://schemas.openxmlformats.org/officeDocument/2006/relationships/slideLayout" Target="../slideLayouts/slideLayout90.xml"/><Relationship Id="rId24" Type="http://schemas.openxmlformats.org/officeDocument/2006/relationships/theme" Target="../theme/theme4.xml"/><Relationship Id="rId23" Type="http://schemas.openxmlformats.org/officeDocument/2006/relationships/slideLayout" Target="../slideLayouts/slideLayout92.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15" Type="http://schemas.openxmlformats.org/officeDocument/2006/relationships/slideLayout" Target="../slideLayouts/slideLayout84.xml"/><Relationship Id="rId14" Type="http://schemas.openxmlformats.org/officeDocument/2006/relationships/slideLayout" Target="../slideLayouts/slideLayout83.xml"/><Relationship Id="rId17" Type="http://schemas.openxmlformats.org/officeDocument/2006/relationships/slideLayout" Target="../slideLayouts/slideLayout86.xml"/><Relationship Id="rId16" Type="http://schemas.openxmlformats.org/officeDocument/2006/relationships/slideLayout" Target="../slideLayouts/slideLayout85.xml"/><Relationship Id="rId19" Type="http://schemas.openxmlformats.org/officeDocument/2006/relationships/slideLayout" Target="../slideLayouts/slideLayout88.xml"/><Relationship Id="rId18"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2.xml"/><Relationship Id="rId22" Type="http://schemas.openxmlformats.org/officeDocument/2006/relationships/slideLayout" Target="../slideLayouts/slideLayout114.xml"/><Relationship Id="rId21" Type="http://schemas.openxmlformats.org/officeDocument/2006/relationships/slideLayout" Target="../slideLayouts/slideLayout113.xml"/><Relationship Id="rId23" Type="http://schemas.openxmlformats.org/officeDocument/2006/relationships/theme" Target="../theme/theme6.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5" Type="http://schemas.openxmlformats.org/officeDocument/2006/relationships/slideLayout" Target="../slideLayouts/slideLayout107.xml"/><Relationship Id="rId14" Type="http://schemas.openxmlformats.org/officeDocument/2006/relationships/slideLayout" Target="../slideLayouts/slideLayout106.xml"/><Relationship Id="rId17" Type="http://schemas.openxmlformats.org/officeDocument/2006/relationships/slideLayout" Target="../slideLayouts/slideLayout109.xml"/><Relationship Id="rId16" Type="http://schemas.openxmlformats.org/officeDocument/2006/relationships/slideLayout" Target="../slideLayouts/slideLayout108.xml"/><Relationship Id="rId19" Type="http://schemas.openxmlformats.org/officeDocument/2006/relationships/slideLayout" Target="../slideLayouts/slideLayout111.xml"/><Relationship Id="rId18"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1" name="Google Shape;11;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70" name="Google Shape;170;p2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4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350" name="Google Shape;350;p49"/>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0" name="Shape 520"/>
        <p:cNvGrpSpPr/>
        <p:nvPr/>
      </p:nvGrpSpPr>
      <p:grpSpPr>
        <a:xfrm>
          <a:off x="0" y="0"/>
          <a:ext cx="0" cy="0"/>
          <a:chOff x="0" y="0"/>
          <a:chExt cx="0" cy="0"/>
        </a:xfrm>
      </p:grpSpPr>
      <p:sp>
        <p:nvSpPr>
          <p:cNvPr id="521" name="Google Shape;521;p7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22" name="Google Shape;522;p7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6" name="Shape 696"/>
        <p:cNvGrpSpPr/>
        <p:nvPr/>
      </p:nvGrpSpPr>
      <p:grpSpPr>
        <a:xfrm>
          <a:off x="0" y="0"/>
          <a:ext cx="0" cy="0"/>
          <a:chOff x="0" y="0"/>
          <a:chExt cx="0" cy="0"/>
        </a:xfrm>
      </p:grpSpPr>
      <p:sp>
        <p:nvSpPr>
          <p:cNvPr id="697" name="Google Shape;697;p9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595959"/>
              </a:buClr>
              <a:buSzPts val="2400"/>
              <a:buFont typeface="Allerta"/>
              <a:buNone/>
              <a:defRPr b="0" i="0" sz="2400" u="none" cap="none" strike="noStrike">
                <a:solidFill>
                  <a:srgbClr val="595959"/>
                </a:solidFill>
                <a:latin typeface="Allerta"/>
                <a:ea typeface="Allerta"/>
                <a:cs typeface="Allerta"/>
                <a:sym typeface="Allerta"/>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98" name="Google Shape;698;p97"/>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595959"/>
              </a:buClr>
              <a:buSzPts val="2200"/>
              <a:buFont typeface="Arial"/>
              <a:buChar char="•"/>
              <a:defRPr b="0" i="0" sz="2200" u="none" cap="none" strike="noStrike">
                <a:solidFill>
                  <a:srgbClr val="595959"/>
                </a:solidFill>
                <a:latin typeface="Allerta"/>
                <a:ea typeface="Allerta"/>
                <a:cs typeface="Allerta"/>
                <a:sym typeface="Allerta"/>
              </a:defRPr>
            </a:lvl1pPr>
            <a:lvl2pPr indent="-355600" lvl="1" marL="914400" marR="0" rtl="0" algn="l">
              <a:lnSpc>
                <a:spcPct val="100000"/>
              </a:lnSpc>
              <a:spcBef>
                <a:spcPts val="400"/>
              </a:spcBef>
              <a:spcAft>
                <a:spcPts val="0"/>
              </a:spcAft>
              <a:buClr>
                <a:srgbClr val="595959"/>
              </a:buClr>
              <a:buSzPts val="2000"/>
              <a:buFont typeface="Arial"/>
              <a:buChar char="–"/>
              <a:defRPr b="0" i="0" sz="2000" u="none" cap="none" strike="noStrike">
                <a:solidFill>
                  <a:srgbClr val="595959"/>
                </a:solidFill>
                <a:latin typeface="Allerta"/>
                <a:ea typeface="Allerta"/>
                <a:cs typeface="Allerta"/>
                <a:sym typeface="Allerta"/>
              </a:defRPr>
            </a:lvl2pPr>
            <a:lvl3pPr indent="-342900" lvl="2" marL="1371600" marR="0" rtl="0" algn="l">
              <a:lnSpc>
                <a:spcPct val="100000"/>
              </a:lnSpc>
              <a:spcBef>
                <a:spcPts val="360"/>
              </a:spcBef>
              <a:spcAft>
                <a:spcPts val="0"/>
              </a:spcAft>
              <a:buClr>
                <a:srgbClr val="595959"/>
              </a:buClr>
              <a:buSzPts val="1800"/>
              <a:buFont typeface="Arial"/>
              <a:buChar char="•"/>
              <a:defRPr b="0" i="0" sz="1800" u="none" cap="none" strike="noStrike">
                <a:solidFill>
                  <a:srgbClr val="595959"/>
                </a:solidFill>
                <a:latin typeface="Allerta"/>
                <a:ea typeface="Allerta"/>
                <a:cs typeface="Allerta"/>
                <a:sym typeface="Allerta"/>
              </a:defRPr>
            </a:lvl3pPr>
            <a:lvl4pPr indent="-330200" lvl="3" marL="18288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4pPr>
            <a:lvl5pPr indent="-330200" lvl="4" marL="2286000" marR="0" rtl="0" algn="l">
              <a:lnSpc>
                <a:spcPct val="100000"/>
              </a:lnSpc>
              <a:spcBef>
                <a:spcPts val="320"/>
              </a:spcBef>
              <a:spcAft>
                <a:spcPts val="0"/>
              </a:spcAft>
              <a:buClr>
                <a:srgbClr val="595959"/>
              </a:buClr>
              <a:buSzPts val="1600"/>
              <a:buFont typeface="Arial"/>
              <a:buChar char="»"/>
              <a:defRPr b="0" i="0" sz="1600" u="none" cap="none" strike="noStrike">
                <a:solidFill>
                  <a:srgbClr val="595959"/>
                </a:solidFill>
                <a:latin typeface="Allerta"/>
                <a:ea typeface="Allerta"/>
                <a:cs typeface="Allerta"/>
                <a:sym typeface="Allert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2.xml"/><Relationship Id="rId3" Type="http://schemas.openxmlformats.org/officeDocument/2006/relationships/hyperlink" Target="https://bit.ly/PIClinks" TargetMode="External"/><Relationship Id="rId4" Type="http://schemas.openxmlformats.org/officeDocument/2006/relationships/image" Target="../media/image26.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30.png"/><Relationship Id="rId7"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hyperlink" Target="https://ccsso.org/sites/default/files/2020-07/CCSSO_RR_Consider_Teach-v3.pdf" TargetMode="External"/><Relationship Id="rId5"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8.xml"/><Relationship Id="rId3" Type="http://schemas.openxmlformats.org/officeDocument/2006/relationships/image" Target="../media/image46.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23.png"/><Relationship Id="rId5"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3.xml"/><Relationship Id="rId3" Type="http://schemas.openxmlformats.org/officeDocument/2006/relationships/image" Target="../media/image48.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41.png"/><Relationship Id="rId5"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53.png"/><Relationship Id="rId5" Type="http://schemas.openxmlformats.org/officeDocument/2006/relationships/image" Target="../media/image52.png"/><Relationship Id="rId6"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7.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8.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6.png"/><Relationship Id="rId6"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9.xml"/><Relationship Id="rId3" Type="http://schemas.openxmlformats.org/officeDocument/2006/relationships/image" Target="../media/image48.png"/><Relationship Id="rId4" Type="http://schemas.openxmlformats.org/officeDocument/2006/relationships/image" Target="../media/image57.png"/><Relationship Id="rId5" Type="http://schemas.openxmlformats.org/officeDocument/2006/relationships/image" Target="../media/image60.png"/><Relationship Id="rId6" Type="http://schemas.openxmlformats.org/officeDocument/2006/relationships/image" Target="../media/image59.png"/><Relationship Id="rId7" Type="http://schemas.openxmlformats.org/officeDocument/2006/relationships/image" Target="../media/image62.png"/><Relationship Id="rId8"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1.xml"/><Relationship Id="rId3" Type="http://schemas.openxmlformats.org/officeDocument/2006/relationships/hyperlink" Target="https://bit.ly/PIClinks" TargetMode="External"/><Relationship Id="rId4" Type="http://schemas.openxmlformats.org/officeDocument/2006/relationships/image" Target="../media/image26.png"/><Relationship Id="rId5" Type="http://schemas.openxmlformats.org/officeDocument/2006/relationships/image" Target="../media/image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2.xml"/><Relationship Id="rId3" Type="http://schemas.openxmlformats.org/officeDocument/2006/relationships/image" Target="../media/image31.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4.xml"/><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58.png"/><Relationship Id="rId6" Type="http://schemas.openxmlformats.org/officeDocument/2006/relationships/image" Target="../media/image65.png"/><Relationship Id="rId7" Type="http://schemas.openxmlformats.org/officeDocument/2006/relationships/image" Target="../media/image7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5.xml"/><Relationship Id="rId3" Type="http://schemas.openxmlformats.org/officeDocument/2006/relationships/image" Target="../media/image64.png"/><Relationship Id="rId4" Type="http://schemas.openxmlformats.org/officeDocument/2006/relationships/image" Target="../media/image70.png"/><Relationship Id="rId5" Type="http://schemas.openxmlformats.org/officeDocument/2006/relationships/image" Target="../media/image63.png"/><Relationship Id="rId6" Type="http://schemas.openxmlformats.org/officeDocument/2006/relationships/image" Target="../media/image71.png"/><Relationship Id="rId7" Type="http://schemas.openxmlformats.org/officeDocument/2006/relationships/image" Target="../media/image7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6.xml"/><Relationship Id="rId3" Type="http://schemas.openxmlformats.org/officeDocument/2006/relationships/hyperlink" Target="https://event.on24.com/wcc/r/2494927/04E2762A168035E20E5F42E927F5E96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hyperlink" Target="http://www.achievethecore.org/ca-signu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5.xml"/><Relationship Id="rId3" Type="http://schemas.openxmlformats.org/officeDocument/2006/relationships/hyperlink" Target="mailto:jfann@studentsachieve.net" TargetMode="External"/><Relationship Id="rId4" Type="http://schemas.openxmlformats.org/officeDocument/2006/relationships/hyperlink" Target="mailto:jdelizo-osborne@studentsachieve.net" TargetMode="External"/><Relationship Id="rId5" Type="http://schemas.openxmlformats.org/officeDocument/2006/relationships/hyperlink" Target="http://www.achievethecore.org/ca-signup" TargetMode="External"/><Relationship Id="rId6" Type="http://schemas.openxmlformats.org/officeDocument/2006/relationships/hyperlink" Target="http://www.achievethecore.org" TargetMode="External"/><Relationship Id="rId7" Type="http://schemas.openxmlformats.org/officeDocument/2006/relationships/image" Target="../media/image74.png"/><Relationship Id="rId8"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20"/>
          <p:cNvSpPr txBox="1"/>
          <p:nvPr/>
        </p:nvSpPr>
        <p:spPr>
          <a:xfrm>
            <a:off x="-2518771" y="5036553"/>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nvGrpSpPr>
          <p:cNvPr id="861" name="Google Shape;861;p120"/>
          <p:cNvGrpSpPr/>
          <p:nvPr/>
        </p:nvGrpSpPr>
        <p:grpSpPr>
          <a:xfrm>
            <a:off x="2791500" y="4149600"/>
            <a:ext cx="6047725" cy="2407800"/>
            <a:chOff x="2746950" y="4450200"/>
            <a:chExt cx="6047725" cy="2407800"/>
          </a:xfrm>
        </p:grpSpPr>
        <p:sp>
          <p:nvSpPr>
            <p:cNvPr id="862" name="Google Shape;862;p120"/>
            <p:cNvSpPr/>
            <p:nvPr/>
          </p:nvSpPr>
          <p:spPr>
            <a:xfrm>
              <a:off x="5192875" y="5443950"/>
              <a:ext cx="933300" cy="710100"/>
            </a:xfrm>
            <a:prstGeom prst="leftArrow">
              <a:avLst>
                <a:gd fmla="val 50000" name="adj1"/>
                <a:gd fmla="val 50000" name="adj2"/>
              </a:avLst>
            </a:prstGeom>
            <a:solidFill>
              <a:srgbClr val="0E5A1C"/>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20"/>
            <p:cNvSpPr txBox="1"/>
            <p:nvPr/>
          </p:nvSpPr>
          <p:spPr>
            <a:xfrm>
              <a:off x="6126175" y="4450200"/>
              <a:ext cx="2668500" cy="24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666666"/>
                  </a:solidFill>
                  <a:latin typeface="Lucida Sans"/>
                  <a:ea typeface="Lucida Sans"/>
                  <a:cs typeface="Lucida Sans"/>
                  <a:sym typeface="Lucida Sans"/>
                </a:rPr>
                <a:t>The webinar will begin shortly. </a:t>
              </a:r>
              <a:endParaRPr sz="1800">
                <a:solidFill>
                  <a:srgbClr val="666666"/>
                </a:solidFill>
                <a:latin typeface="Lucida Sans"/>
                <a:ea typeface="Lucida Sans"/>
                <a:cs typeface="Lucida Sans"/>
                <a:sym typeface="Lucida Sans"/>
              </a:endParaRPr>
            </a:p>
            <a:p>
              <a:pPr indent="0" lvl="0" marL="0" rtl="0" algn="l">
                <a:spcBef>
                  <a:spcPts val="0"/>
                </a:spcBef>
                <a:spcAft>
                  <a:spcPts val="0"/>
                </a:spcAft>
                <a:buNone/>
              </a:pPr>
              <a:r>
                <a:rPr lang="en-US" sz="1800">
                  <a:solidFill>
                    <a:srgbClr val="666666"/>
                  </a:solidFill>
                  <a:latin typeface="Lucida Sans"/>
                  <a:ea typeface="Lucida Sans"/>
                  <a:cs typeface="Lucida Sans"/>
                  <a:sym typeface="Lucida Sans"/>
                </a:rPr>
                <a:t>Check </a:t>
              </a:r>
              <a:r>
                <a:rPr lang="en-US" sz="1800">
                  <a:solidFill>
                    <a:srgbClr val="666666"/>
                  </a:solidFill>
                  <a:latin typeface="Lucida Sans"/>
                  <a:ea typeface="Lucida Sans"/>
                  <a:cs typeface="Lucida Sans"/>
                  <a:sym typeface="Lucida Sans"/>
                </a:rPr>
                <a:t>your</a:t>
              </a:r>
              <a:r>
                <a:rPr lang="en-US" sz="1800">
                  <a:solidFill>
                    <a:srgbClr val="666666"/>
                  </a:solidFill>
                  <a:latin typeface="Lucida Sans"/>
                  <a:ea typeface="Lucida Sans"/>
                  <a:cs typeface="Lucida Sans"/>
                  <a:sym typeface="Lucida Sans"/>
                </a:rPr>
                <a:t> Resource widget to preview the resources for today’s </a:t>
              </a:r>
              <a:r>
                <a:rPr lang="en-US" sz="1800">
                  <a:solidFill>
                    <a:srgbClr val="666666"/>
                  </a:solidFill>
                  <a:latin typeface="Lucida Sans"/>
                  <a:ea typeface="Lucida Sans"/>
                  <a:cs typeface="Lucida Sans"/>
                  <a:sym typeface="Lucida Sans"/>
                </a:rPr>
                <a:t>session</a:t>
              </a:r>
              <a:r>
                <a:rPr lang="en-US" sz="1800">
                  <a:solidFill>
                    <a:srgbClr val="666666"/>
                  </a:solidFill>
                  <a:latin typeface="Lucida Sans"/>
                  <a:ea typeface="Lucida Sans"/>
                  <a:cs typeface="Lucida Sans"/>
                  <a:sym typeface="Lucida Sans"/>
                </a:rPr>
                <a:t>! Use the Group Chat to introduce yourself!</a:t>
              </a:r>
              <a:endParaRPr sz="1800">
                <a:solidFill>
                  <a:srgbClr val="666666"/>
                </a:solidFill>
                <a:latin typeface="Lucida Sans"/>
                <a:ea typeface="Lucida Sans"/>
                <a:cs typeface="Lucida Sans"/>
                <a:sym typeface="Lucida Sans"/>
              </a:endParaRPr>
            </a:p>
          </p:txBody>
        </p:sp>
        <p:pic>
          <p:nvPicPr>
            <p:cNvPr id="864" name="Google Shape;864;p120"/>
            <p:cNvPicPr preferRelativeResize="0"/>
            <p:nvPr/>
          </p:nvPicPr>
          <p:blipFill rotWithShape="1">
            <a:blip r:embed="rId3">
              <a:alphaModFix/>
            </a:blip>
            <a:srcRect b="0" l="55253" r="16117" t="0"/>
            <a:stretch/>
          </p:blipFill>
          <p:spPr>
            <a:xfrm>
              <a:off x="2746950" y="5191328"/>
              <a:ext cx="2237499" cy="1118750"/>
            </a:xfrm>
            <a:prstGeom prst="rect">
              <a:avLst/>
            </a:prstGeom>
            <a:noFill/>
            <a:ln>
              <a:noFill/>
            </a:ln>
          </p:spPr>
        </p:pic>
      </p:grpSp>
      <p:sp>
        <p:nvSpPr>
          <p:cNvPr id="865" name="Google Shape;865;p120"/>
          <p:cNvSpPr txBox="1"/>
          <p:nvPr>
            <p:ph type="ctrTitle"/>
          </p:nvPr>
        </p:nvSpPr>
        <p:spPr>
          <a:xfrm>
            <a:off x="219325" y="1852029"/>
            <a:ext cx="8619900" cy="19806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750"/>
              <a:buFont typeface="Arial"/>
              <a:buNone/>
            </a:pPr>
            <a:r>
              <a:rPr b="1" lang="en-US" sz="3000">
                <a:solidFill>
                  <a:srgbClr val="575757"/>
                </a:solidFill>
              </a:rPr>
              <a:t>Priority Instructional Content: Leveraging the Structure of </a:t>
            </a:r>
            <a:r>
              <a:rPr b="1" lang="en-US" sz="3000">
                <a:solidFill>
                  <a:srgbClr val="575757"/>
                </a:solidFill>
              </a:rPr>
              <a:t>College</a:t>
            </a:r>
            <a:r>
              <a:rPr b="1" lang="en-US" sz="3000">
                <a:solidFill>
                  <a:srgbClr val="575757"/>
                </a:solidFill>
              </a:rPr>
              <a:t>- and Career-Ready Math and ELA/Literacy Standards</a:t>
            </a:r>
            <a:endParaRPr b="0" i="0" sz="2800" u="none" cap="none" strike="noStrike">
              <a:solidFill>
                <a:srgbClr val="50514F"/>
              </a:solidFill>
              <a:latin typeface="Lucida Sans"/>
              <a:ea typeface="Lucida Sans"/>
              <a:cs typeface="Lucida Sans"/>
              <a:sym typeface="Lucida Sans"/>
            </a:endParaRPr>
          </a:p>
        </p:txBody>
      </p:sp>
      <p:sp>
        <p:nvSpPr>
          <p:cNvPr id="866" name="Google Shape;866;p120"/>
          <p:cNvSpPr txBox="1"/>
          <p:nvPr>
            <p:ph idx="1" type="subTitle"/>
          </p:nvPr>
        </p:nvSpPr>
        <p:spPr>
          <a:xfrm>
            <a:off x="219318" y="3832457"/>
            <a:ext cx="8619900" cy="7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500"/>
              <a:buFont typeface="Arial"/>
              <a:buNone/>
            </a:pPr>
            <a:r>
              <a:rPr b="0" i="0" lang="en-US" sz="2000" u="none" cap="none" strike="noStrike">
                <a:solidFill>
                  <a:srgbClr val="575757"/>
                </a:solidFill>
                <a:latin typeface="Lucida Sans"/>
                <a:ea typeface="Lucida Sans"/>
                <a:cs typeface="Lucida Sans"/>
                <a:sym typeface="Lucida Sans"/>
              </a:rPr>
              <a:t>Core Advocates Monthly Webinar</a:t>
            </a:r>
            <a:endParaRPr/>
          </a:p>
          <a:p>
            <a:pPr indent="0" lvl="0" marL="0" marR="0" rtl="0" algn="l">
              <a:lnSpc>
                <a:spcPct val="100000"/>
              </a:lnSpc>
              <a:spcBef>
                <a:spcPts val="400"/>
              </a:spcBef>
              <a:spcAft>
                <a:spcPts val="0"/>
              </a:spcAft>
              <a:buClr>
                <a:srgbClr val="595959"/>
              </a:buClr>
              <a:buSzPts val="500"/>
              <a:buFont typeface="Arial"/>
              <a:buNone/>
            </a:pPr>
            <a:r>
              <a:rPr lang="en-US">
                <a:solidFill>
                  <a:srgbClr val="575757"/>
                </a:solidFill>
              </a:rPr>
              <a:t>August 5th,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29"/>
          <p:cNvSpPr txBox="1"/>
          <p:nvPr>
            <p:ph type="title"/>
          </p:nvPr>
        </p:nvSpPr>
        <p:spPr>
          <a:xfrm>
            <a:off x="216568" y="2416482"/>
            <a:ext cx="8620552" cy="167674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Section 1: </a:t>
            </a:r>
            <a:r>
              <a:rPr lang="en-US"/>
              <a:t>What is the Priority Instructional Content?</a:t>
            </a:r>
            <a:endParaRPr b="0" i="0" sz="2800" u="none" cap="none" strike="noStrike">
              <a:solidFill>
                <a:schemeClr val="lt1"/>
              </a:solidFill>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30"/>
          <p:cNvSpPr txBox="1"/>
          <p:nvPr>
            <p:ph type="title"/>
          </p:nvPr>
        </p:nvSpPr>
        <p:spPr>
          <a:xfrm>
            <a:off x="216575" y="1369482"/>
            <a:ext cx="8620500" cy="3190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Lucida Sans"/>
                <a:ea typeface="Lucida Sans"/>
                <a:cs typeface="Lucida Sans"/>
                <a:sym typeface="Lucida Sans"/>
              </a:rPr>
              <a:t>Please select the statement that best reflects your familiarity with the Priority Instructional Content.</a:t>
            </a:r>
            <a:endParaRPr i="1">
              <a:latin typeface="Lucida Sans"/>
              <a:ea typeface="Lucida Sans"/>
              <a:cs typeface="Lucida Sans"/>
              <a:sym typeface="Lucida Sans"/>
            </a:endParaRPr>
          </a:p>
          <a:p>
            <a:pPr indent="0" lvl="0" marL="0" rtl="0" algn="l">
              <a:lnSpc>
                <a:spcPct val="115000"/>
              </a:lnSpc>
              <a:spcBef>
                <a:spcPts val="1600"/>
              </a:spcBef>
              <a:spcAft>
                <a:spcPts val="0"/>
              </a:spcAft>
              <a:buClr>
                <a:schemeClr val="dk1"/>
              </a:buClr>
              <a:buSzPts val="1100"/>
              <a:buFont typeface="Arial"/>
              <a:buNone/>
            </a:pPr>
            <a:r>
              <a:rPr b="0" i="0" lang="en-US" sz="1200" u="none" cap="none" strike="noStrike">
                <a:solidFill>
                  <a:schemeClr val="lt1"/>
                </a:solidFill>
                <a:latin typeface="Lucida Sans"/>
                <a:ea typeface="Lucida Sans"/>
                <a:cs typeface="Lucida Sans"/>
                <a:sym typeface="Lucida Sans"/>
              </a:rPr>
              <a:t>Please use the Questions tab on your control panel to respond.</a:t>
            </a:r>
            <a:endParaRPr b="0" i="0" sz="12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1600"/>
              </a:spcBef>
              <a:spcAft>
                <a:spcPts val="0"/>
              </a:spcAft>
              <a:buClr>
                <a:schemeClr val="lt1"/>
              </a:buClr>
              <a:buSzPts val="700"/>
              <a:buFont typeface="Allerta"/>
              <a:buNone/>
            </a:pPr>
            <a:r>
              <a:t/>
            </a:r>
            <a:endParaRPr sz="1200">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31"/>
          <p:cNvSpPr txBox="1"/>
          <p:nvPr>
            <p:ph type="title"/>
          </p:nvPr>
        </p:nvSpPr>
        <p:spPr>
          <a:xfrm>
            <a:off x="327950" y="64211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Review the Priority Instructional Content </a:t>
            </a:r>
            <a:endParaRPr>
              <a:latin typeface="Lucida Sans"/>
              <a:ea typeface="Lucida Sans"/>
              <a:cs typeface="Lucida Sans"/>
              <a:sym typeface="Lucida Sans"/>
            </a:endParaRPr>
          </a:p>
        </p:txBody>
      </p:sp>
      <p:sp>
        <p:nvSpPr>
          <p:cNvPr id="960" name="Google Shape;960;p131"/>
          <p:cNvSpPr/>
          <p:nvPr/>
        </p:nvSpPr>
        <p:spPr>
          <a:xfrm>
            <a:off x="6501350" y="2843946"/>
            <a:ext cx="2129400" cy="24099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400">
                <a:solidFill>
                  <a:srgbClr val="FFFFFF"/>
                </a:solidFill>
                <a:latin typeface="Lucida Sans"/>
                <a:ea typeface="Lucida Sans"/>
                <a:cs typeface="Lucida Sans"/>
                <a:sym typeface="Lucida Sans"/>
              </a:rPr>
              <a:t>Notice its structure.</a:t>
            </a:r>
            <a:endParaRPr sz="2400">
              <a:solidFill>
                <a:srgbClr val="FFFFFF"/>
              </a:solidFill>
              <a:latin typeface="Lucida Sans"/>
              <a:ea typeface="Lucida Sans"/>
              <a:cs typeface="Lucida Sans"/>
              <a:sym typeface="Lucida Sans"/>
            </a:endParaRPr>
          </a:p>
          <a:p>
            <a:pPr indent="0" lvl="0" marL="0" rtl="0" algn="l">
              <a:lnSpc>
                <a:spcPct val="115000"/>
              </a:lnSpc>
              <a:spcBef>
                <a:spcPts val="1600"/>
              </a:spcBef>
              <a:spcAft>
                <a:spcPts val="1600"/>
              </a:spcAft>
              <a:buClr>
                <a:schemeClr val="dk1"/>
              </a:buClr>
              <a:buSzPts val="1100"/>
              <a:buFont typeface="Arial"/>
              <a:buNone/>
            </a:pPr>
            <a:r>
              <a:rPr lang="en-US" sz="2400">
                <a:solidFill>
                  <a:srgbClr val="FFFFFF"/>
                </a:solidFill>
                <a:latin typeface="Lucida Sans"/>
                <a:ea typeface="Lucida Sans"/>
                <a:cs typeface="Lucida Sans"/>
                <a:sym typeface="Lucida Sans"/>
              </a:rPr>
              <a:t>Notice its content. </a:t>
            </a:r>
            <a:endParaRPr sz="2400">
              <a:solidFill>
                <a:srgbClr val="FFFFFF"/>
              </a:solidFill>
              <a:latin typeface="Lucida Sans"/>
              <a:ea typeface="Lucida Sans"/>
              <a:cs typeface="Lucida Sans"/>
              <a:sym typeface="Lucida Sans"/>
            </a:endParaRPr>
          </a:p>
        </p:txBody>
      </p:sp>
      <p:sp>
        <p:nvSpPr>
          <p:cNvPr id="961" name="Google Shape;961;p131"/>
          <p:cNvSpPr txBox="1"/>
          <p:nvPr/>
        </p:nvSpPr>
        <p:spPr>
          <a:xfrm>
            <a:off x="4729100" y="195025"/>
            <a:ext cx="4274100" cy="593400"/>
          </a:xfrm>
          <a:prstGeom prst="rect">
            <a:avLst/>
          </a:prstGeom>
          <a:noFill/>
          <a:ln>
            <a:noFill/>
          </a:ln>
        </p:spPr>
        <p:txBody>
          <a:bodyPr anchorCtr="0" anchor="t" bIns="91425" lIns="91425" spcFirstLastPara="1" rIns="91425" wrap="square" tIns="91425">
            <a:noAutofit/>
          </a:bodyPr>
          <a:lstStyle/>
          <a:p>
            <a:pPr indent="0" lvl="0" marL="0" rtl="0" algn="r">
              <a:spcBef>
                <a:spcPts val="440"/>
              </a:spcBef>
              <a:spcAft>
                <a:spcPts val="0"/>
              </a:spcAft>
              <a:buNone/>
            </a:pPr>
            <a:r>
              <a:rPr lang="en-US" sz="2400" u="sng">
                <a:solidFill>
                  <a:schemeClr val="accent5"/>
                </a:solidFill>
                <a:latin typeface="Lucida Sans"/>
                <a:ea typeface="Lucida Sans"/>
                <a:cs typeface="Lucida Sans"/>
                <a:sym typeface="Lucida Sans"/>
                <a:hlinkClick r:id="rId3"/>
              </a:rPr>
              <a:t>bit.ly/PIClinks</a:t>
            </a:r>
            <a:r>
              <a:rPr lang="en-US" sz="2400">
                <a:solidFill>
                  <a:srgbClr val="595959"/>
                </a:solidFill>
                <a:latin typeface="Lucida Sans"/>
                <a:ea typeface="Lucida Sans"/>
                <a:cs typeface="Lucida Sans"/>
                <a:sym typeface="Lucida Sans"/>
              </a:rPr>
              <a:t> </a:t>
            </a:r>
            <a:endParaRPr sz="2400">
              <a:solidFill>
                <a:srgbClr val="595959"/>
              </a:solidFill>
              <a:latin typeface="Lucida Sans"/>
              <a:ea typeface="Lucida Sans"/>
              <a:cs typeface="Lucida Sans"/>
              <a:sym typeface="Lucida Sans"/>
            </a:endParaRPr>
          </a:p>
        </p:txBody>
      </p:sp>
      <p:pic>
        <p:nvPicPr>
          <p:cNvPr id="962" name="Google Shape;962;p131"/>
          <p:cNvPicPr preferRelativeResize="0"/>
          <p:nvPr/>
        </p:nvPicPr>
        <p:blipFill rotWithShape="1">
          <a:blip r:embed="rId4">
            <a:alphaModFix/>
          </a:blip>
          <a:srcRect b="0" l="54516" r="0" t="0"/>
          <a:stretch/>
        </p:blipFill>
        <p:spPr>
          <a:xfrm rot="-1205656">
            <a:off x="8261662" y="703666"/>
            <a:ext cx="570721" cy="979168"/>
          </a:xfrm>
          <a:prstGeom prst="rect">
            <a:avLst/>
          </a:prstGeom>
          <a:noFill/>
          <a:ln>
            <a:noFill/>
          </a:ln>
        </p:spPr>
      </p:pic>
      <p:pic>
        <p:nvPicPr>
          <p:cNvPr id="963" name="Google Shape;963;p131"/>
          <p:cNvPicPr preferRelativeResize="0"/>
          <p:nvPr/>
        </p:nvPicPr>
        <p:blipFill>
          <a:blip r:embed="rId5">
            <a:alphaModFix/>
          </a:blip>
          <a:stretch>
            <a:fillRect/>
          </a:stretch>
        </p:blipFill>
        <p:spPr>
          <a:xfrm>
            <a:off x="311850" y="1786727"/>
            <a:ext cx="5912350" cy="471497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pic>
        <p:nvPicPr>
          <p:cNvPr id="968" name="Google Shape;968;p132"/>
          <p:cNvPicPr preferRelativeResize="0"/>
          <p:nvPr/>
        </p:nvPicPr>
        <p:blipFill>
          <a:blip r:embed="rId3">
            <a:alphaModFix/>
          </a:blip>
          <a:stretch>
            <a:fillRect/>
          </a:stretch>
        </p:blipFill>
        <p:spPr>
          <a:xfrm>
            <a:off x="536425" y="1502100"/>
            <a:ext cx="6316200" cy="4488753"/>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969" name="Google Shape;969;p132"/>
          <p:cNvSpPr/>
          <p:nvPr/>
        </p:nvSpPr>
        <p:spPr>
          <a:xfrm>
            <a:off x="2242675" y="3494000"/>
            <a:ext cx="6589500" cy="31569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solidFill>
                  <a:srgbClr val="FFFFFF"/>
                </a:solidFill>
                <a:latin typeface="Lucida Sans"/>
                <a:ea typeface="Lucida Sans"/>
                <a:cs typeface="Lucida Sans"/>
                <a:sym typeface="Lucida Sans"/>
              </a:rPr>
              <a:t>Read page 4 of the Priority Instructional Content. </a:t>
            </a:r>
            <a:endParaRPr sz="2400">
              <a:solidFill>
                <a:srgbClr val="FFFFFF"/>
              </a:solidFill>
              <a:latin typeface="Lucida Sans"/>
              <a:ea typeface="Lucida Sans"/>
              <a:cs typeface="Lucida Sans"/>
              <a:sym typeface="Lucida Sans"/>
            </a:endParaRPr>
          </a:p>
          <a:p>
            <a:pPr indent="0" lvl="0" marL="0" rtl="0" algn="l">
              <a:spcBef>
                <a:spcPts val="0"/>
              </a:spcBef>
              <a:spcAft>
                <a:spcPts val="0"/>
              </a:spcAft>
              <a:buNone/>
            </a:pPr>
            <a:r>
              <a:t/>
            </a:r>
            <a:endParaRPr sz="2400">
              <a:solidFill>
                <a:srgbClr val="FFFFFF"/>
              </a:solidFill>
              <a:latin typeface="Lucida Sans"/>
              <a:ea typeface="Lucida Sans"/>
              <a:cs typeface="Lucida Sans"/>
              <a:sym typeface="Lucida Sans"/>
            </a:endParaRPr>
          </a:p>
          <a:p>
            <a:pPr indent="0" lvl="0" marL="0" rtl="0" algn="l">
              <a:spcBef>
                <a:spcPts val="0"/>
              </a:spcBef>
              <a:spcAft>
                <a:spcPts val="0"/>
              </a:spcAft>
              <a:buNone/>
            </a:pPr>
            <a:r>
              <a:rPr lang="en-US" sz="2400">
                <a:solidFill>
                  <a:srgbClr val="FFFFFF"/>
                </a:solidFill>
                <a:latin typeface="Lucida Sans"/>
                <a:ea typeface="Lucida Sans"/>
                <a:cs typeface="Lucida Sans"/>
                <a:sym typeface="Lucida Sans"/>
              </a:rPr>
              <a:t>What sentence or phrase sticks out to you?</a:t>
            </a:r>
            <a:endParaRPr sz="2400">
              <a:solidFill>
                <a:srgbClr val="FFFFFF"/>
              </a:solidFill>
              <a:latin typeface="Lucida Sans"/>
              <a:ea typeface="Lucida Sans"/>
              <a:cs typeface="Lucida Sans"/>
              <a:sym typeface="Lucida Sans"/>
            </a:endParaRPr>
          </a:p>
          <a:p>
            <a:pPr indent="0" lvl="0" marL="0" rtl="0" algn="l">
              <a:spcBef>
                <a:spcPts val="0"/>
              </a:spcBef>
              <a:spcAft>
                <a:spcPts val="0"/>
              </a:spcAft>
              <a:buNone/>
            </a:pPr>
            <a:r>
              <a:t/>
            </a:r>
            <a:endParaRPr sz="2400">
              <a:solidFill>
                <a:srgbClr val="FFFFFF"/>
              </a:solidFill>
              <a:latin typeface="Lucida Sans"/>
              <a:ea typeface="Lucida Sans"/>
              <a:cs typeface="Lucida Sans"/>
              <a:sym typeface="Lucida Sans"/>
            </a:endParaRPr>
          </a:p>
          <a:p>
            <a:pPr indent="0" lvl="0" marL="0" rtl="0" algn="l">
              <a:spcBef>
                <a:spcPts val="0"/>
              </a:spcBef>
              <a:spcAft>
                <a:spcPts val="0"/>
              </a:spcAft>
              <a:buNone/>
            </a:pPr>
            <a:r>
              <a:rPr lang="en-US" sz="2400">
                <a:solidFill>
                  <a:srgbClr val="FFFFFF"/>
                </a:solidFill>
                <a:latin typeface="Lucida Sans"/>
                <a:ea typeface="Lucida Sans"/>
                <a:cs typeface="Lucida Sans"/>
                <a:sym typeface="Lucida Sans"/>
              </a:rPr>
              <a:t>Share what you notice in the chat. </a:t>
            </a:r>
            <a:endParaRPr sz="2400">
              <a:solidFill>
                <a:srgbClr val="FFFFFF"/>
              </a:solidFill>
              <a:latin typeface="Lucida Sans"/>
              <a:ea typeface="Lucida Sans"/>
              <a:cs typeface="Lucida Sans"/>
              <a:sym typeface="Lucida Sans"/>
            </a:endParaRPr>
          </a:p>
        </p:txBody>
      </p:sp>
      <p:pic>
        <p:nvPicPr>
          <p:cNvPr id="970" name="Google Shape;970;p132"/>
          <p:cNvPicPr preferRelativeResize="0"/>
          <p:nvPr/>
        </p:nvPicPr>
        <p:blipFill>
          <a:blip r:embed="rId4">
            <a:alphaModFix/>
          </a:blip>
          <a:stretch>
            <a:fillRect/>
          </a:stretch>
        </p:blipFill>
        <p:spPr>
          <a:xfrm>
            <a:off x="8177401" y="141400"/>
            <a:ext cx="966600" cy="813101"/>
          </a:xfrm>
          <a:prstGeom prst="rect">
            <a:avLst/>
          </a:prstGeom>
          <a:noFill/>
          <a:ln>
            <a:noFill/>
          </a:ln>
        </p:spPr>
      </p:pic>
      <p:sp>
        <p:nvSpPr>
          <p:cNvPr id="971" name="Google Shape;971;p132"/>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Review the Priority Instructional Content </a:t>
            </a:r>
            <a:endParaRPr>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33"/>
          <p:cNvSpPr txBox="1"/>
          <p:nvPr>
            <p:ph idx="1" type="body"/>
          </p:nvPr>
        </p:nvSpPr>
        <p:spPr>
          <a:xfrm>
            <a:off x="311700" y="1574300"/>
            <a:ext cx="5697000" cy="49347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t/>
            </a:r>
            <a:endParaRPr sz="2400">
              <a:latin typeface="Lucida Sans"/>
              <a:ea typeface="Lucida Sans"/>
              <a:cs typeface="Lucida Sans"/>
              <a:sym typeface="Lucida Sans"/>
            </a:endParaRPr>
          </a:p>
          <a:p>
            <a:pPr indent="-381000" lvl="0" marL="457200" rtl="0" algn="l">
              <a:spcBef>
                <a:spcPts val="440"/>
              </a:spcBef>
              <a:spcAft>
                <a:spcPts val="0"/>
              </a:spcAft>
              <a:buSzPts val="2400"/>
              <a:buFont typeface="Lucida Sans"/>
              <a:buChar char="●"/>
            </a:pPr>
            <a:r>
              <a:rPr lang="en-US" sz="2400">
                <a:latin typeface="Lucida Sans"/>
                <a:ea typeface="Lucida Sans"/>
                <a:cs typeface="Lucida Sans"/>
                <a:sym typeface="Lucida Sans"/>
              </a:rPr>
              <a:t>Amplify what instructional content matters most</a:t>
            </a:r>
            <a:endParaRPr sz="2400">
              <a:latin typeface="Lucida Sans"/>
              <a:ea typeface="Lucida Sans"/>
              <a:cs typeface="Lucida Sans"/>
              <a:sym typeface="Lucida Sans"/>
            </a:endParaRPr>
          </a:p>
          <a:p>
            <a:pPr indent="0" lvl="0" marL="457200" rtl="0" algn="l">
              <a:spcBef>
                <a:spcPts val="440"/>
              </a:spcBef>
              <a:spcAft>
                <a:spcPts val="0"/>
              </a:spcAft>
              <a:buNone/>
            </a:pPr>
            <a:r>
              <a:t/>
            </a:r>
            <a:endParaRPr sz="2400">
              <a:latin typeface="Lucida Sans"/>
              <a:ea typeface="Lucida Sans"/>
              <a:cs typeface="Lucida Sans"/>
              <a:sym typeface="Lucida Sans"/>
            </a:endParaRPr>
          </a:p>
          <a:p>
            <a:pPr indent="-381000" lvl="0" marL="457200" rtl="0" algn="l">
              <a:spcBef>
                <a:spcPts val="440"/>
              </a:spcBef>
              <a:spcAft>
                <a:spcPts val="0"/>
              </a:spcAft>
              <a:buSzPts val="2400"/>
              <a:buFont typeface="Lucida Sans"/>
              <a:buChar char="●"/>
            </a:pPr>
            <a:r>
              <a:rPr lang="en-US" sz="2400">
                <a:latin typeface="Lucida Sans"/>
                <a:ea typeface="Lucida Sans"/>
                <a:cs typeface="Lucida Sans"/>
                <a:sym typeface="Lucida Sans"/>
              </a:rPr>
              <a:t>Accelerate all students’ learning </a:t>
            </a:r>
            <a:endParaRPr sz="2400">
              <a:latin typeface="Lucida Sans"/>
              <a:ea typeface="Lucida Sans"/>
              <a:cs typeface="Lucida Sans"/>
              <a:sym typeface="Lucida Sans"/>
            </a:endParaRPr>
          </a:p>
          <a:p>
            <a:pPr indent="0" lvl="0" marL="457200" rtl="0" algn="l">
              <a:spcBef>
                <a:spcPts val="440"/>
              </a:spcBef>
              <a:spcAft>
                <a:spcPts val="0"/>
              </a:spcAft>
              <a:buNone/>
            </a:pPr>
            <a:r>
              <a:t/>
            </a:r>
            <a:endParaRPr sz="2400">
              <a:latin typeface="Lucida Sans"/>
              <a:ea typeface="Lucida Sans"/>
              <a:cs typeface="Lucida Sans"/>
              <a:sym typeface="Lucida Sans"/>
            </a:endParaRPr>
          </a:p>
          <a:p>
            <a:pPr indent="-381000" lvl="0" marL="457200" rtl="0" algn="l">
              <a:spcBef>
                <a:spcPts val="440"/>
              </a:spcBef>
              <a:spcAft>
                <a:spcPts val="0"/>
              </a:spcAft>
              <a:buSzPts val="2400"/>
              <a:buFont typeface="Lucida Sans"/>
              <a:buChar char="●"/>
            </a:pPr>
            <a:r>
              <a:rPr lang="en-US" sz="2400">
                <a:latin typeface="Lucida Sans"/>
                <a:ea typeface="Lucida Sans"/>
                <a:cs typeface="Lucida Sans"/>
                <a:sym typeface="Lucida Sans"/>
              </a:rPr>
              <a:t>Hold high expectations for all students</a:t>
            </a:r>
            <a:endParaRPr sz="2400">
              <a:latin typeface="Lucida Sans"/>
              <a:ea typeface="Lucida Sans"/>
              <a:cs typeface="Lucida Sans"/>
              <a:sym typeface="Lucida Sans"/>
            </a:endParaRPr>
          </a:p>
          <a:p>
            <a:pPr indent="0" lvl="0" marL="457200" rtl="0" algn="l">
              <a:spcBef>
                <a:spcPts val="440"/>
              </a:spcBef>
              <a:spcAft>
                <a:spcPts val="0"/>
              </a:spcAft>
              <a:buNone/>
            </a:pPr>
            <a:r>
              <a:t/>
            </a:r>
            <a:endParaRPr sz="2400">
              <a:latin typeface="Lucida Sans"/>
              <a:ea typeface="Lucida Sans"/>
              <a:cs typeface="Lucida Sans"/>
              <a:sym typeface="Lucida Sans"/>
            </a:endParaRPr>
          </a:p>
          <a:p>
            <a:pPr indent="-381000" lvl="0" marL="457200" rtl="0" algn="l">
              <a:spcBef>
                <a:spcPts val="440"/>
              </a:spcBef>
              <a:spcAft>
                <a:spcPts val="0"/>
              </a:spcAft>
              <a:buSzPts val="2400"/>
              <a:buFont typeface="Lucida Sans"/>
              <a:buChar char="●"/>
            </a:pPr>
            <a:r>
              <a:rPr lang="en-US" sz="2400">
                <a:latin typeface="Lucida Sans"/>
                <a:ea typeface="Lucida Sans"/>
                <a:cs typeface="Lucida Sans"/>
                <a:sym typeface="Lucida Sans"/>
              </a:rPr>
              <a:t>Foster students’ social-emotional development </a:t>
            </a:r>
            <a:endParaRPr sz="2400">
              <a:latin typeface="Lucida Sans"/>
              <a:ea typeface="Lucida Sans"/>
              <a:cs typeface="Lucida Sans"/>
              <a:sym typeface="Lucida Sans"/>
            </a:endParaRPr>
          </a:p>
        </p:txBody>
      </p:sp>
      <p:sp>
        <p:nvSpPr>
          <p:cNvPr id="977" name="Google Shape;977;p133"/>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Why create the Priority Instructional Content? </a:t>
            </a:r>
            <a:endParaRPr>
              <a:latin typeface="Lucida Sans"/>
              <a:ea typeface="Lucida Sans"/>
              <a:cs typeface="Lucida Sans"/>
              <a:sym typeface="Lucida Sans"/>
            </a:endParaRPr>
          </a:p>
        </p:txBody>
      </p:sp>
      <p:pic>
        <p:nvPicPr>
          <p:cNvPr id="978" name="Google Shape;978;p133"/>
          <p:cNvPicPr preferRelativeResize="0"/>
          <p:nvPr/>
        </p:nvPicPr>
        <p:blipFill>
          <a:blip r:embed="rId3">
            <a:alphaModFix/>
          </a:blip>
          <a:stretch>
            <a:fillRect/>
          </a:stretch>
        </p:blipFill>
        <p:spPr>
          <a:xfrm>
            <a:off x="5671651" y="2210288"/>
            <a:ext cx="3403275" cy="366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34"/>
          <p:cNvSpPr txBox="1"/>
          <p:nvPr/>
        </p:nvSpPr>
        <p:spPr>
          <a:xfrm>
            <a:off x="4814975" y="1233625"/>
            <a:ext cx="4271400" cy="763500"/>
          </a:xfrm>
          <a:prstGeom prst="rect">
            <a:avLst/>
          </a:prstGeom>
          <a:noFill/>
          <a:ln>
            <a:noFill/>
          </a:ln>
        </p:spPr>
        <p:txBody>
          <a:bodyPr anchorCtr="0" anchor="t" bIns="91425" lIns="91425" spcFirstLastPara="1" rIns="91425" wrap="square" tIns="91425">
            <a:noAutofit/>
          </a:bodyPr>
          <a:lstStyle/>
          <a:p>
            <a:pPr indent="0" lvl="0" marL="0" rtl="0" algn="r">
              <a:spcBef>
                <a:spcPts val="440"/>
              </a:spcBef>
              <a:spcAft>
                <a:spcPts val="0"/>
              </a:spcAft>
              <a:buNone/>
            </a:pPr>
            <a:r>
              <a:rPr lang="en-US" sz="2700">
                <a:solidFill>
                  <a:schemeClr val="accent3"/>
                </a:solidFill>
                <a:latin typeface="Pacifico"/>
                <a:ea typeface="Pacifico"/>
                <a:cs typeface="Pacifico"/>
                <a:sym typeface="Pacifico"/>
              </a:rPr>
              <a:t>For 2020-2021 school year</a:t>
            </a:r>
            <a:endParaRPr sz="2700">
              <a:solidFill>
                <a:schemeClr val="accent3"/>
              </a:solidFill>
              <a:latin typeface="Pacifico"/>
              <a:ea typeface="Pacifico"/>
              <a:cs typeface="Pacifico"/>
              <a:sym typeface="Pacifico"/>
            </a:endParaRPr>
          </a:p>
          <a:p>
            <a:pPr indent="0" lvl="0" marL="0" rtl="0" algn="r">
              <a:spcBef>
                <a:spcPts val="0"/>
              </a:spcBef>
              <a:spcAft>
                <a:spcPts val="0"/>
              </a:spcAft>
              <a:buNone/>
            </a:pPr>
            <a:r>
              <a:t/>
            </a:r>
            <a:endParaRPr>
              <a:latin typeface="Allerta"/>
              <a:ea typeface="Allerta"/>
              <a:cs typeface="Allerta"/>
              <a:sym typeface="Allerta"/>
            </a:endParaRPr>
          </a:p>
        </p:txBody>
      </p:sp>
      <p:sp>
        <p:nvSpPr>
          <p:cNvPr id="984" name="Google Shape;984;p134"/>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latin typeface="Lucida Sans"/>
                <a:ea typeface="Lucida Sans"/>
                <a:cs typeface="Lucida Sans"/>
                <a:sym typeface="Lucida Sans"/>
              </a:rPr>
              <a:t>What is the Priority Instructional Content?</a:t>
            </a:r>
            <a:endParaRPr>
              <a:latin typeface="Lucida Sans"/>
              <a:ea typeface="Lucida Sans"/>
              <a:cs typeface="Lucida Sans"/>
              <a:sym typeface="Lucida Sans"/>
            </a:endParaRPr>
          </a:p>
          <a:p>
            <a:pPr indent="0" lvl="0" marL="0" rtl="0" algn="l">
              <a:spcBef>
                <a:spcPts val="0"/>
              </a:spcBef>
              <a:spcAft>
                <a:spcPts val="0"/>
              </a:spcAft>
              <a:buNone/>
            </a:pPr>
            <a:r>
              <a:t/>
            </a:r>
            <a:endParaRPr>
              <a:latin typeface="Lucida Sans"/>
              <a:ea typeface="Lucida Sans"/>
              <a:cs typeface="Lucida Sans"/>
              <a:sym typeface="Lucida Sans"/>
            </a:endParaRPr>
          </a:p>
        </p:txBody>
      </p:sp>
      <p:sp>
        <p:nvSpPr>
          <p:cNvPr id="985" name="Google Shape;985;p134"/>
          <p:cNvSpPr txBox="1"/>
          <p:nvPr>
            <p:ph idx="1" type="body"/>
          </p:nvPr>
        </p:nvSpPr>
        <p:spPr>
          <a:xfrm>
            <a:off x="3900275" y="2286225"/>
            <a:ext cx="5243700" cy="4474200"/>
          </a:xfrm>
          <a:prstGeom prst="rect">
            <a:avLst/>
          </a:prstGeom>
        </p:spPr>
        <p:txBody>
          <a:bodyPr anchorCtr="0" anchor="t" bIns="91425" lIns="91425" spcFirstLastPara="1" rIns="91425" wrap="square" tIns="91425">
            <a:noAutofit/>
          </a:bodyPr>
          <a:lstStyle/>
          <a:p>
            <a:pPr indent="-381000" lvl="0" marL="457200" rtl="0" algn="l">
              <a:spcBef>
                <a:spcPts val="440"/>
              </a:spcBef>
              <a:spcAft>
                <a:spcPts val="0"/>
              </a:spcAft>
              <a:buSzPts val="2400"/>
              <a:buFont typeface="Lucida Sans"/>
              <a:buChar char="●"/>
            </a:pPr>
            <a:r>
              <a:rPr lang="en-US" sz="2400">
                <a:latin typeface="Lucida Sans"/>
                <a:ea typeface="Lucida Sans"/>
                <a:cs typeface="Lucida Sans"/>
                <a:sym typeface="Lucida Sans"/>
              </a:rPr>
              <a:t>Focus of instruction for mathematics and ELA/literacy</a:t>
            </a:r>
            <a:endParaRPr sz="2400">
              <a:latin typeface="Lucida Sans"/>
              <a:ea typeface="Lucida Sans"/>
              <a:cs typeface="Lucida Sans"/>
              <a:sym typeface="Lucida Sans"/>
            </a:endParaRPr>
          </a:p>
          <a:p>
            <a:pPr indent="0" lvl="0" marL="457200" rtl="0" algn="l">
              <a:spcBef>
                <a:spcPts val="440"/>
              </a:spcBef>
              <a:spcAft>
                <a:spcPts val="0"/>
              </a:spcAft>
              <a:buNone/>
            </a:pPr>
            <a:r>
              <a:rPr lang="en-US" sz="2400">
                <a:latin typeface="Lucida Sans"/>
                <a:ea typeface="Lucida Sans"/>
                <a:cs typeface="Lucida Sans"/>
                <a:sym typeface="Lucida Sans"/>
              </a:rPr>
              <a:t> </a:t>
            </a:r>
            <a:endParaRPr sz="2400">
              <a:latin typeface="Lucida Sans"/>
              <a:ea typeface="Lucida Sans"/>
              <a:cs typeface="Lucida Sans"/>
              <a:sym typeface="Lucida Sans"/>
            </a:endParaRPr>
          </a:p>
          <a:p>
            <a:pPr indent="-381000" lvl="0" marL="457200" rtl="0" algn="l">
              <a:spcBef>
                <a:spcPts val="440"/>
              </a:spcBef>
              <a:spcAft>
                <a:spcPts val="0"/>
              </a:spcAft>
              <a:buSzPts val="2400"/>
              <a:buFont typeface="Lucida Sans"/>
              <a:buChar char="●"/>
            </a:pPr>
            <a:r>
              <a:rPr lang="en-US" sz="2400">
                <a:latin typeface="Lucida Sans"/>
                <a:ea typeface="Lucida Sans"/>
                <a:cs typeface="Lucida Sans"/>
                <a:sym typeface="Lucida Sans"/>
              </a:rPr>
              <a:t>Leverages structure and emphasis of college- and career-ready standards</a:t>
            </a:r>
            <a:endParaRPr sz="2400">
              <a:latin typeface="Lucida Sans"/>
              <a:ea typeface="Lucida Sans"/>
              <a:cs typeface="Lucida Sans"/>
              <a:sym typeface="Lucida Sans"/>
            </a:endParaRPr>
          </a:p>
          <a:p>
            <a:pPr indent="457200" lvl="0" marL="457200" rtl="0" algn="l">
              <a:spcBef>
                <a:spcPts val="440"/>
              </a:spcBef>
              <a:spcAft>
                <a:spcPts val="0"/>
              </a:spcAft>
              <a:buNone/>
            </a:pPr>
            <a:r>
              <a:t/>
            </a:r>
            <a:endParaRPr sz="2400">
              <a:latin typeface="Lucida Sans"/>
              <a:ea typeface="Lucida Sans"/>
              <a:cs typeface="Lucida Sans"/>
              <a:sym typeface="Lucida Sans"/>
            </a:endParaRPr>
          </a:p>
          <a:p>
            <a:pPr indent="0" lvl="0" marL="0" rtl="0" algn="l">
              <a:spcBef>
                <a:spcPts val="440"/>
              </a:spcBef>
              <a:spcAft>
                <a:spcPts val="0"/>
              </a:spcAft>
              <a:buNone/>
            </a:pPr>
            <a:r>
              <a:t/>
            </a:r>
            <a:endParaRPr sz="2400">
              <a:latin typeface="Lucida Sans"/>
              <a:ea typeface="Lucida Sans"/>
              <a:cs typeface="Lucida Sans"/>
              <a:sym typeface="Lucida Sans"/>
            </a:endParaRPr>
          </a:p>
          <a:p>
            <a:pPr indent="0" lvl="0" marL="0" rtl="0" algn="l">
              <a:spcBef>
                <a:spcPts val="440"/>
              </a:spcBef>
              <a:spcAft>
                <a:spcPts val="0"/>
              </a:spcAft>
              <a:buNone/>
            </a:pPr>
            <a:r>
              <a:t/>
            </a:r>
            <a:endParaRPr sz="2400">
              <a:latin typeface="Lucida Sans"/>
              <a:ea typeface="Lucida Sans"/>
              <a:cs typeface="Lucida Sans"/>
              <a:sym typeface="Lucida Sans"/>
            </a:endParaRPr>
          </a:p>
        </p:txBody>
      </p:sp>
      <p:sp>
        <p:nvSpPr>
          <p:cNvPr id="986" name="Google Shape;986;p134"/>
          <p:cNvSpPr/>
          <p:nvPr/>
        </p:nvSpPr>
        <p:spPr>
          <a:xfrm>
            <a:off x="311700" y="1997125"/>
            <a:ext cx="3516000" cy="35775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FFFFFF"/>
                </a:solidFill>
                <a:latin typeface="Lucida Sans"/>
                <a:ea typeface="Lucida Sans"/>
                <a:cs typeface="Lucida Sans"/>
                <a:sym typeface="Lucida Sans"/>
              </a:rPr>
              <a:t>Strategic choices about which content to prioritize.</a:t>
            </a:r>
            <a:endParaRPr b="1" sz="2400">
              <a:solidFill>
                <a:srgbClr val="FFFFFF"/>
              </a:solidFill>
              <a:latin typeface="Lucida Sans"/>
              <a:ea typeface="Lucida Sans"/>
              <a:cs typeface="Lucida Sans"/>
              <a:sym typeface="Lucida Sans"/>
            </a:endParaRPr>
          </a:p>
        </p:txBody>
      </p:sp>
      <p:pic>
        <p:nvPicPr>
          <p:cNvPr id="987" name="Google Shape;987;p134"/>
          <p:cNvPicPr preferRelativeResize="0"/>
          <p:nvPr/>
        </p:nvPicPr>
        <p:blipFill>
          <a:blip r:embed="rId3">
            <a:alphaModFix/>
          </a:blip>
          <a:stretch>
            <a:fillRect/>
          </a:stretch>
        </p:blipFill>
        <p:spPr>
          <a:xfrm>
            <a:off x="6422463" y="4855425"/>
            <a:ext cx="2409825" cy="1905000"/>
          </a:xfrm>
          <a:prstGeom prst="rect">
            <a:avLst/>
          </a:prstGeom>
          <a:noFill/>
          <a:ln>
            <a:noFill/>
          </a:ln>
          <a:effectLst>
            <a:outerShdw blurRad="57150" rotWithShape="0" algn="bl" dir="5400000" dist="19050">
              <a:srgbClr val="000000">
                <a:alpha val="50000"/>
              </a:srgbClr>
            </a:outerShdw>
          </a:effectLst>
        </p:spPr>
      </p:pic>
      <p:grpSp>
        <p:nvGrpSpPr>
          <p:cNvPr id="988" name="Google Shape;988;p134"/>
          <p:cNvGrpSpPr/>
          <p:nvPr/>
        </p:nvGrpSpPr>
        <p:grpSpPr>
          <a:xfrm>
            <a:off x="3548250" y="5105138"/>
            <a:ext cx="2295838" cy="1405575"/>
            <a:chOff x="3694150" y="5127475"/>
            <a:chExt cx="2295838" cy="1405575"/>
          </a:xfrm>
        </p:grpSpPr>
        <p:pic>
          <p:nvPicPr>
            <p:cNvPr id="989" name="Google Shape;989;p134"/>
            <p:cNvPicPr preferRelativeResize="0"/>
            <p:nvPr/>
          </p:nvPicPr>
          <p:blipFill rotWithShape="1">
            <a:blip r:embed="rId4">
              <a:alphaModFix/>
            </a:blip>
            <a:srcRect b="7470" l="0" r="0" t="11420"/>
            <a:stretch/>
          </p:blipFill>
          <p:spPr>
            <a:xfrm>
              <a:off x="3694150" y="5127475"/>
              <a:ext cx="2295838" cy="468525"/>
            </a:xfrm>
            <a:prstGeom prst="rect">
              <a:avLst/>
            </a:prstGeom>
            <a:noFill/>
            <a:ln>
              <a:noFill/>
            </a:ln>
          </p:spPr>
        </p:pic>
        <p:pic>
          <p:nvPicPr>
            <p:cNvPr id="990" name="Google Shape;990;p134"/>
            <p:cNvPicPr preferRelativeResize="0"/>
            <p:nvPr/>
          </p:nvPicPr>
          <p:blipFill rotWithShape="1">
            <a:blip r:embed="rId5">
              <a:alphaModFix/>
            </a:blip>
            <a:srcRect b="6881" l="0" r="0" t="0"/>
            <a:stretch/>
          </p:blipFill>
          <p:spPr>
            <a:xfrm>
              <a:off x="3751500" y="5596000"/>
              <a:ext cx="1932090" cy="468525"/>
            </a:xfrm>
            <a:prstGeom prst="rect">
              <a:avLst/>
            </a:prstGeom>
            <a:noFill/>
            <a:ln>
              <a:noFill/>
            </a:ln>
          </p:spPr>
        </p:pic>
        <p:pic>
          <p:nvPicPr>
            <p:cNvPr id="991" name="Google Shape;991;p134"/>
            <p:cNvPicPr preferRelativeResize="0"/>
            <p:nvPr/>
          </p:nvPicPr>
          <p:blipFill>
            <a:blip r:embed="rId6">
              <a:alphaModFix/>
            </a:blip>
            <a:stretch>
              <a:fillRect/>
            </a:stretch>
          </p:blipFill>
          <p:spPr>
            <a:xfrm>
              <a:off x="3767750" y="6064525"/>
              <a:ext cx="1899564" cy="468525"/>
            </a:xfrm>
            <a:prstGeom prst="rect">
              <a:avLst/>
            </a:prstGeom>
            <a:noFill/>
            <a:ln>
              <a:noFill/>
            </a:ln>
          </p:spPr>
        </p:pic>
      </p:grpSp>
      <p:sp>
        <p:nvSpPr>
          <p:cNvPr id="992" name="Google Shape;992;p134"/>
          <p:cNvSpPr/>
          <p:nvPr/>
        </p:nvSpPr>
        <p:spPr>
          <a:xfrm>
            <a:off x="3608075" y="5105150"/>
            <a:ext cx="2409900" cy="1578600"/>
          </a:xfrm>
          <a:prstGeom prst="rect">
            <a:avLst/>
          </a:prstGeom>
          <a:noFill/>
          <a:ln cap="flat" cmpd="sng" w="9525">
            <a:solidFill>
              <a:schemeClr val="lt1"/>
            </a:solidFill>
            <a:prstDash val="dash"/>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3" name="Google Shape;993;p134"/>
          <p:cNvPicPr preferRelativeResize="0"/>
          <p:nvPr/>
        </p:nvPicPr>
        <p:blipFill rotWithShape="1">
          <a:blip r:embed="rId7">
            <a:alphaModFix/>
          </a:blip>
          <a:srcRect b="0" l="33727" r="29580" t="0"/>
          <a:stretch/>
        </p:blipFill>
        <p:spPr>
          <a:xfrm flipH="1">
            <a:off x="371774" y="2891025"/>
            <a:ext cx="656651" cy="1789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97" name="Shape 997"/>
        <p:cNvGrpSpPr/>
        <p:nvPr/>
      </p:nvGrpSpPr>
      <p:grpSpPr>
        <a:xfrm>
          <a:off x="0" y="0"/>
          <a:ext cx="0" cy="0"/>
          <a:chOff x="0" y="0"/>
          <a:chExt cx="0" cy="0"/>
        </a:xfrm>
      </p:grpSpPr>
      <p:sp>
        <p:nvSpPr>
          <p:cNvPr id="998" name="Google Shape;998;p135"/>
          <p:cNvSpPr txBox="1"/>
          <p:nvPr/>
        </p:nvSpPr>
        <p:spPr>
          <a:xfrm>
            <a:off x="546850" y="3100625"/>
            <a:ext cx="8386200" cy="24468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387350" lvl="0" marL="457200" rtl="0" algn="l">
              <a:spcBef>
                <a:spcPts val="0"/>
              </a:spcBef>
              <a:spcAft>
                <a:spcPts val="0"/>
              </a:spcAft>
              <a:buClr>
                <a:schemeClr val="accent5"/>
              </a:buClr>
              <a:buSzPts val="2500"/>
              <a:buAutoNum type="arabicPeriod"/>
            </a:pPr>
            <a:r>
              <a:rPr b="1" lang="en-US" sz="2500">
                <a:solidFill>
                  <a:schemeClr val="accent5"/>
                </a:solidFill>
                <a:latin typeface="Lucida Sans"/>
                <a:ea typeface="Lucida Sans"/>
                <a:cs typeface="Lucida Sans"/>
                <a:sym typeface="Lucida Sans"/>
              </a:rPr>
              <a:t>H</a:t>
            </a:r>
            <a:r>
              <a:rPr b="1" lang="en-US" sz="2500">
                <a:solidFill>
                  <a:schemeClr val="accent5"/>
                </a:solidFill>
                <a:latin typeface="Lucida Sans"/>
                <a:ea typeface="Lucida Sans"/>
                <a:cs typeface="Lucida Sans"/>
                <a:sym typeface="Lucida Sans"/>
              </a:rPr>
              <a:t>ow to bring students into grade-level</a:t>
            </a:r>
            <a:r>
              <a:rPr lang="en-US" sz="2500">
                <a:solidFill>
                  <a:schemeClr val="accent5"/>
                </a:solidFill>
                <a:latin typeface="Lucida Sans"/>
                <a:ea typeface="Lucida Sans"/>
                <a:cs typeface="Lucida Sans"/>
                <a:sym typeface="Lucida Sans"/>
              </a:rPr>
              <a:t> - not </a:t>
            </a:r>
            <a:r>
              <a:rPr i="1" lang="en-US" sz="2500">
                <a:solidFill>
                  <a:schemeClr val="accent5"/>
                </a:solidFill>
                <a:latin typeface="Lucida Sans"/>
                <a:ea typeface="Lucida Sans"/>
                <a:cs typeface="Lucida Sans"/>
                <a:sym typeface="Lucida Sans"/>
              </a:rPr>
              <a:t>if</a:t>
            </a:r>
            <a:r>
              <a:rPr lang="en-US" sz="2500">
                <a:solidFill>
                  <a:schemeClr val="accent5"/>
                </a:solidFill>
                <a:latin typeface="Lucida Sans"/>
                <a:ea typeface="Lucida Sans"/>
                <a:cs typeface="Lucida Sans"/>
                <a:sym typeface="Lucida Sans"/>
              </a:rPr>
              <a:t>.</a:t>
            </a:r>
            <a:endParaRPr sz="2500">
              <a:solidFill>
                <a:schemeClr val="accent5"/>
              </a:solidFill>
              <a:latin typeface="Lucida Sans"/>
              <a:ea typeface="Lucida Sans"/>
              <a:cs typeface="Lucida Sans"/>
              <a:sym typeface="Lucida Sans"/>
            </a:endParaRPr>
          </a:p>
          <a:p>
            <a:pPr indent="-387350" lvl="0" marL="457200" rtl="0" algn="l">
              <a:spcBef>
                <a:spcPts val="0"/>
              </a:spcBef>
              <a:spcAft>
                <a:spcPts val="0"/>
              </a:spcAft>
              <a:buClr>
                <a:schemeClr val="accent5"/>
              </a:buClr>
              <a:buSzPts val="2500"/>
              <a:buAutoNum type="arabicPeriod"/>
            </a:pPr>
            <a:r>
              <a:rPr b="1" lang="en-US" sz="2500">
                <a:solidFill>
                  <a:schemeClr val="accent5"/>
                </a:solidFill>
                <a:latin typeface="Lucida Sans"/>
                <a:ea typeface="Lucida Sans"/>
                <a:cs typeface="Lucida Sans"/>
                <a:sym typeface="Lucida Sans"/>
              </a:rPr>
              <a:t>Formative practices </a:t>
            </a:r>
            <a:r>
              <a:rPr lang="en-US" sz="2500">
                <a:solidFill>
                  <a:schemeClr val="accent5"/>
                </a:solidFill>
                <a:latin typeface="Lucida Sans"/>
                <a:ea typeface="Lucida Sans"/>
                <a:cs typeface="Lucida Sans"/>
                <a:sym typeface="Lucida Sans"/>
              </a:rPr>
              <a:t>to inform instruction. </a:t>
            </a:r>
            <a:endParaRPr sz="2500">
              <a:solidFill>
                <a:schemeClr val="accent5"/>
              </a:solidFill>
              <a:latin typeface="Lucida Sans"/>
              <a:ea typeface="Lucida Sans"/>
              <a:cs typeface="Lucida Sans"/>
              <a:sym typeface="Lucida Sans"/>
            </a:endParaRPr>
          </a:p>
          <a:p>
            <a:pPr indent="-387350" lvl="0" marL="457200" rtl="0" algn="l">
              <a:spcBef>
                <a:spcPts val="0"/>
              </a:spcBef>
              <a:spcAft>
                <a:spcPts val="0"/>
              </a:spcAft>
              <a:buClr>
                <a:schemeClr val="accent5"/>
              </a:buClr>
              <a:buSzPts val="2500"/>
              <a:buAutoNum type="arabicPeriod"/>
            </a:pPr>
            <a:r>
              <a:rPr lang="en-US" sz="2500">
                <a:solidFill>
                  <a:schemeClr val="accent5"/>
                </a:solidFill>
                <a:latin typeface="Lucida Sans"/>
                <a:ea typeface="Lucida Sans"/>
                <a:cs typeface="Lucida Sans"/>
                <a:sym typeface="Lucida Sans"/>
              </a:rPr>
              <a:t>Use </a:t>
            </a:r>
            <a:r>
              <a:rPr b="1" lang="en-US" sz="2500">
                <a:solidFill>
                  <a:schemeClr val="accent5"/>
                </a:solidFill>
                <a:latin typeface="Lucida Sans"/>
                <a:ea typeface="Lucida Sans"/>
                <a:cs typeface="Lucida Sans"/>
                <a:sym typeface="Lucida Sans"/>
              </a:rPr>
              <a:t>targeted checks </a:t>
            </a:r>
            <a:r>
              <a:rPr lang="en-US" sz="2500">
                <a:solidFill>
                  <a:schemeClr val="accent5"/>
                </a:solidFill>
                <a:latin typeface="Lucida Sans"/>
                <a:ea typeface="Lucida Sans"/>
                <a:cs typeface="Lucida Sans"/>
                <a:sym typeface="Lucida Sans"/>
              </a:rPr>
              <a:t>(</a:t>
            </a:r>
            <a:r>
              <a:rPr lang="en-US" sz="2500">
                <a:solidFill>
                  <a:schemeClr val="accent5"/>
                </a:solidFill>
                <a:latin typeface="Lucida Sans"/>
                <a:ea typeface="Lucida Sans"/>
                <a:cs typeface="Lucida Sans"/>
                <a:sym typeface="Lucida Sans"/>
              </a:rPr>
              <a:t>phonics or math fluency inventories).</a:t>
            </a:r>
            <a:endParaRPr sz="2100">
              <a:latin typeface="Lucida Sans"/>
              <a:ea typeface="Lucida Sans"/>
              <a:cs typeface="Lucida Sans"/>
              <a:sym typeface="Lucida Sans"/>
            </a:endParaRPr>
          </a:p>
        </p:txBody>
      </p:sp>
      <p:sp>
        <p:nvSpPr>
          <p:cNvPr id="999" name="Google Shape;999;p135"/>
          <p:cNvSpPr txBox="1"/>
          <p:nvPr>
            <p:ph type="title"/>
          </p:nvPr>
        </p:nvSpPr>
        <p:spPr>
          <a:xfrm>
            <a:off x="342750" y="463800"/>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What about assessment?</a:t>
            </a:r>
            <a:endParaRPr>
              <a:latin typeface="Lucida Sans"/>
              <a:ea typeface="Lucida Sans"/>
              <a:cs typeface="Lucida Sans"/>
              <a:sym typeface="Lucida Sans"/>
            </a:endParaRPr>
          </a:p>
        </p:txBody>
      </p:sp>
      <p:sp>
        <p:nvSpPr>
          <p:cNvPr id="1000" name="Google Shape;1000;p135"/>
          <p:cNvSpPr txBox="1"/>
          <p:nvPr/>
        </p:nvSpPr>
        <p:spPr>
          <a:xfrm>
            <a:off x="3935050" y="1169017"/>
            <a:ext cx="4998000" cy="54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800">
                <a:solidFill>
                  <a:schemeClr val="accent3"/>
                </a:solidFill>
                <a:latin typeface="Pacifico"/>
                <a:ea typeface="Pacifico"/>
                <a:cs typeface="Pacifico"/>
                <a:sym typeface="Pacifico"/>
              </a:rPr>
              <a:t>Mathematics &amp; ELA/Literacy </a:t>
            </a:r>
            <a:endParaRPr sz="2800">
              <a:solidFill>
                <a:schemeClr val="accent3"/>
              </a:solidFill>
              <a:latin typeface="Pacifico"/>
              <a:ea typeface="Pacifico"/>
              <a:cs typeface="Pacifico"/>
              <a:sym typeface="Pacifico"/>
            </a:endParaRPr>
          </a:p>
        </p:txBody>
      </p:sp>
      <p:sp>
        <p:nvSpPr>
          <p:cNvPr id="1001" name="Google Shape;1001;p135"/>
          <p:cNvSpPr txBox="1"/>
          <p:nvPr/>
        </p:nvSpPr>
        <p:spPr>
          <a:xfrm>
            <a:off x="5427900" y="5671675"/>
            <a:ext cx="3716400" cy="118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i="1" lang="en-US" sz="1700"/>
              <a:t>In the PIC:</a:t>
            </a:r>
            <a:endParaRPr i="1" sz="1700"/>
          </a:p>
          <a:p>
            <a:pPr indent="-336550" lvl="0" marL="457200" rtl="0" algn="l">
              <a:spcBef>
                <a:spcPts val="0"/>
              </a:spcBef>
              <a:spcAft>
                <a:spcPts val="0"/>
              </a:spcAft>
              <a:buSzPts val="1700"/>
              <a:buChar char="●"/>
            </a:pPr>
            <a:r>
              <a:rPr i="1" lang="en-US" sz="1700"/>
              <a:t>Introduction p. 5</a:t>
            </a:r>
            <a:endParaRPr i="1" sz="1700"/>
          </a:p>
          <a:p>
            <a:pPr indent="-336550" lvl="0" marL="457200" rtl="0" algn="l">
              <a:spcBef>
                <a:spcPts val="0"/>
              </a:spcBef>
              <a:spcAft>
                <a:spcPts val="0"/>
              </a:spcAft>
              <a:buSzPts val="1700"/>
              <a:buChar char="●"/>
            </a:pPr>
            <a:r>
              <a:rPr i="1" lang="en-US" sz="1700"/>
              <a:t>Mathematics p. 11 - 12</a:t>
            </a:r>
            <a:endParaRPr i="1" sz="1700"/>
          </a:p>
          <a:p>
            <a:pPr indent="-336550" lvl="0" marL="457200" rtl="0" algn="l">
              <a:spcBef>
                <a:spcPts val="0"/>
              </a:spcBef>
              <a:spcAft>
                <a:spcPts val="0"/>
              </a:spcAft>
              <a:buSzPts val="1700"/>
              <a:buChar char="●"/>
            </a:pPr>
            <a:r>
              <a:rPr i="1" lang="en-US" sz="1700"/>
              <a:t>ELA/Literacy p. 65 - 66</a:t>
            </a:r>
            <a:endParaRPr i="1" sz="1700"/>
          </a:p>
        </p:txBody>
      </p:sp>
      <p:sp>
        <p:nvSpPr>
          <p:cNvPr id="1002" name="Google Shape;1002;p135"/>
          <p:cNvSpPr txBox="1"/>
          <p:nvPr/>
        </p:nvSpPr>
        <p:spPr>
          <a:xfrm>
            <a:off x="1493175" y="1867525"/>
            <a:ext cx="7370100" cy="10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Lucida Sans"/>
                <a:ea typeface="Lucida Sans"/>
                <a:cs typeface="Lucida Sans"/>
                <a:sym typeface="Lucida Sans"/>
              </a:rPr>
              <a:t>Assessment in service of equitable grade-level instruction</a:t>
            </a:r>
            <a:endParaRPr b="1" sz="2400">
              <a:latin typeface="Lucida Sans"/>
              <a:ea typeface="Lucida Sans"/>
              <a:cs typeface="Lucida Sans"/>
              <a:sym typeface="Lucida Sans"/>
            </a:endParaRPr>
          </a:p>
        </p:txBody>
      </p:sp>
      <p:pic>
        <p:nvPicPr>
          <p:cNvPr id="1003" name="Google Shape;1003;p135"/>
          <p:cNvPicPr preferRelativeResize="0"/>
          <p:nvPr/>
        </p:nvPicPr>
        <p:blipFill>
          <a:blip r:embed="rId3">
            <a:alphaModFix/>
          </a:blip>
          <a:stretch>
            <a:fillRect/>
          </a:stretch>
        </p:blipFill>
        <p:spPr>
          <a:xfrm>
            <a:off x="342750" y="1550075"/>
            <a:ext cx="1259825" cy="1474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36"/>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The Priority Instructional Content is Part of the Work</a:t>
            </a:r>
            <a:endParaRPr>
              <a:latin typeface="Lucida Sans"/>
              <a:ea typeface="Lucida Sans"/>
              <a:cs typeface="Lucida Sans"/>
              <a:sym typeface="Lucida Sans"/>
            </a:endParaRPr>
          </a:p>
        </p:txBody>
      </p:sp>
      <p:pic>
        <p:nvPicPr>
          <p:cNvPr id="1009" name="Google Shape;1009;p136"/>
          <p:cNvPicPr preferRelativeResize="0"/>
          <p:nvPr/>
        </p:nvPicPr>
        <p:blipFill>
          <a:blip r:embed="rId3">
            <a:alphaModFix/>
          </a:blip>
          <a:stretch>
            <a:fillRect/>
          </a:stretch>
        </p:blipFill>
        <p:spPr>
          <a:xfrm>
            <a:off x="4815525" y="2085667"/>
            <a:ext cx="4016779" cy="3820975"/>
          </a:xfrm>
          <a:prstGeom prst="rect">
            <a:avLst/>
          </a:prstGeom>
          <a:noFill/>
          <a:ln>
            <a:noFill/>
          </a:ln>
          <a:effectLst>
            <a:outerShdw blurRad="57150" rotWithShape="0" algn="bl" dir="5400000" dist="19050">
              <a:srgbClr val="000000">
                <a:alpha val="50000"/>
              </a:srgbClr>
            </a:outerShdw>
          </a:effectLst>
        </p:spPr>
      </p:pic>
      <p:sp>
        <p:nvSpPr>
          <p:cNvPr id="1010" name="Google Shape;1010;p136"/>
          <p:cNvSpPr/>
          <p:nvPr/>
        </p:nvSpPr>
        <p:spPr>
          <a:xfrm>
            <a:off x="6855000" y="2399167"/>
            <a:ext cx="1576500" cy="2918400"/>
          </a:xfrm>
          <a:prstGeom prst="rect">
            <a:avLst/>
          </a:prstGeom>
          <a:noFill/>
          <a:ln cap="flat" cmpd="sng" w="1143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36"/>
          <p:cNvSpPr txBox="1"/>
          <p:nvPr/>
        </p:nvSpPr>
        <p:spPr>
          <a:xfrm>
            <a:off x="311700" y="4131600"/>
            <a:ext cx="4287300" cy="25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050">
                <a:solidFill>
                  <a:srgbClr val="3E4957"/>
                </a:solidFill>
                <a:latin typeface="Montserrat"/>
                <a:ea typeface="Montserrat"/>
                <a:cs typeface="Montserrat"/>
                <a:sym typeface="Montserrat"/>
              </a:rPr>
              <a:t>“To support leaders as they strive for equity, are mindful of health and safety, and focus on teaching and learning, CCSSO today released </a:t>
            </a:r>
            <a:r>
              <a:rPr i="1" lang="en-US" sz="2050">
                <a:solidFill>
                  <a:schemeClr val="hlink"/>
                </a:solidFill>
                <a:uFill>
                  <a:noFill/>
                </a:uFill>
                <a:latin typeface="Montserrat"/>
                <a:ea typeface="Montserrat"/>
                <a:cs typeface="Montserrat"/>
                <a:sym typeface="Montserrat"/>
                <a:hlinkClick r:id="rId4"/>
              </a:rPr>
              <a:t>Restart and Recovery: Considerations for Teaching and Learning</a:t>
            </a:r>
            <a:r>
              <a:rPr i="1" lang="en-US" sz="2050">
                <a:solidFill>
                  <a:srgbClr val="3E4957"/>
                </a:solidFill>
                <a:latin typeface="Montserrat"/>
                <a:ea typeface="Montserrat"/>
                <a:cs typeface="Montserrat"/>
                <a:sym typeface="Montserrat"/>
              </a:rPr>
              <a:t>.</a:t>
            </a:r>
            <a:r>
              <a:rPr i="1" lang="en-US" sz="2050">
                <a:solidFill>
                  <a:srgbClr val="3E4957"/>
                </a:solidFill>
                <a:latin typeface="Montserrat"/>
                <a:ea typeface="Montserrat"/>
                <a:cs typeface="Montserrat"/>
                <a:sym typeface="Montserrat"/>
              </a:rPr>
              <a:t>”</a:t>
            </a:r>
            <a:endParaRPr i="1" sz="2000"/>
          </a:p>
        </p:txBody>
      </p:sp>
      <p:pic>
        <p:nvPicPr>
          <p:cNvPr id="1012" name="Google Shape;1012;p136"/>
          <p:cNvPicPr preferRelativeResize="0"/>
          <p:nvPr/>
        </p:nvPicPr>
        <p:blipFill>
          <a:blip r:embed="rId5">
            <a:alphaModFix/>
          </a:blip>
          <a:stretch>
            <a:fillRect/>
          </a:stretch>
        </p:blipFill>
        <p:spPr>
          <a:xfrm>
            <a:off x="304500" y="1476075"/>
            <a:ext cx="4287300" cy="21678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pic>
        <p:nvPicPr>
          <p:cNvPr id="1017" name="Google Shape;1017;p137"/>
          <p:cNvPicPr preferRelativeResize="0"/>
          <p:nvPr/>
        </p:nvPicPr>
        <p:blipFill>
          <a:blip r:embed="rId3">
            <a:alphaModFix/>
          </a:blip>
          <a:stretch>
            <a:fillRect/>
          </a:stretch>
        </p:blipFill>
        <p:spPr>
          <a:xfrm>
            <a:off x="5106800" y="541933"/>
            <a:ext cx="3821576" cy="3250649"/>
          </a:xfrm>
          <a:prstGeom prst="rect">
            <a:avLst/>
          </a:prstGeom>
          <a:noFill/>
          <a:ln>
            <a:noFill/>
          </a:ln>
          <a:effectLst>
            <a:outerShdw blurRad="57150" rotWithShape="0" algn="bl" dir="5400000" dist="19050">
              <a:srgbClr val="000000">
                <a:alpha val="50000"/>
              </a:srgbClr>
            </a:outerShdw>
          </a:effectLst>
        </p:spPr>
      </p:pic>
      <p:pic>
        <p:nvPicPr>
          <p:cNvPr id="1018" name="Google Shape;1018;p137"/>
          <p:cNvPicPr preferRelativeResize="0"/>
          <p:nvPr/>
        </p:nvPicPr>
        <p:blipFill>
          <a:blip r:embed="rId4">
            <a:alphaModFix/>
          </a:blip>
          <a:stretch>
            <a:fillRect/>
          </a:stretch>
        </p:blipFill>
        <p:spPr>
          <a:xfrm>
            <a:off x="215325" y="1858767"/>
            <a:ext cx="7837635" cy="1219925"/>
          </a:xfrm>
          <a:prstGeom prst="rect">
            <a:avLst/>
          </a:prstGeom>
          <a:no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pic>
        <p:nvPicPr>
          <p:cNvPr id="1019" name="Google Shape;1019;p137"/>
          <p:cNvPicPr preferRelativeResize="0"/>
          <p:nvPr/>
        </p:nvPicPr>
        <p:blipFill>
          <a:blip r:embed="rId5">
            <a:alphaModFix/>
          </a:blip>
          <a:stretch>
            <a:fillRect/>
          </a:stretch>
        </p:blipFill>
        <p:spPr>
          <a:xfrm>
            <a:off x="1092576" y="3182067"/>
            <a:ext cx="7354451" cy="1154092"/>
          </a:xfrm>
          <a:prstGeom prst="rect">
            <a:avLst/>
          </a:prstGeom>
          <a:no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pic>
        <p:nvPicPr>
          <p:cNvPr id="1020" name="Google Shape;1020;p137"/>
          <p:cNvPicPr preferRelativeResize="0"/>
          <p:nvPr/>
        </p:nvPicPr>
        <p:blipFill>
          <a:blip r:embed="rId6">
            <a:alphaModFix/>
          </a:blip>
          <a:stretch>
            <a:fillRect/>
          </a:stretch>
        </p:blipFill>
        <p:spPr>
          <a:xfrm>
            <a:off x="1752400" y="4407633"/>
            <a:ext cx="7262926" cy="1505925"/>
          </a:xfrm>
          <a:prstGeom prst="rect">
            <a:avLst/>
          </a:prstGeom>
          <a:no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pic>
      <p:sp>
        <p:nvSpPr>
          <p:cNvPr id="1021" name="Google Shape;1021;p137"/>
          <p:cNvSpPr txBox="1"/>
          <p:nvPr>
            <p:ph type="title"/>
          </p:nvPr>
        </p:nvSpPr>
        <p:spPr>
          <a:xfrm>
            <a:off x="311700" y="250633"/>
            <a:ext cx="8520600" cy="110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Overview: Math</a:t>
            </a:r>
            <a:endParaRPr>
              <a:latin typeface="Lucida Sans"/>
              <a:ea typeface="Lucida Sans"/>
              <a:cs typeface="Lucida Sans"/>
              <a:sym typeface="Lucida Sans"/>
            </a:endParaRPr>
          </a:p>
          <a:p>
            <a:pPr indent="457200" lvl="0" marL="0" rtl="0" algn="l">
              <a:spcBef>
                <a:spcPts val="0"/>
              </a:spcBef>
              <a:spcAft>
                <a:spcPts val="0"/>
              </a:spcAft>
              <a:buNone/>
            </a:pPr>
            <a:r>
              <a:rPr i="1" lang="en-US" sz="2400">
                <a:latin typeface="Lucida Sans"/>
                <a:ea typeface="Lucida Sans"/>
                <a:cs typeface="Lucida Sans"/>
                <a:sym typeface="Lucida Sans"/>
              </a:rPr>
              <a:t>For every grade-level… </a:t>
            </a:r>
            <a:endParaRPr i="1" sz="2400">
              <a:latin typeface="Lucida Sans"/>
              <a:ea typeface="Lucida Sans"/>
              <a:cs typeface="Lucida Sans"/>
              <a:sym typeface="Lucid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1000"/>
                                        <p:tgtEl>
                                          <p:spTgt spid="10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1000"/>
                                        <p:tgtEl>
                                          <p:spTgt spid="10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1000"/>
                                        <p:tgtEl>
                                          <p:spTgt spid="10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38"/>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Overview: ELA/Literacy</a:t>
            </a:r>
            <a:endParaRPr>
              <a:latin typeface="Lucida Sans"/>
              <a:ea typeface="Lucida Sans"/>
              <a:cs typeface="Lucida Sans"/>
              <a:sym typeface="Lucida Sans"/>
            </a:endParaRPr>
          </a:p>
        </p:txBody>
      </p:sp>
      <p:pic>
        <p:nvPicPr>
          <p:cNvPr id="1027" name="Google Shape;1027;p138"/>
          <p:cNvPicPr preferRelativeResize="0"/>
          <p:nvPr/>
        </p:nvPicPr>
        <p:blipFill>
          <a:blip r:embed="rId3">
            <a:alphaModFix/>
          </a:blip>
          <a:stretch>
            <a:fillRect/>
          </a:stretch>
        </p:blipFill>
        <p:spPr>
          <a:xfrm>
            <a:off x="6446098" y="1534775"/>
            <a:ext cx="2356099" cy="2287100"/>
          </a:xfrm>
          <a:prstGeom prst="rect">
            <a:avLst/>
          </a:prstGeom>
          <a:noFill/>
          <a:ln>
            <a:noFill/>
          </a:ln>
        </p:spPr>
      </p:pic>
      <p:sp>
        <p:nvSpPr>
          <p:cNvPr id="1028" name="Google Shape;1028;p138"/>
          <p:cNvSpPr/>
          <p:nvPr/>
        </p:nvSpPr>
        <p:spPr>
          <a:xfrm>
            <a:off x="133000" y="5134177"/>
            <a:ext cx="2921100" cy="15450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rgbClr val="FFFFFF"/>
                </a:solidFill>
              </a:rPr>
              <a:t>K -3: Teach Students to Read</a:t>
            </a:r>
            <a:endParaRPr b="1" sz="1600">
              <a:solidFill>
                <a:srgbClr val="FFFFFF"/>
              </a:solidFill>
            </a:endParaRPr>
          </a:p>
        </p:txBody>
      </p:sp>
      <p:sp>
        <p:nvSpPr>
          <p:cNvPr id="1029" name="Google Shape;1029;p138"/>
          <p:cNvSpPr/>
          <p:nvPr/>
        </p:nvSpPr>
        <p:spPr>
          <a:xfrm>
            <a:off x="3148300" y="5134177"/>
            <a:ext cx="2921100" cy="15450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solidFill>
                  <a:srgbClr val="FFFFFF"/>
                </a:solidFill>
              </a:rPr>
              <a:t>K -12: </a:t>
            </a:r>
            <a:r>
              <a:rPr b="1" lang="en-US" sz="1500">
                <a:solidFill>
                  <a:srgbClr val="FFFFFF"/>
                </a:solidFill>
              </a:rPr>
              <a:t>Keep Grade-Level Complex Text </a:t>
            </a:r>
            <a:r>
              <a:rPr b="1" lang="en-US" sz="1500">
                <a:solidFill>
                  <a:srgbClr val="FFFFFF"/>
                </a:solidFill>
              </a:rPr>
              <a:t>at the Center of Reading, Writing, Speaking and Listening, and Language Instruction  </a:t>
            </a:r>
            <a:endParaRPr b="1" sz="1500">
              <a:solidFill>
                <a:srgbClr val="FFFFFF"/>
              </a:solidFill>
            </a:endParaRPr>
          </a:p>
          <a:p>
            <a:pPr indent="0" lvl="0" marL="0" rtl="0" algn="ctr">
              <a:spcBef>
                <a:spcPts val="0"/>
              </a:spcBef>
              <a:spcAft>
                <a:spcPts val="0"/>
              </a:spcAft>
              <a:buNone/>
            </a:pPr>
            <a:r>
              <a:t/>
            </a:r>
            <a:endParaRPr b="1" sz="1500">
              <a:solidFill>
                <a:srgbClr val="FFFFFF"/>
              </a:solidFill>
            </a:endParaRPr>
          </a:p>
        </p:txBody>
      </p:sp>
      <p:sp>
        <p:nvSpPr>
          <p:cNvPr id="1030" name="Google Shape;1030;p138"/>
          <p:cNvSpPr/>
          <p:nvPr/>
        </p:nvSpPr>
        <p:spPr>
          <a:xfrm>
            <a:off x="6163600" y="5134177"/>
            <a:ext cx="2921100" cy="15450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b="1" lang="en-US" sz="1500">
                <a:solidFill>
                  <a:srgbClr val="FFFFFF"/>
                </a:solidFill>
              </a:rPr>
              <a:t>K - 12: Build Knowledge Through Reading, Writing, and Speaking about   Topics Across Content Areas </a:t>
            </a:r>
            <a:endParaRPr b="1" sz="1500">
              <a:solidFill>
                <a:srgbClr val="FFFFFF"/>
              </a:solidFill>
            </a:endParaRPr>
          </a:p>
        </p:txBody>
      </p:sp>
      <p:sp>
        <p:nvSpPr>
          <p:cNvPr id="1031" name="Google Shape;1031;p138"/>
          <p:cNvSpPr txBox="1"/>
          <p:nvPr/>
        </p:nvSpPr>
        <p:spPr>
          <a:xfrm>
            <a:off x="133000" y="4436575"/>
            <a:ext cx="8951700" cy="6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solidFill>
                  <a:schemeClr val="accent1"/>
                </a:solidFill>
              </a:rPr>
              <a:t>Focus on Standards that Represent the Major Work of ELA/Literacy Instruction </a:t>
            </a:r>
            <a:endParaRPr b="1" sz="1900">
              <a:solidFill>
                <a:schemeClr val="accent1"/>
              </a:solidFill>
            </a:endParaRPr>
          </a:p>
        </p:txBody>
      </p:sp>
      <p:sp>
        <p:nvSpPr>
          <p:cNvPr id="1032" name="Google Shape;1032;p138"/>
          <p:cNvSpPr txBox="1"/>
          <p:nvPr>
            <p:ph idx="1" type="body"/>
          </p:nvPr>
        </p:nvSpPr>
        <p:spPr>
          <a:xfrm>
            <a:off x="311700" y="1757750"/>
            <a:ext cx="6058800" cy="23535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Clr>
                <a:schemeClr val="dk1"/>
              </a:buClr>
              <a:buSzPts val="1100"/>
              <a:buFont typeface="Arial"/>
              <a:buNone/>
            </a:pPr>
            <a:r>
              <a:rPr lang="en-US" sz="2000">
                <a:latin typeface="Lucida Sans"/>
                <a:ea typeface="Lucida Sans"/>
                <a:cs typeface="Lucida Sans"/>
                <a:sym typeface="Lucida Sans"/>
              </a:rPr>
              <a:t>“...each of our students in every learning community needs to be engaged in college- and career-ready study. </a:t>
            </a:r>
            <a:r>
              <a:rPr b="1" lang="en-US" sz="2000">
                <a:latin typeface="Lucida Sans"/>
                <a:ea typeface="Lucida Sans"/>
                <a:cs typeface="Lucida Sans"/>
                <a:sym typeface="Lucida Sans"/>
              </a:rPr>
              <a:t>What’s always been important is especially important now.”</a:t>
            </a:r>
            <a:endParaRPr b="1" sz="2000">
              <a:latin typeface="Lucida Sans"/>
              <a:ea typeface="Lucida Sans"/>
              <a:cs typeface="Lucida Sans"/>
              <a:sym typeface="Lucida Sans"/>
            </a:endParaRPr>
          </a:p>
          <a:p>
            <a:pPr indent="0" lvl="0" marL="0" rtl="0" algn="r">
              <a:spcBef>
                <a:spcPts val="440"/>
              </a:spcBef>
              <a:spcAft>
                <a:spcPts val="0"/>
              </a:spcAft>
              <a:buClr>
                <a:schemeClr val="dk1"/>
              </a:buClr>
              <a:buSzPts val="1100"/>
              <a:buFont typeface="Arial"/>
              <a:buNone/>
            </a:pPr>
            <a:r>
              <a:t/>
            </a:r>
            <a:endParaRPr b="1" i="1" sz="2000">
              <a:latin typeface="Lucida Sans"/>
              <a:ea typeface="Lucida Sans"/>
              <a:cs typeface="Lucida Sans"/>
              <a:sym typeface="Lucida Sans"/>
            </a:endParaRPr>
          </a:p>
          <a:p>
            <a:pPr indent="0" lvl="0" marL="0" rtl="0" algn="r">
              <a:spcBef>
                <a:spcPts val="440"/>
              </a:spcBef>
              <a:spcAft>
                <a:spcPts val="0"/>
              </a:spcAft>
              <a:buClr>
                <a:schemeClr val="dk1"/>
              </a:buClr>
              <a:buSzPts val="1100"/>
              <a:buFont typeface="Arial"/>
              <a:buNone/>
            </a:pPr>
            <a:r>
              <a:rPr b="1" i="1" lang="en-US" sz="1800">
                <a:latin typeface="Lucida Sans"/>
                <a:ea typeface="Lucida Sans"/>
                <a:cs typeface="Lucida Sans"/>
                <a:sym typeface="Lucida Sans"/>
              </a:rPr>
              <a:t>Priority Instructional Content, p. 61</a:t>
            </a:r>
            <a:endParaRPr b="1" i="1" sz="1800">
              <a:latin typeface="Lucida Sans"/>
              <a:ea typeface="Lucida Sans"/>
              <a:cs typeface="Lucida Sans"/>
              <a:sym typeface="Lucida Sans"/>
            </a:endParaRPr>
          </a:p>
          <a:p>
            <a:pPr indent="0" lvl="0" marL="0" rtl="0" algn="l">
              <a:spcBef>
                <a:spcPts val="440"/>
              </a:spcBef>
              <a:spcAft>
                <a:spcPts val="0"/>
              </a:spcAft>
              <a:buNone/>
            </a:pPr>
            <a:r>
              <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121"/>
          <p:cNvSpPr txBox="1"/>
          <p:nvPr/>
        </p:nvSpPr>
        <p:spPr>
          <a:xfrm>
            <a:off x="457200" y="2931525"/>
            <a:ext cx="6768300" cy="2743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b="1" i="1" lang="en-US" sz="1800">
                <a:solidFill>
                  <a:srgbClr val="595959"/>
                </a:solidFill>
                <a:latin typeface="Lucida Sans"/>
                <a:ea typeface="Lucida Sans"/>
                <a:cs typeface="Lucida Sans"/>
                <a:sym typeface="Lucida Sans"/>
              </a:rPr>
              <a:t>Jun Li</a:t>
            </a:r>
            <a:br>
              <a:rPr i="1" lang="en-US" sz="1800">
                <a:solidFill>
                  <a:srgbClr val="595959"/>
                </a:solidFill>
                <a:latin typeface="Lucida Sans"/>
                <a:ea typeface="Lucida Sans"/>
                <a:cs typeface="Lucida Sans"/>
                <a:sym typeface="Lucida Sans"/>
              </a:rPr>
            </a:br>
            <a:r>
              <a:rPr i="1" lang="en-US" sz="1800">
                <a:solidFill>
                  <a:srgbClr val="595959"/>
                </a:solidFill>
                <a:latin typeface="Lucida Sans"/>
                <a:ea typeface="Lucida Sans"/>
                <a:cs typeface="Lucida Sans"/>
                <a:sym typeface="Lucida Sans"/>
              </a:rPr>
              <a:t>Mathematics Specialist</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rPr i="1" lang="en-US" sz="1800">
                <a:solidFill>
                  <a:srgbClr val="595959"/>
                </a:solidFill>
                <a:latin typeface="Lucida Sans"/>
                <a:ea typeface="Lucida Sans"/>
                <a:cs typeface="Lucida Sans"/>
                <a:sym typeface="Lucida Sans"/>
              </a:rPr>
              <a:t>Professional Learning, SAP</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None/>
            </a:pPr>
            <a:r>
              <a:t/>
            </a:r>
            <a:endParaRPr b="1"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Clr>
                <a:schemeClr val="dk1"/>
              </a:buClr>
              <a:buSzPts val="1100"/>
              <a:buFont typeface="Arial"/>
              <a:buNone/>
            </a:pPr>
            <a:r>
              <a:rPr b="1" i="1" lang="en-US" sz="1800">
                <a:solidFill>
                  <a:srgbClr val="595959"/>
                </a:solidFill>
                <a:latin typeface="Lucida Sans"/>
                <a:ea typeface="Lucida Sans"/>
                <a:cs typeface="Lucida Sans"/>
                <a:sym typeface="Lucida Sans"/>
              </a:rPr>
              <a:t>Kate Crist </a:t>
            </a:r>
            <a:br>
              <a:rPr i="1" lang="en-US" sz="1800">
                <a:solidFill>
                  <a:srgbClr val="595959"/>
                </a:solidFill>
                <a:latin typeface="Lucida Sans"/>
                <a:ea typeface="Lucida Sans"/>
                <a:cs typeface="Lucida Sans"/>
                <a:sym typeface="Lucida Sans"/>
              </a:rPr>
            </a:br>
            <a:r>
              <a:rPr i="1" lang="en-US" sz="1800">
                <a:solidFill>
                  <a:srgbClr val="595959"/>
                </a:solidFill>
                <a:latin typeface="Lucida Sans"/>
                <a:ea typeface="Lucida Sans"/>
                <a:cs typeface="Lucida Sans"/>
                <a:sym typeface="Lucida Sans"/>
              </a:rPr>
              <a:t>ELA/Literacy Specialist</a:t>
            </a:r>
            <a:endParaRPr i="1" sz="1800">
              <a:solidFill>
                <a:srgbClr val="595959"/>
              </a:solidFill>
              <a:latin typeface="Lucida Sans"/>
              <a:ea typeface="Lucida Sans"/>
              <a:cs typeface="Lucida Sans"/>
              <a:sym typeface="Lucida Sans"/>
            </a:endParaRPr>
          </a:p>
          <a:p>
            <a:pPr indent="0" lvl="0" marL="0" rtl="0" algn="l">
              <a:lnSpc>
                <a:spcPct val="80000"/>
              </a:lnSpc>
              <a:spcBef>
                <a:spcPts val="0"/>
              </a:spcBef>
              <a:spcAft>
                <a:spcPts val="0"/>
              </a:spcAft>
              <a:buClr>
                <a:schemeClr val="dk1"/>
              </a:buClr>
              <a:buSzPts val="1100"/>
              <a:buFont typeface="Arial"/>
              <a:buNone/>
            </a:pPr>
            <a:r>
              <a:rPr i="1" lang="en-US" sz="1800">
                <a:solidFill>
                  <a:srgbClr val="595959"/>
                </a:solidFill>
                <a:latin typeface="Lucida Sans"/>
                <a:ea typeface="Lucida Sans"/>
                <a:cs typeface="Lucida Sans"/>
                <a:sym typeface="Lucida Sans"/>
              </a:rPr>
              <a:t>Professional Learning, SAP</a:t>
            </a:r>
            <a:endParaRPr i="1" sz="1800">
              <a:solidFill>
                <a:srgbClr val="595959"/>
              </a:solidFill>
              <a:latin typeface="Lucida Sans"/>
              <a:ea typeface="Lucida Sans"/>
              <a:cs typeface="Lucida Sans"/>
              <a:sym typeface="Lucida Sans"/>
            </a:endParaRPr>
          </a:p>
        </p:txBody>
      </p:sp>
      <p:sp>
        <p:nvSpPr>
          <p:cNvPr id="873" name="Google Shape;873;p121"/>
          <p:cNvSpPr txBox="1"/>
          <p:nvPr>
            <p:ph type="title"/>
          </p:nvPr>
        </p:nvSpPr>
        <p:spPr>
          <a:xfrm>
            <a:off x="457200" y="-154063"/>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595959"/>
                </a:solidFill>
                <a:latin typeface="Lucida Sans"/>
                <a:ea typeface="Lucida Sans"/>
                <a:cs typeface="Lucida Sans"/>
                <a:sym typeface="Lucida Sans"/>
              </a:rPr>
              <a:t>Introductions</a:t>
            </a:r>
            <a:endParaRPr/>
          </a:p>
        </p:txBody>
      </p:sp>
      <p:sp>
        <p:nvSpPr>
          <p:cNvPr id="874" name="Google Shape;874;p121"/>
          <p:cNvSpPr txBox="1"/>
          <p:nvPr>
            <p:ph idx="1" type="body"/>
          </p:nvPr>
        </p:nvSpPr>
        <p:spPr>
          <a:xfrm>
            <a:off x="457200" y="760325"/>
            <a:ext cx="4856100" cy="2286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595959"/>
              </a:buClr>
              <a:buSzPts val="550"/>
              <a:buFont typeface="Arial"/>
              <a:buNone/>
            </a:pPr>
            <a:r>
              <a:rPr b="0" i="0" lang="en-US" sz="2200" u="none" cap="none" strike="noStrike">
                <a:solidFill>
                  <a:schemeClr val="accent2"/>
                </a:solidFill>
                <a:latin typeface="Lucida Sans"/>
                <a:ea typeface="Lucida Sans"/>
                <a:cs typeface="Lucida Sans"/>
                <a:sym typeface="Lucida Sans"/>
              </a:rPr>
              <a:t>Your hosts from </a:t>
            </a:r>
            <a:r>
              <a:rPr lang="en-US">
                <a:solidFill>
                  <a:schemeClr val="accent2"/>
                </a:solidFill>
              </a:rPr>
              <a:t>Student Achievement Partners:</a:t>
            </a:r>
            <a:endParaRPr>
              <a:solidFill>
                <a:schemeClr val="accent2"/>
              </a:solidFill>
            </a:endParaRPr>
          </a:p>
          <a:p>
            <a:pPr indent="0" lvl="0" marL="0" marR="0" rtl="0" algn="l">
              <a:lnSpc>
                <a:spcPct val="80000"/>
              </a:lnSpc>
              <a:spcBef>
                <a:spcPts val="0"/>
              </a:spcBef>
              <a:spcAft>
                <a:spcPts val="0"/>
              </a:spcAft>
              <a:buNone/>
            </a:pPr>
            <a:r>
              <a:t/>
            </a:r>
            <a:endParaRPr i="1" sz="1800"/>
          </a:p>
          <a:p>
            <a:pPr indent="0" lvl="0" marL="0" marR="0" rtl="0" algn="l">
              <a:lnSpc>
                <a:spcPct val="80000"/>
              </a:lnSpc>
              <a:spcBef>
                <a:spcPts val="0"/>
              </a:spcBef>
              <a:spcAft>
                <a:spcPts val="0"/>
              </a:spcAft>
              <a:buNone/>
            </a:pPr>
            <a:r>
              <a:rPr b="1" i="1" lang="en-US" sz="1800"/>
              <a:t>Pascale Joseph</a:t>
            </a:r>
            <a:br>
              <a:rPr i="1" lang="en-US" sz="1800"/>
            </a:br>
            <a:r>
              <a:rPr i="1" lang="en-US" sz="1800"/>
              <a:t>Project Coordinator, </a:t>
            </a:r>
            <a:endParaRPr i="1" sz="1800"/>
          </a:p>
          <a:p>
            <a:pPr indent="0" lvl="0" marL="0" marR="0" rtl="0" algn="l">
              <a:lnSpc>
                <a:spcPct val="80000"/>
              </a:lnSpc>
              <a:spcBef>
                <a:spcPts val="0"/>
              </a:spcBef>
              <a:spcAft>
                <a:spcPts val="0"/>
              </a:spcAft>
              <a:buNone/>
            </a:pPr>
            <a:r>
              <a:rPr i="1" lang="en-US" sz="1800"/>
              <a:t>Tools and Classroom Resources, SAP</a:t>
            </a:r>
            <a:br>
              <a:rPr i="1" lang="en-US" sz="1800"/>
            </a:br>
            <a:endParaRPr i="1" sz="1800"/>
          </a:p>
          <a:p>
            <a:pPr indent="0" lvl="0" marL="0" marR="0" rtl="0" algn="l">
              <a:lnSpc>
                <a:spcPct val="80000"/>
              </a:lnSpc>
              <a:spcBef>
                <a:spcPts val="0"/>
              </a:spcBef>
              <a:spcAft>
                <a:spcPts val="0"/>
              </a:spcAft>
              <a:buClr>
                <a:srgbClr val="3F3F39"/>
              </a:buClr>
              <a:buSzPts val="550"/>
              <a:buFont typeface="Arial"/>
              <a:buNone/>
            </a:pPr>
            <a:r>
              <a:t/>
            </a:r>
            <a:endParaRPr b="0" i="0" sz="600" u="none" cap="none" strike="noStrike">
              <a:solidFill>
                <a:schemeClr val="accent2"/>
              </a:solidFill>
              <a:latin typeface="Lucida Sans"/>
              <a:ea typeface="Lucida Sans"/>
              <a:cs typeface="Lucida Sans"/>
              <a:sym typeface="Lucida Sans"/>
            </a:endParaRPr>
          </a:p>
          <a:p>
            <a:pPr indent="0" lvl="0" marL="0" marR="0" rtl="0" algn="l">
              <a:lnSpc>
                <a:spcPct val="80000"/>
              </a:lnSpc>
              <a:spcBef>
                <a:spcPts val="0"/>
              </a:spcBef>
              <a:spcAft>
                <a:spcPts val="0"/>
              </a:spcAft>
              <a:buClr>
                <a:srgbClr val="595959"/>
              </a:buClr>
              <a:buSzPts val="550"/>
              <a:buFont typeface="Arial"/>
              <a:buNone/>
            </a:pPr>
            <a:r>
              <a:rPr b="0" i="0" lang="en-US" sz="2200" u="none" cap="none" strike="noStrike">
                <a:solidFill>
                  <a:schemeClr val="accent2"/>
                </a:solidFill>
                <a:latin typeface="Lucida Sans"/>
                <a:ea typeface="Lucida Sans"/>
                <a:cs typeface="Lucida Sans"/>
                <a:sym typeface="Lucida Sans"/>
              </a:rPr>
              <a:t>This </a:t>
            </a:r>
            <a:r>
              <a:rPr lang="en-US">
                <a:solidFill>
                  <a:schemeClr val="accent2"/>
                </a:solidFill>
              </a:rPr>
              <a:t>m</a:t>
            </a:r>
            <a:r>
              <a:rPr b="0" i="0" lang="en-US" sz="2200" u="none" cap="none" strike="noStrike">
                <a:solidFill>
                  <a:schemeClr val="accent2"/>
                </a:solidFill>
                <a:latin typeface="Lucida Sans"/>
                <a:ea typeface="Lucida Sans"/>
                <a:cs typeface="Lucida Sans"/>
                <a:sym typeface="Lucida Sans"/>
              </a:rPr>
              <a:t>onth’s </a:t>
            </a:r>
            <a:r>
              <a:rPr lang="en-US">
                <a:solidFill>
                  <a:schemeClr val="accent2"/>
                </a:solidFill>
              </a:rPr>
              <a:t>presenters: </a:t>
            </a:r>
            <a:endParaRPr/>
          </a:p>
          <a:p>
            <a:pPr indent="-171450" lvl="1" marL="742950" marR="0" rtl="0" algn="l">
              <a:lnSpc>
                <a:spcPct val="80000"/>
              </a:lnSpc>
              <a:spcBef>
                <a:spcPts val="370"/>
              </a:spcBef>
              <a:spcAft>
                <a:spcPts val="0"/>
              </a:spcAft>
              <a:buClr>
                <a:srgbClr val="3F3F39"/>
              </a:buClr>
              <a:buSzPts val="463"/>
              <a:buFont typeface="Arial"/>
              <a:buNone/>
            </a:pPr>
            <a:r>
              <a:t/>
            </a:r>
            <a:endParaRPr sz="1850">
              <a:solidFill>
                <a:srgbClr val="3F3F39"/>
              </a:solidFill>
              <a:latin typeface="Lucida Sans"/>
              <a:ea typeface="Lucida Sans"/>
              <a:cs typeface="Lucida Sans"/>
              <a:sym typeface="Lucida Sans"/>
            </a:endParaRPr>
          </a:p>
          <a:p>
            <a:pPr indent="-171450" lvl="1" marL="742950" marR="0" rtl="0" algn="l">
              <a:lnSpc>
                <a:spcPct val="80000"/>
              </a:lnSpc>
              <a:spcBef>
                <a:spcPts val="370"/>
              </a:spcBef>
              <a:spcAft>
                <a:spcPts val="0"/>
              </a:spcAft>
              <a:buClr>
                <a:srgbClr val="3F3F39"/>
              </a:buClr>
              <a:buSzPts val="463"/>
              <a:buFont typeface="Arial"/>
              <a:buNone/>
            </a:pPr>
            <a:r>
              <a:t/>
            </a:r>
            <a:endParaRPr sz="1850">
              <a:solidFill>
                <a:srgbClr val="3F3F39"/>
              </a:solidFill>
              <a:latin typeface="Lucida Sans"/>
              <a:ea typeface="Lucida Sans"/>
              <a:cs typeface="Lucida Sans"/>
              <a:sym typeface="Lucida Sans"/>
            </a:endParaRPr>
          </a:p>
          <a:p>
            <a:pPr indent="-171450" lvl="1" marL="742950" marR="0" rtl="0" algn="l">
              <a:lnSpc>
                <a:spcPct val="80000"/>
              </a:lnSpc>
              <a:spcBef>
                <a:spcPts val="370"/>
              </a:spcBef>
              <a:spcAft>
                <a:spcPts val="0"/>
              </a:spcAft>
              <a:buClr>
                <a:srgbClr val="3F3F39"/>
              </a:buClr>
              <a:buSzPts val="463"/>
              <a:buFont typeface="Arial"/>
              <a:buNone/>
            </a:pPr>
            <a:r>
              <a:t/>
            </a:r>
            <a:endParaRPr sz="1850">
              <a:solidFill>
                <a:srgbClr val="3F3F39"/>
              </a:solidFill>
              <a:latin typeface="Lucida Sans"/>
              <a:ea typeface="Lucida Sans"/>
              <a:cs typeface="Lucida Sans"/>
              <a:sym typeface="Lucida Sans"/>
            </a:endParaRPr>
          </a:p>
        </p:txBody>
      </p:sp>
      <p:pic>
        <p:nvPicPr>
          <p:cNvPr id="875" name="Google Shape;875;p121"/>
          <p:cNvPicPr preferRelativeResize="0"/>
          <p:nvPr/>
        </p:nvPicPr>
        <p:blipFill rotWithShape="1">
          <a:blip r:embed="rId3">
            <a:alphaModFix/>
          </a:blip>
          <a:srcRect b="0" l="0" r="0" t="0"/>
          <a:stretch/>
        </p:blipFill>
        <p:spPr>
          <a:xfrm>
            <a:off x="5853175" y="200475"/>
            <a:ext cx="2429051" cy="1821823"/>
          </a:xfrm>
          <a:prstGeom prst="rect">
            <a:avLst/>
          </a:prstGeom>
          <a:noFill/>
          <a:ln cap="flat" cmpd="sng" w="28575">
            <a:solidFill>
              <a:schemeClr val="accent1"/>
            </a:solidFill>
            <a:prstDash val="solid"/>
            <a:round/>
            <a:headEnd len="sm" w="sm" type="none"/>
            <a:tailEnd len="sm" w="sm" type="none"/>
          </a:ln>
        </p:spPr>
      </p:pic>
      <p:pic>
        <p:nvPicPr>
          <p:cNvPr id="876" name="Google Shape;876;p121"/>
          <p:cNvPicPr preferRelativeResize="0"/>
          <p:nvPr/>
        </p:nvPicPr>
        <p:blipFill rotWithShape="1">
          <a:blip r:embed="rId4">
            <a:alphaModFix/>
          </a:blip>
          <a:srcRect b="2746" l="32685" r="2781" t="-833"/>
          <a:stretch/>
        </p:blipFill>
        <p:spPr>
          <a:xfrm>
            <a:off x="5853175" y="4422550"/>
            <a:ext cx="2429050" cy="2338672"/>
          </a:xfrm>
          <a:prstGeom prst="rect">
            <a:avLst/>
          </a:prstGeom>
          <a:noFill/>
          <a:ln cap="flat" cmpd="sng" w="28575">
            <a:solidFill>
              <a:schemeClr val="accent1"/>
            </a:solidFill>
            <a:prstDash val="solid"/>
            <a:round/>
            <a:headEnd len="sm" w="sm" type="none"/>
            <a:tailEnd len="sm" w="sm" type="none"/>
          </a:ln>
        </p:spPr>
      </p:pic>
      <p:pic>
        <p:nvPicPr>
          <p:cNvPr id="877" name="Google Shape;877;p121"/>
          <p:cNvPicPr preferRelativeResize="0"/>
          <p:nvPr/>
        </p:nvPicPr>
        <p:blipFill rotWithShape="1">
          <a:blip r:embed="rId5">
            <a:alphaModFix/>
          </a:blip>
          <a:srcRect b="5793" l="12195" r="0" t="0"/>
          <a:stretch/>
        </p:blipFill>
        <p:spPr>
          <a:xfrm>
            <a:off x="5853175" y="2232925"/>
            <a:ext cx="2429050" cy="1979011"/>
          </a:xfrm>
          <a:prstGeom prst="rect">
            <a:avLst/>
          </a:prstGeom>
          <a:noFill/>
          <a:ln cap="flat" cmpd="sng" w="28575">
            <a:solidFill>
              <a:schemeClr val="accent1"/>
            </a:solidFill>
            <a:prstDash val="solid"/>
            <a:round/>
            <a:headEnd len="sm" w="sm" type="none"/>
            <a:tailEnd len="sm" w="sm" type="none"/>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39"/>
          <p:cNvSpPr txBox="1"/>
          <p:nvPr>
            <p:ph type="title"/>
          </p:nvPr>
        </p:nvSpPr>
        <p:spPr>
          <a:xfrm>
            <a:off x="311850" y="225800"/>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Pause &amp; Reflect </a:t>
            </a:r>
            <a:endParaRPr>
              <a:latin typeface="Lucida Sans"/>
              <a:ea typeface="Lucida Sans"/>
              <a:cs typeface="Lucida Sans"/>
              <a:sym typeface="Lucida Sans"/>
            </a:endParaRPr>
          </a:p>
        </p:txBody>
      </p:sp>
      <p:pic>
        <p:nvPicPr>
          <p:cNvPr id="1038" name="Google Shape;1038;p139"/>
          <p:cNvPicPr preferRelativeResize="0"/>
          <p:nvPr/>
        </p:nvPicPr>
        <p:blipFill>
          <a:blip r:embed="rId3">
            <a:alphaModFix/>
          </a:blip>
          <a:stretch>
            <a:fillRect/>
          </a:stretch>
        </p:blipFill>
        <p:spPr>
          <a:xfrm>
            <a:off x="311851" y="1786717"/>
            <a:ext cx="4558700" cy="363547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039" name="Google Shape;1039;p139"/>
          <p:cNvPicPr preferRelativeResize="0"/>
          <p:nvPr/>
        </p:nvPicPr>
        <p:blipFill>
          <a:blip r:embed="rId4">
            <a:alphaModFix/>
          </a:blip>
          <a:stretch>
            <a:fillRect/>
          </a:stretch>
        </p:blipFill>
        <p:spPr>
          <a:xfrm>
            <a:off x="7778276" y="113900"/>
            <a:ext cx="966600" cy="813101"/>
          </a:xfrm>
          <a:prstGeom prst="rect">
            <a:avLst/>
          </a:prstGeom>
          <a:noFill/>
          <a:ln>
            <a:noFill/>
          </a:ln>
        </p:spPr>
      </p:pic>
      <p:sp>
        <p:nvSpPr>
          <p:cNvPr id="1040" name="Google Shape;1040;p139"/>
          <p:cNvSpPr/>
          <p:nvPr/>
        </p:nvSpPr>
        <p:spPr>
          <a:xfrm>
            <a:off x="5066850" y="1485200"/>
            <a:ext cx="3765600" cy="44790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solidFill>
                  <a:srgbClr val="FFFFFF"/>
                </a:solidFill>
                <a:latin typeface="Lucida Sans"/>
                <a:ea typeface="Lucida Sans"/>
                <a:cs typeface="Lucida Sans"/>
                <a:sym typeface="Lucida Sans"/>
              </a:rPr>
              <a:t>Consider what you have heard so far. </a:t>
            </a:r>
            <a:endParaRPr sz="2400">
              <a:solidFill>
                <a:srgbClr val="FFFFFF"/>
              </a:solidFill>
              <a:latin typeface="Lucida Sans"/>
              <a:ea typeface="Lucida Sans"/>
              <a:cs typeface="Lucida Sans"/>
              <a:sym typeface="Lucida Sans"/>
            </a:endParaRPr>
          </a:p>
          <a:p>
            <a:pPr indent="0" lvl="0" marL="0" rtl="0" algn="l">
              <a:spcBef>
                <a:spcPts val="0"/>
              </a:spcBef>
              <a:spcAft>
                <a:spcPts val="0"/>
              </a:spcAft>
              <a:buNone/>
            </a:pPr>
            <a:r>
              <a:t/>
            </a:r>
            <a:endParaRPr sz="2400">
              <a:solidFill>
                <a:srgbClr val="FFFFFF"/>
              </a:solidFill>
              <a:latin typeface="Lucida Sans"/>
              <a:ea typeface="Lucida Sans"/>
              <a:cs typeface="Lucida Sans"/>
              <a:sym typeface="Lucida Sans"/>
            </a:endParaRPr>
          </a:p>
          <a:p>
            <a:pPr indent="0" lvl="0" marL="0" rtl="0" algn="l">
              <a:spcBef>
                <a:spcPts val="0"/>
              </a:spcBef>
              <a:spcAft>
                <a:spcPts val="0"/>
              </a:spcAft>
              <a:buNone/>
            </a:pPr>
            <a:r>
              <a:rPr i="1" lang="en-US" sz="2400">
                <a:solidFill>
                  <a:srgbClr val="FFFFFF"/>
                </a:solidFill>
                <a:latin typeface="Lucida Sans"/>
                <a:ea typeface="Lucida Sans"/>
                <a:cs typeface="Lucida Sans"/>
                <a:sym typeface="Lucida Sans"/>
              </a:rPr>
              <a:t>What's one idea that you want to think more about as you look ahead to next year?</a:t>
            </a:r>
            <a:endParaRPr i="1" sz="2400">
              <a:solidFill>
                <a:srgbClr val="FFFFFF"/>
              </a:solidFill>
              <a:latin typeface="Lucida Sans"/>
              <a:ea typeface="Lucida Sans"/>
              <a:cs typeface="Lucida Sans"/>
              <a:sym typeface="Lucida Sans"/>
            </a:endParaRPr>
          </a:p>
          <a:p>
            <a:pPr indent="0" lvl="0" marL="0" rtl="0" algn="l">
              <a:spcBef>
                <a:spcPts val="0"/>
              </a:spcBef>
              <a:spcAft>
                <a:spcPts val="0"/>
              </a:spcAft>
              <a:buNone/>
            </a:pPr>
            <a:r>
              <a:rPr i="1" lang="en-US" sz="2400">
                <a:solidFill>
                  <a:schemeClr val="accent1"/>
                </a:solidFill>
                <a:highlight>
                  <a:srgbClr val="FFFFFF"/>
                </a:highlight>
                <a:latin typeface="Lucida Sans"/>
                <a:ea typeface="Lucida Sans"/>
                <a:cs typeface="Lucida Sans"/>
                <a:sym typeface="Lucida Sans"/>
              </a:rPr>
              <a:t> </a:t>
            </a:r>
            <a:endParaRPr sz="2400">
              <a:solidFill>
                <a:srgbClr val="FFFFFF"/>
              </a:solidFill>
              <a:latin typeface="Lucida Sans"/>
              <a:ea typeface="Lucida Sans"/>
              <a:cs typeface="Lucida Sans"/>
              <a:sym typeface="Lucida Sans"/>
            </a:endParaRPr>
          </a:p>
          <a:p>
            <a:pPr indent="0" lvl="0" marL="0" rtl="0" algn="l">
              <a:spcBef>
                <a:spcPts val="0"/>
              </a:spcBef>
              <a:spcAft>
                <a:spcPts val="0"/>
              </a:spcAft>
              <a:buNone/>
            </a:pPr>
            <a:r>
              <a:rPr lang="en-US" sz="2400">
                <a:solidFill>
                  <a:srgbClr val="FFFFFF"/>
                </a:solidFill>
                <a:latin typeface="Lucida Sans"/>
                <a:ea typeface="Lucida Sans"/>
                <a:cs typeface="Lucida Sans"/>
                <a:sym typeface="Lucida Sans"/>
              </a:rPr>
              <a:t>Drop your thoughts in the chat. </a:t>
            </a:r>
            <a:endParaRPr sz="2400">
              <a:solidFill>
                <a:srgbClr val="FFFFFF"/>
              </a:solidFill>
              <a:latin typeface="Lucida Sans"/>
              <a:ea typeface="Lucida Sans"/>
              <a:cs typeface="Lucida Sans"/>
              <a:sym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40"/>
          <p:cNvSpPr txBox="1"/>
          <p:nvPr>
            <p:ph type="title"/>
          </p:nvPr>
        </p:nvSpPr>
        <p:spPr>
          <a:xfrm>
            <a:off x="216568" y="2829677"/>
            <a:ext cx="8752334" cy="90574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b="0" i="0" lang="en-US" sz="2600" u="none" cap="none" strike="noStrike">
                <a:solidFill>
                  <a:schemeClr val="lt1"/>
                </a:solidFill>
                <a:latin typeface="Lucida Sans"/>
                <a:ea typeface="Lucida Sans"/>
                <a:cs typeface="Lucida Sans"/>
                <a:sym typeface="Lucida Sans"/>
              </a:rPr>
              <a:t>Section 2: </a:t>
            </a:r>
            <a:r>
              <a:rPr lang="en-US" sz="2600">
                <a:latin typeface="Lucida Sans"/>
                <a:ea typeface="Lucida Sans"/>
                <a:cs typeface="Lucida Sans"/>
                <a:sym typeface="Lucida Sans"/>
              </a:rPr>
              <a:t>How have educators used the Priority Instructional Content?</a:t>
            </a:r>
            <a:endParaRPr sz="2600">
              <a:latin typeface="Lucida Sans"/>
              <a:ea typeface="Lucida Sans"/>
              <a:cs typeface="Lucida Sans"/>
              <a:sym typeface="Lucid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41"/>
          <p:cNvSpPr txBox="1"/>
          <p:nvPr>
            <p:ph type="title"/>
          </p:nvPr>
        </p:nvSpPr>
        <p:spPr>
          <a:xfrm>
            <a:off x="216575" y="1369482"/>
            <a:ext cx="8620500" cy="3190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Lucida Sans"/>
                <a:ea typeface="Lucida Sans"/>
                <a:cs typeface="Lucida Sans"/>
                <a:sym typeface="Lucida Sans"/>
              </a:rPr>
              <a:t>Please select the statement that best reflects why are you are joining this webinar. </a:t>
            </a:r>
            <a:r>
              <a:rPr i="1" lang="en-US">
                <a:latin typeface="Lucida Sans"/>
                <a:ea typeface="Lucida Sans"/>
                <a:cs typeface="Lucida Sans"/>
                <a:sym typeface="Lucida Sans"/>
              </a:rPr>
              <a:t>I wonder how Priority Instructional Content might inform... </a:t>
            </a:r>
            <a:br>
              <a:rPr b="0" i="0" lang="en-US" sz="2800" u="none" cap="none" strike="noStrike">
                <a:solidFill>
                  <a:schemeClr val="lt1"/>
                </a:solidFill>
                <a:latin typeface="Lucida Sans"/>
                <a:ea typeface="Lucida Sans"/>
                <a:cs typeface="Lucida Sans"/>
                <a:sym typeface="Lucida Sans"/>
              </a:rPr>
            </a:br>
            <a:br>
              <a:rPr b="0" i="0" lang="en-US" sz="2800" u="none" cap="none" strike="noStrike">
                <a:solidFill>
                  <a:schemeClr val="lt1"/>
                </a:solidFill>
                <a:latin typeface="Lucida Sans"/>
                <a:ea typeface="Lucida Sans"/>
                <a:cs typeface="Lucida Sans"/>
                <a:sym typeface="Lucida Sans"/>
              </a:rPr>
            </a:br>
            <a:r>
              <a:rPr b="0" i="0" lang="en-US" sz="1200" u="none" cap="none" strike="noStrike">
                <a:solidFill>
                  <a:schemeClr val="lt1"/>
                </a:solidFill>
                <a:latin typeface="Lucida Sans"/>
                <a:ea typeface="Lucida Sans"/>
                <a:cs typeface="Lucida Sans"/>
                <a:sym typeface="Lucida Sans"/>
              </a:rPr>
              <a:t>Please use the Questions tab on your control panel to respond.</a:t>
            </a:r>
            <a:endParaRPr b="0" i="0" sz="12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1600"/>
              </a:spcBef>
              <a:spcAft>
                <a:spcPts val="0"/>
              </a:spcAft>
              <a:buClr>
                <a:schemeClr val="lt1"/>
              </a:buClr>
              <a:buSzPts val="700"/>
              <a:buFont typeface="Allerta"/>
              <a:buNone/>
            </a:pPr>
            <a:r>
              <a:t/>
            </a:r>
            <a:endParaRPr sz="1200">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42"/>
          <p:cNvSpPr txBox="1"/>
          <p:nvPr>
            <p:ph type="title"/>
          </p:nvPr>
        </p:nvSpPr>
        <p:spPr>
          <a:xfrm>
            <a:off x="311700" y="791156"/>
            <a:ext cx="8520600" cy="10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How has the field applied Priority Instructional Content?</a:t>
            </a:r>
            <a:endParaRPr>
              <a:latin typeface="Lucida Sans"/>
              <a:ea typeface="Lucida Sans"/>
              <a:cs typeface="Lucida Sans"/>
              <a:sym typeface="Lucida Sans"/>
            </a:endParaRPr>
          </a:p>
        </p:txBody>
      </p:sp>
      <p:grpSp>
        <p:nvGrpSpPr>
          <p:cNvPr id="1057" name="Google Shape;1057;p142"/>
          <p:cNvGrpSpPr/>
          <p:nvPr/>
        </p:nvGrpSpPr>
        <p:grpSpPr>
          <a:xfrm>
            <a:off x="5617973" y="2505926"/>
            <a:ext cx="2386181" cy="3272027"/>
            <a:chOff x="5938202" y="1878630"/>
            <a:chExt cx="2291100" cy="2046680"/>
          </a:xfrm>
        </p:grpSpPr>
        <p:pic>
          <p:nvPicPr>
            <p:cNvPr id="1058" name="Google Shape;1058;p142"/>
            <p:cNvPicPr preferRelativeResize="0"/>
            <p:nvPr/>
          </p:nvPicPr>
          <p:blipFill>
            <a:blip r:embed="rId3">
              <a:alphaModFix/>
            </a:blip>
            <a:stretch>
              <a:fillRect/>
            </a:stretch>
          </p:blipFill>
          <p:spPr>
            <a:xfrm>
              <a:off x="6199397" y="1878630"/>
              <a:ext cx="1095225" cy="1095225"/>
            </a:xfrm>
            <a:prstGeom prst="rect">
              <a:avLst/>
            </a:prstGeom>
            <a:noFill/>
            <a:ln>
              <a:noFill/>
            </a:ln>
          </p:spPr>
        </p:pic>
        <p:sp>
          <p:nvSpPr>
            <p:cNvPr id="1059" name="Google Shape;1059;p142"/>
            <p:cNvSpPr txBox="1"/>
            <p:nvPr/>
          </p:nvSpPr>
          <p:spPr>
            <a:xfrm>
              <a:off x="5938202" y="2905010"/>
              <a:ext cx="2291100" cy="10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accent5"/>
                  </a:solidFill>
                  <a:latin typeface="Lucida Sans"/>
                  <a:ea typeface="Lucida Sans"/>
                  <a:cs typeface="Lucida Sans"/>
                  <a:sym typeface="Lucida Sans"/>
                </a:rPr>
                <a:t>PL Providers</a:t>
              </a:r>
              <a:r>
                <a:rPr lang="en-US" sz="2000">
                  <a:solidFill>
                    <a:schemeClr val="accent5"/>
                  </a:solidFill>
                  <a:latin typeface="Lucida Sans"/>
                  <a:ea typeface="Lucida Sans"/>
                  <a:cs typeface="Lucida Sans"/>
                  <a:sym typeface="Lucida Sans"/>
                </a:rPr>
                <a:t>: Design aligned adult learning for SY 2020-2021</a:t>
              </a:r>
              <a:endParaRPr sz="2000">
                <a:solidFill>
                  <a:schemeClr val="accent5"/>
                </a:solidFill>
                <a:latin typeface="Lucida Sans"/>
                <a:ea typeface="Lucida Sans"/>
                <a:cs typeface="Lucida Sans"/>
                <a:sym typeface="Lucida Sans"/>
              </a:endParaRPr>
            </a:p>
          </p:txBody>
        </p:sp>
      </p:grpSp>
      <p:grpSp>
        <p:nvGrpSpPr>
          <p:cNvPr id="1060" name="Google Shape;1060;p142"/>
          <p:cNvGrpSpPr/>
          <p:nvPr/>
        </p:nvGrpSpPr>
        <p:grpSpPr>
          <a:xfrm>
            <a:off x="1202601" y="2846200"/>
            <a:ext cx="2386181" cy="3066754"/>
            <a:chOff x="230956" y="1493843"/>
            <a:chExt cx="2291100" cy="1918280"/>
          </a:xfrm>
        </p:grpSpPr>
        <p:pic>
          <p:nvPicPr>
            <p:cNvPr id="1061" name="Google Shape;1061;p142"/>
            <p:cNvPicPr preferRelativeResize="0"/>
            <p:nvPr/>
          </p:nvPicPr>
          <p:blipFill>
            <a:blip r:embed="rId4">
              <a:alphaModFix/>
            </a:blip>
            <a:stretch>
              <a:fillRect/>
            </a:stretch>
          </p:blipFill>
          <p:spPr>
            <a:xfrm>
              <a:off x="588708" y="1493843"/>
              <a:ext cx="1269275" cy="957574"/>
            </a:xfrm>
            <a:prstGeom prst="rect">
              <a:avLst/>
            </a:prstGeom>
            <a:noFill/>
            <a:ln>
              <a:noFill/>
            </a:ln>
          </p:spPr>
        </p:pic>
        <p:sp>
          <p:nvSpPr>
            <p:cNvPr id="1062" name="Google Shape;1062;p142"/>
            <p:cNvSpPr txBox="1"/>
            <p:nvPr/>
          </p:nvSpPr>
          <p:spPr>
            <a:xfrm>
              <a:off x="230956" y="2391823"/>
              <a:ext cx="2291100" cy="10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accent5"/>
                  </a:solidFill>
                  <a:latin typeface="Lucida Sans"/>
                  <a:ea typeface="Lucida Sans"/>
                  <a:cs typeface="Lucida Sans"/>
                  <a:sym typeface="Lucida Sans"/>
                </a:rPr>
                <a:t>Publishers</a:t>
              </a:r>
              <a:r>
                <a:rPr lang="en-US" sz="2000">
                  <a:solidFill>
                    <a:schemeClr val="accent5"/>
                  </a:solidFill>
                  <a:latin typeface="Lucida Sans"/>
                  <a:ea typeface="Lucida Sans"/>
                  <a:cs typeface="Lucida Sans"/>
                  <a:sym typeface="Lucida Sans"/>
                </a:rPr>
                <a:t>: Design modifications for SY 2020-2021</a:t>
              </a:r>
              <a:endParaRPr sz="2000">
                <a:solidFill>
                  <a:schemeClr val="accent5"/>
                </a:solidFill>
                <a:latin typeface="Lucida Sans"/>
                <a:ea typeface="Lucida Sans"/>
                <a:cs typeface="Lucida Sans"/>
                <a:sym typeface="Lucida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143"/>
          <p:cNvSpPr txBox="1"/>
          <p:nvPr/>
        </p:nvSpPr>
        <p:spPr>
          <a:xfrm>
            <a:off x="373050" y="1763833"/>
            <a:ext cx="4534200" cy="383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US" sz="2300">
                <a:solidFill>
                  <a:schemeClr val="dk1"/>
                </a:solidFill>
                <a:highlight>
                  <a:srgbClr val="FFFFFF"/>
                </a:highlight>
                <a:latin typeface="Lato"/>
                <a:ea typeface="Lato"/>
                <a:cs typeface="Lato"/>
                <a:sym typeface="Lato"/>
              </a:rPr>
              <a:t>“To support school systems as they plan for academic instruction, the Collaborative has asked all publishers whose materials that are rated green on EdReports, to provide </a:t>
            </a:r>
            <a:r>
              <a:rPr b="1" i="1" lang="en-US" sz="2300">
                <a:solidFill>
                  <a:schemeClr val="dk1"/>
                </a:solidFill>
                <a:highlight>
                  <a:srgbClr val="FFFFFF"/>
                </a:highlight>
                <a:latin typeface="Lato"/>
                <a:ea typeface="Lato"/>
                <a:cs typeface="Lato"/>
                <a:sym typeface="Lato"/>
              </a:rPr>
              <a:t>information about the adaptations, programs, and resources being developed to meet the COVID context</a:t>
            </a:r>
            <a:r>
              <a:rPr i="1" lang="en-US" sz="2300">
                <a:solidFill>
                  <a:schemeClr val="dk1"/>
                </a:solidFill>
                <a:highlight>
                  <a:srgbClr val="FFFFFF"/>
                </a:highlight>
                <a:latin typeface="Lato"/>
                <a:ea typeface="Lato"/>
                <a:cs typeface="Lato"/>
                <a:sym typeface="Lato"/>
              </a:rPr>
              <a:t>.”</a:t>
            </a:r>
            <a:endParaRPr i="1" sz="2400"/>
          </a:p>
        </p:txBody>
      </p:sp>
      <p:sp>
        <p:nvSpPr>
          <p:cNvPr id="1068" name="Google Shape;1068;p143"/>
          <p:cNvSpPr txBox="1"/>
          <p:nvPr>
            <p:ph type="title"/>
          </p:nvPr>
        </p:nvSpPr>
        <p:spPr>
          <a:xfrm>
            <a:off x="1228450" y="593367"/>
            <a:ext cx="76038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Adaptation of Instructional Materials </a:t>
            </a:r>
            <a:endParaRPr>
              <a:latin typeface="Lucida Sans"/>
              <a:ea typeface="Lucida Sans"/>
              <a:cs typeface="Lucida Sans"/>
              <a:sym typeface="Lucida Sans"/>
            </a:endParaRPr>
          </a:p>
        </p:txBody>
      </p:sp>
      <p:pic>
        <p:nvPicPr>
          <p:cNvPr id="1069" name="Google Shape;1069;p143"/>
          <p:cNvPicPr preferRelativeResize="0"/>
          <p:nvPr/>
        </p:nvPicPr>
        <p:blipFill>
          <a:blip r:embed="rId3">
            <a:alphaModFix/>
          </a:blip>
          <a:stretch>
            <a:fillRect/>
          </a:stretch>
        </p:blipFill>
        <p:spPr>
          <a:xfrm>
            <a:off x="5316425" y="3283377"/>
            <a:ext cx="3509850" cy="1125109"/>
          </a:xfrm>
          <a:prstGeom prst="rect">
            <a:avLst/>
          </a:prstGeom>
          <a:noFill/>
          <a:ln>
            <a:noFill/>
          </a:ln>
        </p:spPr>
      </p:pic>
      <p:pic>
        <p:nvPicPr>
          <p:cNvPr id="1070" name="Google Shape;1070;p143"/>
          <p:cNvPicPr preferRelativeResize="0"/>
          <p:nvPr/>
        </p:nvPicPr>
        <p:blipFill>
          <a:blip r:embed="rId4">
            <a:alphaModFix/>
          </a:blip>
          <a:stretch>
            <a:fillRect/>
          </a:stretch>
        </p:blipFill>
        <p:spPr>
          <a:xfrm>
            <a:off x="176825" y="393884"/>
            <a:ext cx="957574" cy="957574"/>
          </a:xfrm>
          <a:prstGeom prst="rect">
            <a:avLst/>
          </a:prstGeom>
          <a:noFill/>
          <a:ln>
            <a:noFill/>
          </a:ln>
        </p:spPr>
      </p:pic>
      <p:pic>
        <p:nvPicPr>
          <p:cNvPr id="1071" name="Google Shape;1071;p143"/>
          <p:cNvPicPr preferRelativeResize="0"/>
          <p:nvPr/>
        </p:nvPicPr>
        <p:blipFill rotWithShape="1">
          <a:blip r:embed="rId5">
            <a:alphaModFix/>
          </a:blip>
          <a:srcRect b="22785" l="0" r="0" t="0"/>
          <a:stretch/>
        </p:blipFill>
        <p:spPr>
          <a:xfrm>
            <a:off x="1144713" y="5621283"/>
            <a:ext cx="6854576" cy="496367"/>
          </a:xfrm>
          <a:prstGeom prst="rect">
            <a:avLst/>
          </a:prstGeom>
          <a:noFill/>
          <a:ln>
            <a:noFill/>
          </a:ln>
        </p:spPr>
      </p:pic>
      <p:sp>
        <p:nvSpPr>
          <p:cNvPr id="1072" name="Google Shape;1072;p143"/>
          <p:cNvSpPr txBox="1"/>
          <p:nvPr/>
        </p:nvSpPr>
        <p:spPr>
          <a:xfrm>
            <a:off x="5253339" y="1599675"/>
            <a:ext cx="3636000" cy="12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accent3"/>
                </a:solidFill>
                <a:latin typeface="Pacifico"/>
                <a:ea typeface="Pacifico"/>
                <a:cs typeface="Pacifico"/>
                <a:sym typeface="Pacifico"/>
              </a:rPr>
              <a:t>Using standards-aligned instructional materials?</a:t>
            </a:r>
            <a:endParaRPr sz="3000">
              <a:solidFill>
                <a:schemeClr val="accent3"/>
              </a:solidFill>
              <a:latin typeface="Pacifico"/>
              <a:ea typeface="Pacifico"/>
              <a:cs typeface="Pacifico"/>
              <a:sym typeface="Pacific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44"/>
          <p:cNvSpPr txBox="1"/>
          <p:nvPr>
            <p:ph type="title"/>
          </p:nvPr>
        </p:nvSpPr>
        <p:spPr>
          <a:xfrm>
            <a:off x="1228450" y="593367"/>
            <a:ext cx="76038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Adaptation of Instructional Materials </a:t>
            </a:r>
            <a:endParaRPr>
              <a:latin typeface="Lucida Sans"/>
              <a:ea typeface="Lucida Sans"/>
              <a:cs typeface="Lucida Sans"/>
              <a:sym typeface="Lucida Sans"/>
            </a:endParaRPr>
          </a:p>
        </p:txBody>
      </p:sp>
      <p:pic>
        <p:nvPicPr>
          <p:cNvPr id="1078" name="Google Shape;1078;p144"/>
          <p:cNvPicPr preferRelativeResize="0"/>
          <p:nvPr/>
        </p:nvPicPr>
        <p:blipFill>
          <a:blip r:embed="rId3">
            <a:alphaModFix/>
          </a:blip>
          <a:stretch>
            <a:fillRect/>
          </a:stretch>
        </p:blipFill>
        <p:spPr>
          <a:xfrm>
            <a:off x="176825" y="393884"/>
            <a:ext cx="957574" cy="957574"/>
          </a:xfrm>
          <a:prstGeom prst="rect">
            <a:avLst/>
          </a:prstGeom>
          <a:noFill/>
          <a:ln>
            <a:noFill/>
          </a:ln>
        </p:spPr>
      </p:pic>
      <p:pic>
        <p:nvPicPr>
          <p:cNvPr id="1079" name="Google Shape;1079;p144"/>
          <p:cNvPicPr preferRelativeResize="0"/>
          <p:nvPr/>
        </p:nvPicPr>
        <p:blipFill>
          <a:blip r:embed="rId4">
            <a:alphaModFix/>
          </a:blip>
          <a:stretch>
            <a:fillRect/>
          </a:stretch>
        </p:blipFill>
        <p:spPr>
          <a:xfrm>
            <a:off x="759155" y="2896058"/>
            <a:ext cx="2595466" cy="896862"/>
          </a:xfrm>
          <a:prstGeom prst="rect">
            <a:avLst/>
          </a:prstGeom>
          <a:noFill/>
          <a:ln>
            <a:noFill/>
          </a:ln>
          <a:effectLst>
            <a:outerShdw blurRad="57150" rotWithShape="0" algn="bl" dir="5400000" dist="19050">
              <a:srgbClr val="000000">
                <a:alpha val="50000"/>
              </a:srgbClr>
            </a:outerShdw>
          </a:effectLst>
        </p:spPr>
      </p:pic>
      <p:sp>
        <p:nvSpPr>
          <p:cNvPr id="1080" name="Google Shape;1080;p144"/>
          <p:cNvSpPr txBox="1"/>
          <p:nvPr/>
        </p:nvSpPr>
        <p:spPr>
          <a:xfrm>
            <a:off x="399650" y="1736933"/>
            <a:ext cx="85074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accent5"/>
                </a:solidFill>
                <a:latin typeface="Lucida Sans"/>
                <a:ea typeface="Lucida Sans"/>
                <a:cs typeface="Lucida Sans"/>
                <a:sym typeface="Lucida Sans"/>
              </a:rPr>
              <a:t>Instructional Materials Providers Using Priority Instructional Content </a:t>
            </a:r>
            <a:endParaRPr b="1" sz="2400">
              <a:solidFill>
                <a:schemeClr val="accent5"/>
              </a:solidFill>
              <a:latin typeface="Lucida Sans"/>
              <a:ea typeface="Lucida Sans"/>
              <a:cs typeface="Lucida Sans"/>
              <a:sym typeface="Lucida Sans"/>
            </a:endParaRPr>
          </a:p>
        </p:txBody>
      </p:sp>
      <p:sp>
        <p:nvSpPr>
          <p:cNvPr id="1081" name="Google Shape;1081;p144"/>
          <p:cNvSpPr txBox="1"/>
          <p:nvPr/>
        </p:nvSpPr>
        <p:spPr>
          <a:xfrm>
            <a:off x="569850" y="4243067"/>
            <a:ext cx="3596700" cy="17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82" name="Google Shape;1082;p144"/>
          <p:cNvPicPr preferRelativeResize="0"/>
          <p:nvPr/>
        </p:nvPicPr>
        <p:blipFill>
          <a:blip r:embed="rId5">
            <a:alphaModFix/>
          </a:blip>
          <a:stretch>
            <a:fillRect/>
          </a:stretch>
        </p:blipFill>
        <p:spPr>
          <a:xfrm>
            <a:off x="569854" y="4574967"/>
            <a:ext cx="3129775" cy="736437"/>
          </a:xfrm>
          <a:prstGeom prst="rect">
            <a:avLst/>
          </a:prstGeom>
          <a:noFill/>
          <a:ln>
            <a:noFill/>
          </a:ln>
          <a:effectLst>
            <a:outerShdw blurRad="57150" rotWithShape="0" algn="bl" dir="5400000" dist="19050">
              <a:srgbClr val="000000">
                <a:alpha val="50000"/>
              </a:srgbClr>
            </a:outerShdw>
          </a:effectLst>
        </p:spPr>
      </p:pic>
      <p:sp>
        <p:nvSpPr>
          <p:cNvPr id="1083" name="Google Shape;1083;p144"/>
          <p:cNvSpPr txBox="1"/>
          <p:nvPr/>
        </p:nvSpPr>
        <p:spPr>
          <a:xfrm>
            <a:off x="4233950" y="3157325"/>
            <a:ext cx="4673100" cy="19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400">
                <a:latin typeface="Lucida Sans"/>
                <a:ea typeface="Lucida Sans"/>
                <a:cs typeface="Lucida Sans"/>
                <a:sym typeface="Lucida Sans"/>
              </a:rPr>
              <a:t>Guidance on distance learning, strategic supports, materials adjustments, etc. </a:t>
            </a:r>
            <a:endParaRPr i="1" sz="2400">
              <a:latin typeface="Lucida Sans"/>
              <a:ea typeface="Lucida Sans"/>
              <a:cs typeface="Lucida Sans"/>
              <a:sym typeface="Lucid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45"/>
          <p:cNvSpPr txBox="1"/>
          <p:nvPr/>
        </p:nvSpPr>
        <p:spPr>
          <a:xfrm>
            <a:off x="286650" y="2542450"/>
            <a:ext cx="8570700" cy="957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Lucida Sans"/>
              <a:buChar char="●"/>
            </a:pPr>
            <a:r>
              <a:rPr lang="en-US" sz="2400">
                <a:latin typeface="Lucida Sans"/>
                <a:ea typeface="Lucida Sans"/>
                <a:cs typeface="Lucida Sans"/>
                <a:sym typeface="Lucida Sans"/>
              </a:rPr>
              <a:t>Intentional decisions to guide the use of instructional materials</a:t>
            </a:r>
            <a:endParaRPr sz="2400">
              <a:latin typeface="Lucida Sans"/>
              <a:ea typeface="Lucida Sans"/>
              <a:cs typeface="Lucida Sans"/>
              <a:sym typeface="Lucida Sans"/>
            </a:endParaRPr>
          </a:p>
          <a:p>
            <a:pPr indent="0" lvl="0" marL="914400" rtl="0" algn="l">
              <a:spcBef>
                <a:spcPts val="0"/>
              </a:spcBef>
              <a:spcAft>
                <a:spcPts val="0"/>
              </a:spcAft>
              <a:buNone/>
            </a:pPr>
            <a:r>
              <a:t/>
            </a:r>
            <a:endParaRPr i="1" sz="2400">
              <a:latin typeface="Lucida Sans"/>
              <a:ea typeface="Lucida Sans"/>
              <a:cs typeface="Lucida Sans"/>
              <a:sym typeface="Lucida Sans"/>
            </a:endParaRPr>
          </a:p>
        </p:txBody>
      </p:sp>
      <p:sp>
        <p:nvSpPr>
          <p:cNvPr id="1089" name="Google Shape;1089;p145"/>
          <p:cNvSpPr txBox="1"/>
          <p:nvPr>
            <p:ph type="title"/>
          </p:nvPr>
        </p:nvSpPr>
        <p:spPr>
          <a:xfrm>
            <a:off x="1228450" y="593367"/>
            <a:ext cx="76038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Adaptation of Instructional Materials </a:t>
            </a:r>
            <a:endParaRPr>
              <a:latin typeface="Lucida Sans"/>
              <a:ea typeface="Lucida Sans"/>
              <a:cs typeface="Lucida Sans"/>
              <a:sym typeface="Lucida Sans"/>
            </a:endParaRPr>
          </a:p>
        </p:txBody>
      </p:sp>
      <p:pic>
        <p:nvPicPr>
          <p:cNvPr id="1090" name="Google Shape;1090;p145"/>
          <p:cNvPicPr preferRelativeResize="0"/>
          <p:nvPr/>
        </p:nvPicPr>
        <p:blipFill>
          <a:blip r:embed="rId3">
            <a:alphaModFix/>
          </a:blip>
          <a:stretch>
            <a:fillRect/>
          </a:stretch>
        </p:blipFill>
        <p:spPr>
          <a:xfrm>
            <a:off x="176825" y="393884"/>
            <a:ext cx="957574" cy="957574"/>
          </a:xfrm>
          <a:prstGeom prst="rect">
            <a:avLst/>
          </a:prstGeom>
          <a:noFill/>
          <a:ln>
            <a:noFill/>
          </a:ln>
        </p:spPr>
      </p:pic>
      <p:sp>
        <p:nvSpPr>
          <p:cNvPr id="1091" name="Google Shape;1091;p145"/>
          <p:cNvSpPr txBox="1"/>
          <p:nvPr/>
        </p:nvSpPr>
        <p:spPr>
          <a:xfrm>
            <a:off x="636888" y="1147213"/>
            <a:ext cx="85101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accent5"/>
                </a:solidFill>
                <a:latin typeface="Lucida Sans"/>
                <a:ea typeface="Lucida Sans"/>
                <a:cs typeface="Lucida Sans"/>
                <a:sym typeface="Lucida Sans"/>
              </a:rPr>
              <a:t>Educators Consider Priority Instructional Content </a:t>
            </a:r>
            <a:endParaRPr b="1" sz="2400">
              <a:solidFill>
                <a:schemeClr val="accent5"/>
              </a:solidFill>
              <a:latin typeface="Lucida Sans"/>
              <a:ea typeface="Lucida Sans"/>
              <a:cs typeface="Lucida Sans"/>
              <a:sym typeface="Lucida Sans"/>
            </a:endParaRPr>
          </a:p>
        </p:txBody>
      </p:sp>
      <p:grpSp>
        <p:nvGrpSpPr>
          <p:cNvPr id="1092" name="Google Shape;1092;p145"/>
          <p:cNvGrpSpPr/>
          <p:nvPr/>
        </p:nvGrpSpPr>
        <p:grpSpPr>
          <a:xfrm>
            <a:off x="926525" y="3388101"/>
            <a:ext cx="7930825" cy="3072724"/>
            <a:chOff x="926525" y="3388101"/>
            <a:chExt cx="7930825" cy="3072724"/>
          </a:xfrm>
        </p:grpSpPr>
        <p:sp>
          <p:nvSpPr>
            <p:cNvPr id="1093" name="Google Shape;1093;p145"/>
            <p:cNvSpPr txBox="1"/>
            <p:nvPr/>
          </p:nvSpPr>
          <p:spPr>
            <a:xfrm>
              <a:off x="3861738" y="5152525"/>
              <a:ext cx="2060400" cy="13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chemeClr val="dk1"/>
                  </a:solidFill>
                  <a:latin typeface="Lucida Sans"/>
                  <a:ea typeface="Lucida Sans"/>
                  <a:cs typeface="Lucida Sans"/>
                  <a:sym typeface="Lucida Sans"/>
                </a:rPr>
                <a:t>What  reduce or eliminate?</a:t>
              </a:r>
              <a:endParaRPr/>
            </a:p>
          </p:txBody>
        </p:sp>
        <p:grpSp>
          <p:nvGrpSpPr>
            <p:cNvPr id="1094" name="Google Shape;1094;p145"/>
            <p:cNvGrpSpPr/>
            <p:nvPr/>
          </p:nvGrpSpPr>
          <p:grpSpPr>
            <a:xfrm>
              <a:off x="1030188" y="3388101"/>
              <a:ext cx="7083625" cy="2029376"/>
              <a:chOff x="993175" y="4978601"/>
              <a:chExt cx="7083625" cy="2029376"/>
            </a:xfrm>
          </p:grpSpPr>
          <p:pic>
            <p:nvPicPr>
              <p:cNvPr id="1095" name="Google Shape;1095;p145"/>
              <p:cNvPicPr preferRelativeResize="0"/>
              <p:nvPr/>
            </p:nvPicPr>
            <p:blipFill>
              <a:blip r:embed="rId4">
                <a:alphaModFix/>
              </a:blip>
              <a:stretch>
                <a:fillRect/>
              </a:stretch>
            </p:blipFill>
            <p:spPr>
              <a:xfrm>
                <a:off x="993175" y="4978601"/>
                <a:ext cx="2029376" cy="2029376"/>
              </a:xfrm>
              <a:prstGeom prst="rect">
                <a:avLst/>
              </a:prstGeom>
              <a:noFill/>
              <a:ln>
                <a:noFill/>
              </a:ln>
            </p:spPr>
          </p:pic>
          <p:pic>
            <p:nvPicPr>
              <p:cNvPr id="1096" name="Google Shape;1096;p145"/>
              <p:cNvPicPr preferRelativeResize="0"/>
              <p:nvPr/>
            </p:nvPicPr>
            <p:blipFill>
              <a:blip r:embed="rId5">
                <a:alphaModFix/>
              </a:blip>
              <a:stretch>
                <a:fillRect/>
              </a:stretch>
            </p:blipFill>
            <p:spPr>
              <a:xfrm>
                <a:off x="3924763" y="5282500"/>
                <a:ext cx="1421621" cy="1421575"/>
              </a:xfrm>
              <a:prstGeom prst="rect">
                <a:avLst/>
              </a:prstGeom>
              <a:noFill/>
              <a:ln>
                <a:noFill/>
              </a:ln>
            </p:spPr>
          </p:pic>
          <p:pic>
            <p:nvPicPr>
              <p:cNvPr id="1097" name="Google Shape;1097;p145"/>
              <p:cNvPicPr preferRelativeResize="0"/>
              <p:nvPr/>
            </p:nvPicPr>
            <p:blipFill>
              <a:blip r:embed="rId6">
                <a:alphaModFix/>
              </a:blip>
              <a:stretch>
                <a:fillRect/>
              </a:stretch>
            </p:blipFill>
            <p:spPr>
              <a:xfrm>
                <a:off x="6655175" y="5214051"/>
                <a:ext cx="1421626" cy="1421626"/>
              </a:xfrm>
              <a:prstGeom prst="rect">
                <a:avLst/>
              </a:prstGeom>
              <a:noFill/>
              <a:ln>
                <a:noFill/>
              </a:ln>
            </p:spPr>
          </p:pic>
        </p:grpSp>
        <p:sp>
          <p:nvSpPr>
            <p:cNvPr id="1098" name="Google Shape;1098;p145"/>
            <p:cNvSpPr txBox="1"/>
            <p:nvPr/>
          </p:nvSpPr>
          <p:spPr>
            <a:xfrm>
              <a:off x="926525" y="5152525"/>
              <a:ext cx="24627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chemeClr val="dk1"/>
                  </a:solidFill>
                  <a:latin typeface="Lucida Sans"/>
                  <a:ea typeface="Lucida Sans"/>
                  <a:cs typeface="Lucida Sans"/>
                  <a:sym typeface="Lucida Sans"/>
                </a:rPr>
                <a:t>What to prioritize?</a:t>
              </a:r>
              <a:endParaRPr i="1" sz="18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i="1" sz="18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i="1" sz="18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Allerta"/>
                <a:ea typeface="Allerta"/>
                <a:cs typeface="Allerta"/>
                <a:sym typeface="Allerta"/>
              </a:endParaRPr>
            </a:p>
            <a:p>
              <a:pPr indent="0" lvl="0" marL="0" rtl="0" algn="l">
                <a:spcBef>
                  <a:spcPts val="0"/>
                </a:spcBef>
                <a:spcAft>
                  <a:spcPts val="0"/>
                </a:spcAft>
                <a:buNone/>
              </a:pPr>
              <a:r>
                <a:t/>
              </a:r>
              <a:endParaRPr sz="800">
                <a:latin typeface="Allerta"/>
                <a:ea typeface="Allerta"/>
                <a:cs typeface="Allerta"/>
                <a:sym typeface="Allerta"/>
              </a:endParaRPr>
            </a:p>
          </p:txBody>
        </p:sp>
        <p:sp>
          <p:nvSpPr>
            <p:cNvPr id="1099" name="Google Shape;1099;p145"/>
            <p:cNvSpPr txBox="1"/>
            <p:nvPr/>
          </p:nvSpPr>
          <p:spPr>
            <a:xfrm>
              <a:off x="6394650" y="5152525"/>
              <a:ext cx="2462700" cy="13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900">
                  <a:solidFill>
                    <a:schemeClr val="dk1"/>
                  </a:solidFill>
                  <a:highlight>
                    <a:srgbClr val="FFFFFF"/>
                  </a:highlight>
                </a:rPr>
                <a:t>What just-in-time supports students might need?</a:t>
              </a:r>
              <a:endParaRPr i="1" sz="1900">
                <a:solidFill>
                  <a:schemeClr val="dk1"/>
                </a:solidFill>
              </a:endParaRPr>
            </a:p>
            <a:p>
              <a:pPr indent="0" lvl="0" marL="0" rtl="0" algn="l">
                <a:spcBef>
                  <a:spcPts val="0"/>
                </a:spcBef>
                <a:spcAft>
                  <a:spcPts val="0"/>
                </a:spcAft>
                <a:buNone/>
              </a:pPr>
              <a:r>
                <a:t/>
              </a:r>
              <a:endParaRPr i="1" sz="1800">
                <a:solidFill>
                  <a:schemeClr val="dk1"/>
                </a:solidFill>
                <a:latin typeface="Lucida Sans"/>
                <a:ea typeface="Lucida Sans"/>
                <a:cs typeface="Lucida Sans"/>
                <a:sym typeface="Lucida Sans"/>
              </a:endParaRPr>
            </a:p>
          </p:txBody>
        </p:sp>
      </p:grpSp>
      <p:sp>
        <p:nvSpPr>
          <p:cNvPr id="1100" name="Google Shape;1100;p145"/>
          <p:cNvSpPr txBox="1"/>
          <p:nvPr/>
        </p:nvSpPr>
        <p:spPr>
          <a:xfrm>
            <a:off x="4781100" y="1697975"/>
            <a:ext cx="4281900" cy="1276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600">
                <a:solidFill>
                  <a:schemeClr val="accent3"/>
                </a:solidFill>
                <a:latin typeface="Pacifico"/>
                <a:ea typeface="Pacifico"/>
                <a:cs typeface="Pacifico"/>
                <a:sym typeface="Pacifico"/>
              </a:rPr>
              <a:t>No </a:t>
            </a:r>
            <a:r>
              <a:rPr lang="en-US" sz="2600">
                <a:solidFill>
                  <a:schemeClr val="accent3"/>
                </a:solidFill>
                <a:latin typeface="Pacifico"/>
                <a:ea typeface="Pacifico"/>
                <a:cs typeface="Pacifico"/>
                <a:sym typeface="Pacifico"/>
              </a:rPr>
              <a:t>standards-aligned instructional materials?</a:t>
            </a:r>
            <a:endParaRPr sz="3000">
              <a:solidFill>
                <a:schemeClr val="accent3"/>
              </a:solidFill>
              <a:latin typeface="Pacifico"/>
              <a:ea typeface="Pacifico"/>
              <a:cs typeface="Pacifico"/>
              <a:sym typeface="Pacific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46"/>
          <p:cNvSpPr txBox="1"/>
          <p:nvPr>
            <p:ph type="title"/>
          </p:nvPr>
        </p:nvSpPr>
        <p:spPr>
          <a:xfrm>
            <a:off x="1593825" y="593367"/>
            <a:ext cx="72384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Professional Learning Providers</a:t>
            </a:r>
            <a:endParaRPr>
              <a:latin typeface="Lucida Sans"/>
              <a:ea typeface="Lucida Sans"/>
              <a:cs typeface="Lucida Sans"/>
              <a:sym typeface="Lucida Sans"/>
            </a:endParaRPr>
          </a:p>
        </p:txBody>
      </p:sp>
      <p:pic>
        <p:nvPicPr>
          <p:cNvPr id="1106" name="Google Shape;1106;p146"/>
          <p:cNvPicPr preferRelativeResize="0"/>
          <p:nvPr/>
        </p:nvPicPr>
        <p:blipFill>
          <a:blip r:embed="rId3">
            <a:alphaModFix/>
          </a:blip>
          <a:stretch>
            <a:fillRect/>
          </a:stretch>
        </p:blipFill>
        <p:spPr>
          <a:xfrm>
            <a:off x="370325" y="245000"/>
            <a:ext cx="1095225" cy="1095225"/>
          </a:xfrm>
          <a:prstGeom prst="rect">
            <a:avLst/>
          </a:prstGeom>
          <a:noFill/>
          <a:ln>
            <a:noFill/>
          </a:ln>
        </p:spPr>
      </p:pic>
      <p:pic>
        <p:nvPicPr>
          <p:cNvPr id="1107" name="Google Shape;1107;p146"/>
          <p:cNvPicPr preferRelativeResize="0"/>
          <p:nvPr/>
        </p:nvPicPr>
        <p:blipFill>
          <a:blip r:embed="rId4">
            <a:alphaModFix/>
          </a:blip>
          <a:stretch>
            <a:fillRect/>
          </a:stretch>
        </p:blipFill>
        <p:spPr>
          <a:xfrm>
            <a:off x="349599" y="1886376"/>
            <a:ext cx="3149816" cy="1095225"/>
          </a:xfrm>
          <a:prstGeom prst="rect">
            <a:avLst/>
          </a:prstGeom>
          <a:noFill/>
          <a:ln>
            <a:noFill/>
          </a:ln>
        </p:spPr>
      </p:pic>
      <p:pic>
        <p:nvPicPr>
          <p:cNvPr id="1108" name="Google Shape;1108;p146"/>
          <p:cNvPicPr preferRelativeResize="0"/>
          <p:nvPr/>
        </p:nvPicPr>
        <p:blipFill>
          <a:blip r:embed="rId5">
            <a:alphaModFix/>
          </a:blip>
          <a:stretch>
            <a:fillRect/>
          </a:stretch>
        </p:blipFill>
        <p:spPr>
          <a:xfrm>
            <a:off x="3762275" y="2099317"/>
            <a:ext cx="5069950" cy="3919249"/>
          </a:xfrm>
          <a:prstGeom prst="rect">
            <a:avLst/>
          </a:prstGeom>
          <a:noFill/>
          <a:ln>
            <a:noFill/>
          </a:ln>
          <a:effectLst>
            <a:outerShdw blurRad="57150" rotWithShape="0" algn="bl" dir="5400000" dist="19050">
              <a:srgbClr val="000000">
                <a:alpha val="50000"/>
              </a:srgbClr>
            </a:outerShdw>
          </a:effectLst>
        </p:spPr>
      </p:pic>
      <p:sp>
        <p:nvSpPr>
          <p:cNvPr id="1109" name="Google Shape;1109;p146"/>
          <p:cNvSpPr txBox="1"/>
          <p:nvPr/>
        </p:nvSpPr>
        <p:spPr>
          <a:xfrm>
            <a:off x="349600" y="3398598"/>
            <a:ext cx="3381900" cy="2825700"/>
          </a:xfrm>
          <a:prstGeom prst="rect">
            <a:avLst/>
          </a:prstGeom>
          <a:noFill/>
          <a:ln>
            <a:noFill/>
          </a:ln>
        </p:spPr>
        <p:txBody>
          <a:bodyPr anchorCtr="0" anchor="t" bIns="91425" lIns="91425" spcFirstLastPara="1" rIns="91425" wrap="square" tIns="91425">
            <a:noAutofit/>
          </a:bodyPr>
          <a:lstStyle/>
          <a:p>
            <a:pPr indent="0" lvl="0" marL="57150" marR="73240" rtl="0" algn="l">
              <a:lnSpc>
                <a:spcPct val="115000"/>
              </a:lnSpc>
              <a:spcBef>
                <a:spcPts val="0"/>
              </a:spcBef>
              <a:spcAft>
                <a:spcPts val="0"/>
              </a:spcAft>
              <a:buNone/>
            </a:pPr>
            <a:r>
              <a:rPr lang="en-US" sz="1800">
                <a:solidFill>
                  <a:srgbClr val="4C5665"/>
                </a:solidFill>
                <a:latin typeface="Lato"/>
                <a:ea typeface="Lato"/>
                <a:cs typeface="Lato"/>
                <a:sym typeface="Lato"/>
              </a:rPr>
              <a:t>“The message that we believe will have the greatest impact in the next phase of instruction is to </a:t>
            </a:r>
            <a:r>
              <a:rPr b="1" lang="en-US" sz="1800">
                <a:solidFill>
                  <a:srgbClr val="61B4E4"/>
                </a:solidFill>
                <a:latin typeface="Lato"/>
                <a:ea typeface="Lato"/>
                <a:cs typeface="Lato"/>
                <a:sym typeface="Lato"/>
              </a:rPr>
              <a:t>teach in alignment with the shifts/standards and the research based, science of reading</a:t>
            </a:r>
            <a:r>
              <a:rPr lang="en-US" sz="1800">
                <a:solidFill>
                  <a:srgbClr val="4C5665"/>
                </a:solidFill>
                <a:latin typeface="Lato"/>
                <a:ea typeface="Lato"/>
                <a:cs typeface="Lato"/>
                <a:sym typeface="Lato"/>
              </a:rPr>
              <a:t>.” </a:t>
            </a:r>
            <a:endParaRPr sz="2200"/>
          </a:p>
        </p:txBody>
      </p:sp>
      <p:sp>
        <p:nvSpPr>
          <p:cNvPr id="1110" name="Google Shape;1110;p146"/>
          <p:cNvSpPr txBox="1"/>
          <p:nvPr/>
        </p:nvSpPr>
        <p:spPr>
          <a:xfrm>
            <a:off x="428988" y="1340225"/>
            <a:ext cx="3381900" cy="7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accent3"/>
                </a:solidFill>
                <a:latin typeface="Pacifico"/>
                <a:ea typeface="Pacifico"/>
                <a:cs typeface="Pacifico"/>
                <a:sym typeface="Pacifico"/>
              </a:rPr>
              <a:t>School Level Guidance</a:t>
            </a:r>
            <a:endParaRPr sz="2400">
              <a:solidFill>
                <a:schemeClr val="accent3"/>
              </a:solidFill>
              <a:latin typeface="Pacifico"/>
              <a:ea typeface="Pacifico"/>
              <a:cs typeface="Pacifico"/>
              <a:sym typeface="Pacific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47"/>
          <p:cNvSpPr txBox="1"/>
          <p:nvPr>
            <p:ph type="title"/>
          </p:nvPr>
        </p:nvSpPr>
        <p:spPr>
          <a:xfrm>
            <a:off x="1620925" y="593367"/>
            <a:ext cx="72114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Professional Learning Providers</a:t>
            </a:r>
            <a:endParaRPr>
              <a:latin typeface="Lucida Sans"/>
              <a:ea typeface="Lucida Sans"/>
              <a:cs typeface="Lucida Sans"/>
              <a:sym typeface="Lucida Sans"/>
            </a:endParaRPr>
          </a:p>
        </p:txBody>
      </p:sp>
      <p:pic>
        <p:nvPicPr>
          <p:cNvPr id="1116" name="Google Shape;1116;p147"/>
          <p:cNvPicPr preferRelativeResize="0"/>
          <p:nvPr/>
        </p:nvPicPr>
        <p:blipFill>
          <a:blip r:embed="rId3">
            <a:alphaModFix/>
          </a:blip>
          <a:stretch>
            <a:fillRect/>
          </a:stretch>
        </p:blipFill>
        <p:spPr>
          <a:xfrm>
            <a:off x="370325" y="245000"/>
            <a:ext cx="1095225" cy="1095225"/>
          </a:xfrm>
          <a:prstGeom prst="rect">
            <a:avLst/>
          </a:prstGeom>
          <a:noFill/>
          <a:ln>
            <a:noFill/>
          </a:ln>
        </p:spPr>
      </p:pic>
      <p:pic>
        <p:nvPicPr>
          <p:cNvPr id="1117" name="Google Shape;1117;p147"/>
          <p:cNvPicPr preferRelativeResize="0"/>
          <p:nvPr/>
        </p:nvPicPr>
        <p:blipFill>
          <a:blip r:embed="rId4">
            <a:alphaModFix/>
          </a:blip>
          <a:stretch>
            <a:fillRect/>
          </a:stretch>
        </p:blipFill>
        <p:spPr>
          <a:xfrm>
            <a:off x="370322" y="1800363"/>
            <a:ext cx="2771125" cy="963545"/>
          </a:xfrm>
          <a:prstGeom prst="rect">
            <a:avLst/>
          </a:prstGeom>
          <a:noFill/>
          <a:ln>
            <a:noFill/>
          </a:ln>
        </p:spPr>
      </p:pic>
      <p:sp>
        <p:nvSpPr>
          <p:cNvPr id="1118" name="Google Shape;1118;p147"/>
          <p:cNvSpPr txBox="1"/>
          <p:nvPr/>
        </p:nvSpPr>
        <p:spPr>
          <a:xfrm>
            <a:off x="643663" y="1340217"/>
            <a:ext cx="3381900" cy="7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accent3"/>
                </a:solidFill>
                <a:latin typeface="Pacifico"/>
                <a:ea typeface="Pacifico"/>
                <a:cs typeface="Pacifico"/>
                <a:sym typeface="Pacifico"/>
              </a:rPr>
              <a:t>School Level Guidance</a:t>
            </a:r>
            <a:endParaRPr sz="2400">
              <a:solidFill>
                <a:schemeClr val="accent3"/>
              </a:solidFill>
              <a:latin typeface="Pacifico"/>
              <a:ea typeface="Pacifico"/>
              <a:cs typeface="Pacifico"/>
              <a:sym typeface="Pacifico"/>
            </a:endParaRPr>
          </a:p>
        </p:txBody>
      </p:sp>
      <p:sp>
        <p:nvSpPr>
          <p:cNvPr id="1119" name="Google Shape;1119;p147"/>
          <p:cNvSpPr txBox="1"/>
          <p:nvPr/>
        </p:nvSpPr>
        <p:spPr>
          <a:xfrm>
            <a:off x="277200" y="2783325"/>
            <a:ext cx="2998200" cy="233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rgbClr val="4C5665"/>
                </a:solidFill>
                <a:latin typeface="Lato"/>
                <a:ea typeface="Lato"/>
                <a:cs typeface="Lato"/>
                <a:sym typeface="Lato"/>
              </a:rPr>
              <a:t>This resource demonstrates that </a:t>
            </a:r>
            <a:r>
              <a:rPr b="1" lang="en-US" sz="1800">
                <a:solidFill>
                  <a:srgbClr val="4C5665"/>
                </a:solidFill>
                <a:latin typeface="Lato"/>
                <a:ea typeface="Lato"/>
                <a:cs typeface="Lato"/>
                <a:sym typeface="Lato"/>
              </a:rPr>
              <a:t>students who were impacted by interruptions to teaching and learning and subsequent learning losses are still able to access most grade-level standards this year without prior review, </a:t>
            </a:r>
            <a:r>
              <a:rPr lang="en-US" sz="1800">
                <a:solidFill>
                  <a:srgbClr val="4C5665"/>
                </a:solidFill>
                <a:latin typeface="Lato"/>
                <a:ea typeface="Lato"/>
                <a:cs typeface="Lato"/>
                <a:sym typeface="Lato"/>
              </a:rPr>
              <a:t>and that missed content can usually be integrated in a minimally-invasive way. </a:t>
            </a:r>
            <a:endParaRPr sz="1800">
              <a:solidFill>
                <a:srgbClr val="4C5665"/>
              </a:solidFill>
              <a:latin typeface="Lato"/>
              <a:ea typeface="Lato"/>
              <a:cs typeface="Lato"/>
              <a:sym typeface="Lato"/>
            </a:endParaRPr>
          </a:p>
        </p:txBody>
      </p:sp>
      <p:pic>
        <p:nvPicPr>
          <p:cNvPr id="1120" name="Google Shape;1120;p147"/>
          <p:cNvPicPr preferRelativeResize="0"/>
          <p:nvPr/>
        </p:nvPicPr>
        <p:blipFill>
          <a:blip r:embed="rId5">
            <a:alphaModFix/>
          </a:blip>
          <a:stretch>
            <a:fillRect/>
          </a:stretch>
        </p:blipFill>
        <p:spPr>
          <a:xfrm>
            <a:off x="-5615800" y="1800367"/>
            <a:ext cx="5036241" cy="3820974"/>
          </a:xfrm>
          <a:prstGeom prst="rect">
            <a:avLst/>
          </a:prstGeom>
          <a:noFill/>
          <a:ln>
            <a:noFill/>
          </a:ln>
          <a:effectLst>
            <a:outerShdw blurRad="57150" rotWithShape="0" algn="bl" dir="5400000" dist="19050">
              <a:srgbClr val="000000">
                <a:alpha val="50000"/>
              </a:srgbClr>
            </a:outerShdw>
          </a:effectLst>
        </p:spPr>
      </p:pic>
      <p:pic>
        <p:nvPicPr>
          <p:cNvPr id="1121" name="Google Shape;1121;p147"/>
          <p:cNvPicPr preferRelativeResize="0"/>
          <p:nvPr/>
        </p:nvPicPr>
        <p:blipFill>
          <a:blip r:embed="rId6">
            <a:alphaModFix/>
          </a:blip>
          <a:stretch>
            <a:fillRect/>
          </a:stretch>
        </p:blipFill>
        <p:spPr>
          <a:xfrm>
            <a:off x="3275400" y="2103726"/>
            <a:ext cx="5711101" cy="4529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48"/>
          <p:cNvSpPr txBox="1"/>
          <p:nvPr>
            <p:ph type="title"/>
          </p:nvPr>
        </p:nvSpPr>
        <p:spPr>
          <a:xfrm>
            <a:off x="1568950" y="593367"/>
            <a:ext cx="72633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Professional Learning Providers </a:t>
            </a:r>
            <a:endParaRPr>
              <a:latin typeface="Lucida Sans"/>
              <a:ea typeface="Lucida Sans"/>
              <a:cs typeface="Lucida Sans"/>
              <a:sym typeface="Lucida Sans"/>
            </a:endParaRPr>
          </a:p>
        </p:txBody>
      </p:sp>
      <p:pic>
        <p:nvPicPr>
          <p:cNvPr id="1127" name="Google Shape;1127;p148"/>
          <p:cNvPicPr preferRelativeResize="0"/>
          <p:nvPr/>
        </p:nvPicPr>
        <p:blipFill>
          <a:blip r:embed="rId3">
            <a:alphaModFix/>
          </a:blip>
          <a:stretch>
            <a:fillRect/>
          </a:stretch>
        </p:blipFill>
        <p:spPr>
          <a:xfrm>
            <a:off x="370325" y="245000"/>
            <a:ext cx="1095225" cy="1095225"/>
          </a:xfrm>
          <a:prstGeom prst="rect">
            <a:avLst/>
          </a:prstGeom>
          <a:noFill/>
          <a:ln>
            <a:noFill/>
          </a:ln>
        </p:spPr>
      </p:pic>
      <p:pic>
        <p:nvPicPr>
          <p:cNvPr id="1128" name="Google Shape;1128;p148"/>
          <p:cNvPicPr preferRelativeResize="0"/>
          <p:nvPr/>
        </p:nvPicPr>
        <p:blipFill>
          <a:blip r:embed="rId4">
            <a:alphaModFix/>
          </a:blip>
          <a:stretch>
            <a:fillRect/>
          </a:stretch>
        </p:blipFill>
        <p:spPr>
          <a:xfrm>
            <a:off x="786828" y="1805935"/>
            <a:ext cx="3421150" cy="1089086"/>
          </a:xfrm>
          <a:prstGeom prst="rect">
            <a:avLst/>
          </a:prstGeom>
          <a:noFill/>
          <a:ln>
            <a:noFill/>
          </a:ln>
        </p:spPr>
      </p:pic>
      <p:sp>
        <p:nvSpPr>
          <p:cNvPr id="1129" name="Google Shape;1129;p148"/>
          <p:cNvSpPr txBox="1"/>
          <p:nvPr/>
        </p:nvSpPr>
        <p:spPr>
          <a:xfrm>
            <a:off x="7504325" y="799267"/>
            <a:ext cx="1450500" cy="22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30" name="Google Shape;1130;p148"/>
          <p:cNvPicPr preferRelativeResize="0"/>
          <p:nvPr/>
        </p:nvPicPr>
        <p:blipFill>
          <a:blip r:embed="rId5">
            <a:alphaModFix/>
          </a:blip>
          <a:stretch>
            <a:fillRect/>
          </a:stretch>
        </p:blipFill>
        <p:spPr>
          <a:xfrm>
            <a:off x="120525" y="2969875"/>
            <a:ext cx="3926024" cy="2760575"/>
          </a:xfrm>
          <a:prstGeom prst="rect">
            <a:avLst/>
          </a:prstGeom>
          <a:noFill/>
          <a:ln>
            <a:noFill/>
          </a:ln>
          <a:effectLst>
            <a:outerShdw blurRad="57150" rotWithShape="0" algn="bl" dir="5400000" dist="19050">
              <a:srgbClr val="000000">
                <a:alpha val="50000"/>
              </a:srgbClr>
            </a:outerShdw>
          </a:effectLst>
        </p:spPr>
      </p:pic>
      <p:pic>
        <p:nvPicPr>
          <p:cNvPr id="1131" name="Google Shape;1131;p148"/>
          <p:cNvPicPr preferRelativeResize="0"/>
          <p:nvPr/>
        </p:nvPicPr>
        <p:blipFill rotWithShape="1">
          <a:blip r:embed="rId6">
            <a:alphaModFix/>
          </a:blip>
          <a:srcRect b="0" l="0" r="6933" t="0"/>
          <a:stretch/>
        </p:blipFill>
        <p:spPr>
          <a:xfrm>
            <a:off x="4309550" y="2969875"/>
            <a:ext cx="4671598" cy="2760575"/>
          </a:xfrm>
          <a:prstGeom prst="rect">
            <a:avLst/>
          </a:prstGeom>
          <a:noFill/>
          <a:ln>
            <a:noFill/>
          </a:ln>
          <a:effectLst>
            <a:outerShdw blurRad="57150" rotWithShape="0" algn="bl" dir="5400000" dist="19050">
              <a:srgbClr val="000000">
                <a:alpha val="50000"/>
              </a:srgbClr>
            </a:outerShdw>
          </a:effectLst>
        </p:spPr>
      </p:pic>
      <p:sp>
        <p:nvSpPr>
          <p:cNvPr id="1132" name="Google Shape;1132;p148"/>
          <p:cNvSpPr txBox="1"/>
          <p:nvPr/>
        </p:nvSpPr>
        <p:spPr>
          <a:xfrm>
            <a:off x="4411000" y="1433167"/>
            <a:ext cx="4421400" cy="14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48"/>
          <p:cNvSpPr txBox="1"/>
          <p:nvPr/>
        </p:nvSpPr>
        <p:spPr>
          <a:xfrm>
            <a:off x="930275" y="1249300"/>
            <a:ext cx="3527700" cy="7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accent3"/>
                </a:solidFill>
                <a:latin typeface="Pacifico"/>
                <a:ea typeface="Pacifico"/>
                <a:cs typeface="Pacifico"/>
                <a:sym typeface="Pacifico"/>
              </a:rPr>
              <a:t>School Level Guidance</a:t>
            </a:r>
            <a:endParaRPr sz="2400">
              <a:solidFill>
                <a:schemeClr val="accent3"/>
              </a:solidFill>
              <a:latin typeface="Pacifico"/>
              <a:ea typeface="Pacifico"/>
              <a:cs typeface="Pacifico"/>
              <a:sym typeface="Pacifico"/>
            </a:endParaRPr>
          </a:p>
        </p:txBody>
      </p:sp>
      <p:pic>
        <p:nvPicPr>
          <p:cNvPr id="1134" name="Google Shape;1134;p148"/>
          <p:cNvPicPr preferRelativeResize="0"/>
          <p:nvPr/>
        </p:nvPicPr>
        <p:blipFill>
          <a:blip r:embed="rId7">
            <a:alphaModFix/>
          </a:blip>
          <a:stretch>
            <a:fillRect/>
          </a:stretch>
        </p:blipFill>
        <p:spPr>
          <a:xfrm>
            <a:off x="4128322" y="1550750"/>
            <a:ext cx="1736275" cy="1359750"/>
          </a:xfrm>
          <a:prstGeom prst="rect">
            <a:avLst/>
          </a:prstGeom>
          <a:noFill/>
          <a:ln>
            <a:noFill/>
          </a:ln>
        </p:spPr>
      </p:pic>
      <p:pic>
        <p:nvPicPr>
          <p:cNvPr id="1135" name="Google Shape;1135;p148"/>
          <p:cNvPicPr preferRelativeResize="0"/>
          <p:nvPr/>
        </p:nvPicPr>
        <p:blipFill>
          <a:blip r:embed="rId8">
            <a:alphaModFix/>
          </a:blip>
          <a:stretch>
            <a:fillRect/>
          </a:stretch>
        </p:blipFill>
        <p:spPr>
          <a:xfrm>
            <a:off x="7020500" y="691550"/>
            <a:ext cx="1988175" cy="25203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22"/>
          <p:cNvSpPr txBox="1"/>
          <p:nvPr>
            <p:ph type="title"/>
          </p:nvPr>
        </p:nvSpPr>
        <p:spPr>
          <a:xfrm>
            <a:off x="216568" y="2587889"/>
            <a:ext cx="8620500" cy="19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How many Core Advocate Webinars have you </a:t>
            </a:r>
            <a:r>
              <a:rPr lang="en-US">
                <a:latin typeface="Lucida Sans"/>
                <a:ea typeface="Lucida Sans"/>
                <a:cs typeface="Lucida Sans"/>
                <a:sym typeface="Lucida Sans"/>
              </a:rPr>
              <a:t>attended</a:t>
            </a:r>
            <a:r>
              <a:rPr lang="en-US">
                <a:latin typeface="Lucida Sans"/>
                <a:ea typeface="Lucida Sans"/>
                <a:cs typeface="Lucida Sans"/>
                <a:sym typeface="Lucida Sans"/>
              </a:rPr>
              <a:t>?</a:t>
            </a:r>
            <a:endParaRPr b="0" i="0" sz="28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 </a:t>
            </a:r>
            <a:br>
              <a:rPr b="0" i="0" lang="en-US" sz="2800" u="none" cap="none" strike="noStrike">
                <a:solidFill>
                  <a:schemeClr val="lt1"/>
                </a:solidFill>
                <a:latin typeface="Lucida Sans"/>
                <a:ea typeface="Lucida Sans"/>
                <a:cs typeface="Lucida Sans"/>
                <a:sym typeface="Lucida Sans"/>
              </a:rPr>
            </a:br>
            <a:br>
              <a:rPr b="0" i="0" lang="en-US" sz="2800" u="none" cap="none" strike="noStrike">
                <a:solidFill>
                  <a:schemeClr val="lt1"/>
                </a:solidFill>
                <a:latin typeface="Lucida Sans"/>
                <a:ea typeface="Lucida Sans"/>
                <a:cs typeface="Lucida Sans"/>
                <a:sym typeface="Lucida Sans"/>
              </a:rPr>
            </a:br>
            <a:r>
              <a:rPr b="0" i="0" lang="en-US" sz="1200" u="none" cap="none" strike="noStrike">
                <a:solidFill>
                  <a:schemeClr val="lt1"/>
                </a:solidFill>
                <a:latin typeface="Lucida Sans"/>
                <a:ea typeface="Lucida Sans"/>
                <a:cs typeface="Lucida Sans"/>
                <a:sym typeface="Lucida Sans"/>
              </a:rPr>
              <a:t>Please use the Questions tab on your control panel to respond.</a:t>
            </a:r>
            <a:endParaRPr b="0" i="0" sz="1200" u="none" cap="none" strike="noStrike">
              <a:solidFill>
                <a:schemeClr val="lt1"/>
              </a:solidFill>
              <a:latin typeface="Lucida Sans"/>
              <a:ea typeface="Lucida Sans"/>
              <a:cs typeface="Lucida Sans"/>
              <a:sym typeface="Lucida Sans"/>
            </a:endParaRPr>
          </a:p>
          <a:p>
            <a:pPr indent="0" lvl="0" marL="0" marR="0" rtl="0" algn="ctr">
              <a:lnSpc>
                <a:spcPct val="100000"/>
              </a:lnSpc>
              <a:spcBef>
                <a:spcPts val="0"/>
              </a:spcBef>
              <a:spcAft>
                <a:spcPts val="0"/>
              </a:spcAft>
              <a:buClr>
                <a:schemeClr val="lt1"/>
              </a:buClr>
              <a:buSzPts val="700"/>
              <a:buFont typeface="Allerta"/>
              <a:buNone/>
            </a:pPr>
            <a:r>
              <a:rPr lang="en-US" sz="1200">
                <a:latin typeface="Lucida Sans"/>
                <a:ea typeface="Lucida Sans"/>
                <a:cs typeface="Lucida Sans"/>
                <a:sym typeface="Lucida Sans"/>
              </a:rPr>
              <a:t>If using a poll, please put up to 5 answer choices in the notes section below and indicate if attendees should choose only one response or multiple responses.</a:t>
            </a:r>
            <a:endParaRPr sz="1200">
              <a:latin typeface="Lucida Sans"/>
              <a:ea typeface="Lucida Sans"/>
              <a:cs typeface="Lucida Sans"/>
              <a:sym typeface="Lucida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49"/>
          <p:cNvSpPr txBox="1"/>
          <p:nvPr>
            <p:ph type="title"/>
          </p:nvPr>
        </p:nvSpPr>
        <p:spPr>
          <a:xfrm>
            <a:off x="140368" y="2829678"/>
            <a:ext cx="9079832" cy="86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b="0" i="0" lang="en-US" sz="2600" u="none" cap="none" strike="noStrike">
                <a:solidFill>
                  <a:schemeClr val="lt1"/>
                </a:solidFill>
                <a:latin typeface="Lucida Sans"/>
                <a:ea typeface="Lucida Sans"/>
                <a:cs typeface="Lucida Sans"/>
                <a:sym typeface="Lucida Sans"/>
              </a:rPr>
              <a:t>Section 3: How </a:t>
            </a:r>
            <a:r>
              <a:rPr lang="en-US" sz="2600">
                <a:latin typeface="Lucida Sans"/>
                <a:ea typeface="Lucida Sans"/>
                <a:cs typeface="Lucida Sans"/>
                <a:sym typeface="Lucida Sans"/>
              </a:rPr>
              <a:t>might I use </a:t>
            </a:r>
            <a:r>
              <a:rPr b="0" i="0" lang="en-US" sz="2600" u="none" cap="none" strike="noStrike">
                <a:solidFill>
                  <a:schemeClr val="lt1"/>
                </a:solidFill>
                <a:latin typeface="Lucida Sans"/>
                <a:ea typeface="Lucida Sans"/>
                <a:cs typeface="Lucida Sans"/>
                <a:sym typeface="Lucida Sans"/>
              </a:rPr>
              <a:t>the </a:t>
            </a:r>
            <a:r>
              <a:rPr lang="en-US" sz="2600">
                <a:latin typeface="Lucida Sans"/>
                <a:ea typeface="Lucida Sans"/>
                <a:cs typeface="Lucida Sans"/>
                <a:sym typeface="Lucida Sans"/>
              </a:rPr>
              <a:t>Priority Instructional Content to guide teaching and learning for school year 2020-2021?</a:t>
            </a:r>
            <a:endParaRPr b="0" i="0" sz="2600" u="none" cap="none" strike="noStrike">
              <a:solidFill>
                <a:schemeClr val="lt1"/>
              </a:solidFill>
              <a:latin typeface="Lucida Sans"/>
              <a:ea typeface="Lucida Sans"/>
              <a:cs typeface="Lucida Sans"/>
              <a:sym typeface="Lucida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150"/>
          <p:cNvSpPr txBox="1"/>
          <p:nvPr>
            <p:ph type="title"/>
          </p:nvPr>
        </p:nvSpPr>
        <p:spPr>
          <a:xfrm>
            <a:off x="311700" y="791156"/>
            <a:ext cx="8520600" cy="10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Explore Resources </a:t>
            </a:r>
            <a:endParaRPr>
              <a:latin typeface="Lucida Sans"/>
              <a:ea typeface="Lucida Sans"/>
              <a:cs typeface="Lucida Sans"/>
              <a:sym typeface="Lucida Sans"/>
            </a:endParaRPr>
          </a:p>
        </p:txBody>
      </p:sp>
      <p:sp>
        <p:nvSpPr>
          <p:cNvPr id="1147" name="Google Shape;1147;p150"/>
          <p:cNvSpPr txBox="1"/>
          <p:nvPr/>
        </p:nvSpPr>
        <p:spPr>
          <a:xfrm>
            <a:off x="4953750" y="199733"/>
            <a:ext cx="3615300" cy="1276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400" u="sng">
                <a:solidFill>
                  <a:schemeClr val="hlink"/>
                </a:solidFill>
                <a:latin typeface="Lucida Sans"/>
                <a:ea typeface="Lucida Sans"/>
                <a:cs typeface="Lucida Sans"/>
                <a:sym typeface="Lucida Sans"/>
                <a:hlinkClick r:id="rId3"/>
              </a:rPr>
              <a:t>bit.ly/PIClinks</a:t>
            </a:r>
            <a:r>
              <a:rPr lang="en-US" sz="2400">
                <a:solidFill>
                  <a:schemeClr val="dk1"/>
                </a:solidFill>
                <a:latin typeface="Lucida Sans"/>
                <a:ea typeface="Lucida Sans"/>
                <a:cs typeface="Lucida Sans"/>
                <a:sym typeface="Lucida Sans"/>
              </a:rPr>
              <a:t> </a:t>
            </a:r>
            <a:endParaRPr sz="2400">
              <a:latin typeface="Lucida Sans"/>
              <a:ea typeface="Lucida Sans"/>
              <a:cs typeface="Lucida Sans"/>
              <a:sym typeface="Lucida Sans"/>
            </a:endParaRPr>
          </a:p>
        </p:txBody>
      </p:sp>
      <p:sp>
        <p:nvSpPr>
          <p:cNvPr id="1148" name="Google Shape;1148;p150"/>
          <p:cNvSpPr/>
          <p:nvPr/>
        </p:nvSpPr>
        <p:spPr>
          <a:xfrm>
            <a:off x="120900" y="3127275"/>
            <a:ext cx="8902200" cy="3459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AutoNum type="arabicPeriod"/>
            </a:pPr>
            <a:r>
              <a:rPr b="1" lang="en-US" sz="2400">
                <a:solidFill>
                  <a:srgbClr val="FFFFFF"/>
                </a:solidFill>
                <a:latin typeface="Lucida Sans"/>
                <a:ea typeface="Lucida Sans"/>
                <a:cs typeface="Lucida Sans"/>
                <a:sym typeface="Lucida Sans"/>
              </a:rPr>
              <a:t>Select and review</a:t>
            </a:r>
            <a:r>
              <a:rPr lang="en-US" sz="2400">
                <a:solidFill>
                  <a:srgbClr val="FFFFFF"/>
                </a:solidFill>
                <a:latin typeface="Lucida Sans"/>
                <a:ea typeface="Lucida Sans"/>
                <a:cs typeface="Lucida Sans"/>
                <a:sym typeface="Lucida Sans"/>
              </a:rPr>
              <a:t> one of the resources that reflect the Priority Instructional Content </a:t>
            </a:r>
            <a:r>
              <a:rPr b="1" lang="en-US" sz="2400">
                <a:solidFill>
                  <a:srgbClr val="FFFFFF"/>
                </a:solidFill>
                <a:latin typeface="Lucida Sans"/>
                <a:ea typeface="Lucida Sans"/>
                <a:cs typeface="Lucida Sans"/>
                <a:sym typeface="Lucida Sans"/>
              </a:rPr>
              <a:t>OR </a:t>
            </a:r>
            <a:r>
              <a:rPr lang="en-US" sz="2400">
                <a:solidFill>
                  <a:srgbClr val="FFFFFF"/>
                </a:solidFill>
                <a:latin typeface="Lucida Sans"/>
                <a:ea typeface="Lucida Sans"/>
                <a:cs typeface="Lucida Sans"/>
                <a:sym typeface="Lucida Sans"/>
              </a:rPr>
              <a:t>Review Grade-Level Guidance in the Priority Instructional Content</a:t>
            </a:r>
            <a:endParaRPr sz="2400">
              <a:solidFill>
                <a:srgbClr val="FFFFFF"/>
              </a:solidFill>
              <a:latin typeface="Lucida Sans"/>
              <a:ea typeface="Lucida Sans"/>
              <a:cs typeface="Lucida Sans"/>
              <a:sym typeface="Lucida Sans"/>
            </a:endParaRPr>
          </a:p>
          <a:p>
            <a:pPr indent="-381000" lvl="0" marL="457200" rtl="0" algn="l">
              <a:lnSpc>
                <a:spcPct val="115000"/>
              </a:lnSpc>
              <a:spcBef>
                <a:spcPts val="0"/>
              </a:spcBef>
              <a:spcAft>
                <a:spcPts val="0"/>
              </a:spcAft>
              <a:buClr>
                <a:srgbClr val="FFFFFF"/>
              </a:buClr>
              <a:buSzPts val="2400"/>
              <a:buAutoNum type="arabicPeriod"/>
            </a:pPr>
            <a:r>
              <a:rPr b="1" lang="en-US" sz="2400">
                <a:solidFill>
                  <a:srgbClr val="FFFFFF"/>
                </a:solidFill>
                <a:latin typeface="Lucida Sans"/>
                <a:ea typeface="Lucida Sans"/>
                <a:cs typeface="Lucida Sans"/>
                <a:sym typeface="Lucida Sans"/>
              </a:rPr>
              <a:t>Consider </a:t>
            </a:r>
            <a:r>
              <a:rPr lang="en-US" sz="2400">
                <a:solidFill>
                  <a:srgbClr val="FFFFFF"/>
                </a:solidFill>
                <a:latin typeface="Lucida Sans"/>
                <a:ea typeface="Lucida Sans"/>
                <a:cs typeface="Lucida Sans"/>
                <a:sym typeface="Lucida Sans"/>
              </a:rPr>
              <a:t>how this resource might impact your work during the 2020-2021 school year. </a:t>
            </a:r>
            <a:endParaRPr sz="2400">
              <a:solidFill>
                <a:srgbClr val="FFFFFF"/>
              </a:solidFill>
              <a:latin typeface="Lucida Sans"/>
              <a:ea typeface="Lucida Sans"/>
              <a:cs typeface="Lucida Sans"/>
              <a:sym typeface="Lucida Sans"/>
            </a:endParaRPr>
          </a:p>
          <a:p>
            <a:pPr indent="-381000" lvl="0" marL="457200" rtl="0" algn="l">
              <a:lnSpc>
                <a:spcPct val="115000"/>
              </a:lnSpc>
              <a:spcBef>
                <a:spcPts val="0"/>
              </a:spcBef>
              <a:spcAft>
                <a:spcPts val="0"/>
              </a:spcAft>
              <a:buClr>
                <a:srgbClr val="FFFFFF"/>
              </a:buClr>
              <a:buSzPts val="2400"/>
              <a:buAutoNum type="arabicPeriod"/>
            </a:pPr>
            <a:r>
              <a:rPr b="1" lang="en-US" sz="2400">
                <a:solidFill>
                  <a:srgbClr val="FFFFFF"/>
                </a:solidFill>
                <a:latin typeface="Lucida Sans"/>
                <a:ea typeface="Lucida Sans"/>
                <a:cs typeface="Lucida Sans"/>
                <a:sym typeface="Lucida Sans"/>
              </a:rPr>
              <a:t>Prepare </a:t>
            </a:r>
            <a:r>
              <a:rPr lang="en-US" sz="2400">
                <a:solidFill>
                  <a:srgbClr val="FFFFFF"/>
                </a:solidFill>
                <a:latin typeface="Lucida Sans"/>
                <a:ea typeface="Lucida Sans"/>
                <a:cs typeface="Lucida Sans"/>
                <a:sym typeface="Lucida Sans"/>
              </a:rPr>
              <a:t>a takeaway to share with the group. </a:t>
            </a:r>
            <a:endParaRPr sz="2400">
              <a:solidFill>
                <a:srgbClr val="FFFFFF"/>
              </a:solidFill>
              <a:latin typeface="Lucida Sans"/>
              <a:ea typeface="Lucida Sans"/>
              <a:cs typeface="Lucida Sans"/>
              <a:sym typeface="Lucida Sans"/>
            </a:endParaRPr>
          </a:p>
        </p:txBody>
      </p:sp>
      <p:pic>
        <p:nvPicPr>
          <p:cNvPr id="1149" name="Google Shape;1149;p150"/>
          <p:cNvPicPr preferRelativeResize="0"/>
          <p:nvPr/>
        </p:nvPicPr>
        <p:blipFill rotWithShape="1">
          <a:blip r:embed="rId4">
            <a:alphaModFix/>
          </a:blip>
          <a:srcRect b="0" l="54516" r="0" t="0"/>
          <a:stretch/>
        </p:blipFill>
        <p:spPr>
          <a:xfrm rot="-1205718">
            <a:off x="8309938" y="637237"/>
            <a:ext cx="632127" cy="1084572"/>
          </a:xfrm>
          <a:prstGeom prst="rect">
            <a:avLst/>
          </a:prstGeom>
          <a:noFill/>
          <a:ln>
            <a:noFill/>
          </a:ln>
        </p:spPr>
      </p:pic>
      <p:pic>
        <p:nvPicPr>
          <p:cNvPr id="1150" name="Google Shape;1150;p150"/>
          <p:cNvPicPr preferRelativeResize="0"/>
          <p:nvPr/>
        </p:nvPicPr>
        <p:blipFill>
          <a:blip r:embed="rId5">
            <a:alphaModFix/>
          </a:blip>
          <a:stretch>
            <a:fillRect/>
          </a:stretch>
        </p:blipFill>
        <p:spPr>
          <a:xfrm>
            <a:off x="2608750" y="1646923"/>
            <a:ext cx="1001075" cy="996914"/>
          </a:xfrm>
          <a:prstGeom prst="rect">
            <a:avLst/>
          </a:prstGeom>
          <a:noFill/>
          <a:ln>
            <a:noFill/>
          </a:ln>
        </p:spPr>
      </p:pic>
      <p:sp>
        <p:nvSpPr>
          <p:cNvPr id="1151" name="Google Shape;1151;p150"/>
          <p:cNvSpPr/>
          <p:nvPr/>
        </p:nvSpPr>
        <p:spPr>
          <a:xfrm>
            <a:off x="5864575" y="1600575"/>
            <a:ext cx="1341300" cy="1089600"/>
          </a:xfrm>
          <a:prstGeom prst="cloudCallout">
            <a:avLst>
              <a:gd fmla="val -54013" name="adj1"/>
              <a:gd fmla="val 67725" name="adj2"/>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51"/>
          <p:cNvSpPr txBox="1"/>
          <p:nvPr>
            <p:ph type="title"/>
          </p:nvPr>
        </p:nvSpPr>
        <p:spPr>
          <a:xfrm>
            <a:off x="273225" y="111900"/>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Lucida Sans"/>
                <a:ea typeface="Lucida Sans"/>
                <a:cs typeface="Lucida Sans"/>
                <a:sym typeface="Lucida Sans"/>
              </a:rPr>
              <a:t>Pause &amp; Reflect </a:t>
            </a:r>
            <a:endParaRPr>
              <a:latin typeface="Lucida Sans"/>
              <a:ea typeface="Lucida Sans"/>
              <a:cs typeface="Lucida Sans"/>
              <a:sym typeface="Lucida Sans"/>
            </a:endParaRPr>
          </a:p>
        </p:txBody>
      </p:sp>
      <p:pic>
        <p:nvPicPr>
          <p:cNvPr id="1157" name="Google Shape;1157;p151"/>
          <p:cNvPicPr preferRelativeResize="0"/>
          <p:nvPr/>
        </p:nvPicPr>
        <p:blipFill>
          <a:blip r:embed="rId3">
            <a:alphaModFix/>
          </a:blip>
          <a:stretch>
            <a:fillRect/>
          </a:stretch>
        </p:blipFill>
        <p:spPr>
          <a:xfrm>
            <a:off x="273226" y="1611254"/>
            <a:ext cx="4558700" cy="363547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1158" name="Google Shape;1158;p151"/>
          <p:cNvPicPr preferRelativeResize="0"/>
          <p:nvPr/>
        </p:nvPicPr>
        <p:blipFill>
          <a:blip r:embed="rId4">
            <a:alphaModFix/>
          </a:blip>
          <a:stretch>
            <a:fillRect/>
          </a:stretch>
        </p:blipFill>
        <p:spPr>
          <a:xfrm>
            <a:off x="7739651" y="0"/>
            <a:ext cx="966600" cy="813101"/>
          </a:xfrm>
          <a:prstGeom prst="rect">
            <a:avLst/>
          </a:prstGeom>
          <a:noFill/>
          <a:ln>
            <a:noFill/>
          </a:ln>
        </p:spPr>
      </p:pic>
      <p:sp>
        <p:nvSpPr>
          <p:cNvPr id="1159" name="Google Shape;1159;p151"/>
          <p:cNvSpPr/>
          <p:nvPr/>
        </p:nvSpPr>
        <p:spPr>
          <a:xfrm>
            <a:off x="4934575" y="1611250"/>
            <a:ext cx="3976200" cy="3297000"/>
          </a:xfrm>
          <a:prstGeom prst="wedgeRoundRectCallout">
            <a:avLst>
              <a:gd fmla="val -34679" name="adj1"/>
              <a:gd fmla="val 70424" name="adj2"/>
              <a:gd fmla="val 0" name="adj3"/>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2400">
                <a:solidFill>
                  <a:schemeClr val="lt1"/>
                </a:solidFill>
                <a:latin typeface="Lucida Sans"/>
                <a:ea typeface="Lucida Sans"/>
                <a:cs typeface="Lucida Sans"/>
                <a:sym typeface="Lucida Sans"/>
              </a:rPr>
              <a:t>How might you use the Priority Instructional Content or aligned resources for SY 2020 - 2021?</a:t>
            </a:r>
            <a:r>
              <a:rPr lang="en-US" sz="2400">
                <a:solidFill>
                  <a:schemeClr val="lt1"/>
                </a:solidFill>
                <a:latin typeface="Lucida Sans"/>
                <a:ea typeface="Lucida Sans"/>
                <a:cs typeface="Lucida Sans"/>
                <a:sym typeface="Lucida Sans"/>
              </a:rPr>
              <a:t> </a:t>
            </a:r>
            <a:endParaRPr sz="2400">
              <a:solidFill>
                <a:schemeClr val="lt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2400">
              <a:solidFill>
                <a:schemeClr val="lt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US" sz="2400">
                <a:solidFill>
                  <a:schemeClr val="lt1"/>
                </a:solidFill>
                <a:latin typeface="Lucida Sans"/>
                <a:ea typeface="Lucida Sans"/>
                <a:cs typeface="Lucida Sans"/>
                <a:sym typeface="Lucida Sans"/>
              </a:rPr>
              <a:t>Drop your thoughts in the chat. </a:t>
            </a:r>
            <a:endParaRPr sz="2400">
              <a:solidFill>
                <a:schemeClr val="lt1"/>
              </a:solidFill>
              <a:latin typeface="Lucida Sans"/>
              <a:ea typeface="Lucida Sans"/>
              <a:cs typeface="Lucida Sans"/>
              <a:sym typeface="Lucida Sans"/>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152"/>
          <p:cNvSpPr txBox="1"/>
          <p:nvPr>
            <p:ph type="title"/>
          </p:nvPr>
        </p:nvSpPr>
        <p:spPr>
          <a:xfrm>
            <a:off x="216568" y="2829678"/>
            <a:ext cx="8620500" cy="86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Allerta"/>
              <a:buNone/>
            </a:pPr>
            <a:r>
              <a:rPr b="0" i="0" lang="en-US" sz="2800" u="none" cap="none" strike="noStrike">
                <a:solidFill>
                  <a:schemeClr val="lt1"/>
                </a:solidFill>
                <a:latin typeface="Lucida Sans"/>
                <a:ea typeface="Lucida Sans"/>
                <a:cs typeface="Lucida Sans"/>
                <a:sym typeface="Lucida Sans"/>
              </a:rPr>
              <a:t>Questions for</a:t>
            </a:r>
            <a:r>
              <a:rPr b="0" i="0" lang="en-US" sz="2800" u="none" cap="none" strike="noStrike">
                <a:solidFill>
                  <a:schemeClr val="lt1"/>
                </a:solidFill>
                <a:latin typeface="Lucida Sans"/>
                <a:ea typeface="Lucida Sans"/>
                <a:cs typeface="Lucida Sans"/>
                <a:sym typeface="Lucida Sans"/>
              </a:rPr>
              <a:t> </a:t>
            </a:r>
            <a:r>
              <a:rPr lang="en-US"/>
              <a:t>O</a:t>
            </a:r>
            <a:r>
              <a:rPr b="0" i="0" lang="en-US" sz="2800" u="none" cap="none" strike="noStrike">
                <a:solidFill>
                  <a:schemeClr val="lt1"/>
                </a:solidFill>
                <a:latin typeface="Lucida Sans"/>
                <a:ea typeface="Lucida Sans"/>
                <a:cs typeface="Lucida Sans"/>
                <a:sym typeface="Lucida Sans"/>
              </a:rPr>
              <a:t>ur </a:t>
            </a:r>
            <a:r>
              <a:rPr lang="en-US"/>
              <a:t>Presenter</a:t>
            </a:r>
            <a:r>
              <a:rPr b="0" i="0" lang="en-US" sz="2800" u="none" cap="none" strike="noStrike">
                <a:solidFill>
                  <a:schemeClr val="lt1"/>
                </a:solidFill>
                <a:latin typeface="Lucida Sans"/>
                <a:ea typeface="Lucida Sans"/>
                <a:cs typeface="Lucida Sans"/>
                <a:sym typeface="Lucida Sans"/>
              </a:rPr>
              <a: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153"/>
          <p:cNvSpPr txBox="1"/>
          <p:nvPr>
            <p:ph type="title"/>
          </p:nvPr>
        </p:nvSpPr>
        <p:spPr>
          <a:xfrm>
            <a:off x="304800" y="274647"/>
            <a:ext cx="8572500" cy="8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b="0" i="0" lang="en-US" sz="2400" u="none" cap="none" strike="noStrike">
                <a:solidFill>
                  <a:srgbClr val="595959"/>
                </a:solidFill>
                <a:latin typeface="Lucida Sans"/>
                <a:ea typeface="Lucida Sans"/>
                <a:cs typeface="Lucida Sans"/>
                <a:sym typeface="Lucida Sans"/>
              </a:rPr>
              <a:t>Join our network!</a:t>
            </a:r>
            <a:endParaRPr/>
          </a:p>
        </p:txBody>
      </p:sp>
      <p:sp>
        <p:nvSpPr>
          <p:cNvPr id="1172" name="Google Shape;1172;p153"/>
          <p:cNvSpPr txBox="1"/>
          <p:nvPr/>
        </p:nvSpPr>
        <p:spPr>
          <a:xfrm>
            <a:off x="393775" y="2846025"/>
            <a:ext cx="3623100" cy="74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rgbClr val="2A7251"/>
                </a:solidFill>
                <a:latin typeface="Lucida Sans"/>
                <a:ea typeface="Lucida Sans"/>
                <a:cs typeface="Lucida Sans"/>
                <a:sym typeface="Lucida Sans"/>
              </a:rPr>
              <a:t>Join a national network of educators </a:t>
            </a:r>
            <a:endParaRPr sz="1800">
              <a:solidFill>
                <a:srgbClr val="2A7251"/>
              </a:solidFill>
              <a:latin typeface="Lucida Sans"/>
              <a:ea typeface="Lucida Sans"/>
              <a:cs typeface="Lucida Sans"/>
              <a:sym typeface="Lucida Sans"/>
            </a:endParaRPr>
          </a:p>
        </p:txBody>
      </p:sp>
      <p:sp>
        <p:nvSpPr>
          <p:cNvPr id="1173" name="Google Shape;1173;p153"/>
          <p:cNvSpPr txBox="1"/>
          <p:nvPr/>
        </p:nvSpPr>
        <p:spPr>
          <a:xfrm>
            <a:off x="4848450" y="3336838"/>
            <a:ext cx="4012800" cy="52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rgbClr val="2A7251"/>
                </a:solidFill>
                <a:latin typeface="Lucida Sans"/>
                <a:ea typeface="Lucida Sans"/>
                <a:cs typeface="Lucida Sans"/>
                <a:sym typeface="Lucida Sans"/>
              </a:rPr>
              <a:t>Connect with state networks</a:t>
            </a:r>
            <a:endParaRPr sz="1800">
              <a:solidFill>
                <a:srgbClr val="2A7251"/>
              </a:solidFill>
              <a:latin typeface="Lucida Sans"/>
              <a:ea typeface="Lucida Sans"/>
              <a:cs typeface="Lucida Sans"/>
              <a:sym typeface="Lucida Sans"/>
            </a:endParaRPr>
          </a:p>
        </p:txBody>
      </p:sp>
      <p:pic>
        <p:nvPicPr>
          <p:cNvPr id="1174" name="Google Shape;1174;p153"/>
          <p:cNvPicPr preferRelativeResize="0"/>
          <p:nvPr/>
        </p:nvPicPr>
        <p:blipFill>
          <a:blip r:embed="rId3">
            <a:alphaModFix/>
          </a:blip>
          <a:stretch>
            <a:fillRect/>
          </a:stretch>
        </p:blipFill>
        <p:spPr>
          <a:xfrm>
            <a:off x="589300" y="3983348"/>
            <a:ext cx="3623249" cy="977950"/>
          </a:xfrm>
          <a:prstGeom prst="rect">
            <a:avLst/>
          </a:prstGeom>
          <a:noFill/>
          <a:ln>
            <a:noFill/>
          </a:ln>
        </p:spPr>
      </p:pic>
      <p:pic>
        <p:nvPicPr>
          <p:cNvPr id="1175" name="Google Shape;1175;p153"/>
          <p:cNvPicPr preferRelativeResize="0"/>
          <p:nvPr/>
        </p:nvPicPr>
        <p:blipFill>
          <a:blip r:embed="rId4">
            <a:alphaModFix/>
          </a:blip>
          <a:stretch>
            <a:fillRect/>
          </a:stretch>
        </p:blipFill>
        <p:spPr>
          <a:xfrm>
            <a:off x="50500" y="5051000"/>
            <a:ext cx="977950" cy="977950"/>
          </a:xfrm>
          <a:prstGeom prst="rect">
            <a:avLst/>
          </a:prstGeom>
          <a:noFill/>
          <a:ln>
            <a:noFill/>
          </a:ln>
        </p:spPr>
      </p:pic>
      <p:sp>
        <p:nvSpPr>
          <p:cNvPr id="1176" name="Google Shape;1176;p153"/>
          <p:cNvSpPr txBox="1"/>
          <p:nvPr/>
        </p:nvSpPr>
        <p:spPr>
          <a:xfrm>
            <a:off x="845600" y="5168575"/>
            <a:ext cx="3623100" cy="74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500">
                <a:solidFill>
                  <a:srgbClr val="2A7251"/>
                </a:solidFill>
                <a:latin typeface="Lucida Sans"/>
                <a:ea typeface="Lucida Sans"/>
                <a:cs typeface="Lucida Sans"/>
                <a:sym typeface="Lucida Sans"/>
              </a:rPr>
              <a:t>Keep up to date on free resources, upcoming SAP webinars/professional learning opportunities, job postings and more!</a:t>
            </a:r>
            <a:endParaRPr sz="1500">
              <a:solidFill>
                <a:srgbClr val="2A7251"/>
              </a:solidFill>
              <a:latin typeface="Lucida Sans"/>
              <a:ea typeface="Lucida Sans"/>
              <a:cs typeface="Lucida Sans"/>
              <a:sym typeface="Lucida Sans"/>
            </a:endParaRPr>
          </a:p>
        </p:txBody>
      </p:sp>
      <p:pic>
        <p:nvPicPr>
          <p:cNvPr id="1177" name="Google Shape;1177;p153"/>
          <p:cNvPicPr preferRelativeResize="0"/>
          <p:nvPr/>
        </p:nvPicPr>
        <p:blipFill>
          <a:blip r:embed="rId5">
            <a:alphaModFix/>
          </a:blip>
          <a:stretch>
            <a:fillRect/>
          </a:stretch>
        </p:blipFill>
        <p:spPr>
          <a:xfrm>
            <a:off x="4651100" y="3981225"/>
            <a:ext cx="1557900" cy="1777750"/>
          </a:xfrm>
          <a:prstGeom prst="rect">
            <a:avLst/>
          </a:prstGeom>
          <a:noFill/>
          <a:ln>
            <a:noFill/>
          </a:ln>
        </p:spPr>
      </p:pic>
      <p:sp>
        <p:nvSpPr>
          <p:cNvPr id="1178" name="Google Shape;1178;p153"/>
          <p:cNvSpPr txBox="1"/>
          <p:nvPr/>
        </p:nvSpPr>
        <p:spPr>
          <a:xfrm>
            <a:off x="5848100" y="4780600"/>
            <a:ext cx="2738700" cy="74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solidFill>
                  <a:srgbClr val="2A7251"/>
                </a:solidFill>
                <a:latin typeface="Lucida Sans"/>
                <a:ea typeface="Lucida Sans"/>
                <a:cs typeface="Lucida Sans"/>
                <a:sym typeface="Lucida Sans"/>
              </a:rPr>
              <a:t>Be a part of creating new tools and resources in partnership with SAP  </a:t>
            </a:r>
            <a:endParaRPr sz="1600">
              <a:solidFill>
                <a:srgbClr val="2A7251"/>
              </a:solidFill>
              <a:latin typeface="Lucida Sans"/>
              <a:ea typeface="Lucida Sans"/>
              <a:cs typeface="Lucida Sans"/>
              <a:sym typeface="Lucida Sans"/>
            </a:endParaRPr>
          </a:p>
          <a:p>
            <a:pPr indent="0" lvl="0" marL="0" rtl="0" algn="ctr">
              <a:spcBef>
                <a:spcPts val="0"/>
              </a:spcBef>
              <a:spcAft>
                <a:spcPts val="0"/>
              </a:spcAft>
              <a:buNone/>
            </a:pPr>
            <a:r>
              <a:t/>
            </a:r>
            <a:endParaRPr sz="1600">
              <a:solidFill>
                <a:srgbClr val="2A7251"/>
              </a:solidFill>
              <a:latin typeface="Lucida Sans"/>
              <a:ea typeface="Lucida Sans"/>
              <a:cs typeface="Lucida Sans"/>
              <a:sym typeface="Lucida Sans"/>
            </a:endParaRPr>
          </a:p>
        </p:txBody>
      </p:sp>
      <p:pic>
        <p:nvPicPr>
          <p:cNvPr id="1179" name="Google Shape;1179;p153"/>
          <p:cNvPicPr preferRelativeResize="0"/>
          <p:nvPr/>
        </p:nvPicPr>
        <p:blipFill>
          <a:blip r:embed="rId6">
            <a:alphaModFix/>
          </a:blip>
          <a:stretch>
            <a:fillRect/>
          </a:stretch>
        </p:blipFill>
        <p:spPr>
          <a:xfrm>
            <a:off x="921800" y="1339163"/>
            <a:ext cx="2567041" cy="1529675"/>
          </a:xfrm>
          <a:prstGeom prst="rect">
            <a:avLst/>
          </a:prstGeom>
          <a:noFill/>
          <a:ln>
            <a:noFill/>
          </a:ln>
        </p:spPr>
      </p:pic>
      <p:pic>
        <p:nvPicPr>
          <p:cNvPr id="1180" name="Google Shape;1180;p153"/>
          <p:cNvPicPr preferRelativeResize="0"/>
          <p:nvPr/>
        </p:nvPicPr>
        <p:blipFill>
          <a:blip r:embed="rId7">
            <a:alphaModFix/>
          </a:blip>
          <a:stretch>
            <a:fillRect/>
          </a:stretch>
        </p:blipFill>
        <p:spPr>
          <a:xfrm>
            <a:off x="4973787" y="896525"/>
            <a:ext cx="3762126" cy="23935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154"/>
          <p:cNvSpPr txBox="1"/>
          <p:nvPr>
            <p:ph type="title"/>
          </p:nvPr>
        </p:nvSpPr>
        <p:spPr>
          <a:xfrm>
            <a:off x="304800" y="274638"/>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800"/>
              <a:t>Please J</a:t>
            </a:r>
            <a:r>
              <a:rPr lang="en-US" sz="2800"/>
              <a:t>oin </a:t>
            </a:r>
            <a:r>
              <a:rPr lang="en-US" sz="2800"/>
              <a:t>U</a:t>
            </a:r>
            <a:r>
              <a:rPr lang="en-US" sz="2800"/>
              <a:t>s!</a:t>
            </a:r>
            <a:endParaRPr sz="2800"/>
          </a:p>
        </p:txBody>
      </p:sp>
      <p:sp>
        <p:nvSpPr>
          <p:cNvPr id="1187" name="Google Shape;1187;p154"/>
          <p:cNvSpPr txBox="1"/>
          <p:nvPr/>
        </p:nvSpPr>
        <p:spPr>
          <a:xfrm>
            <a:off x="1879950" y="1937688"/>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1188" name="Google Shape;1188;p154"/>
          <p:cNvPicPr preferRelativeResize="0"/>
          <p:nvPr/>
        </p:nvPicPr>
        <p:blipFill>
          <a:blip r:embed="rId3">
            <a:alphaModFix/>
          </a:blip>
          <a:stretch>
            <a:fillRect/>
          </a:stretch>
        </p:blipFill>
        <p:spPr>
          <a:xfrm>
            <a:off x="771300" y="3804863"/>
            <a:ext cx="742801" cy="742801"/>
          </a:xfrm>
          <a:prstGeom prst="rect">
            <a:avLst/>
          </a:prstGeom>
          <a:noFill/>
          <a:ln>
            <a:noFill/>
          </a:ln>
        </p:spPr>
      </p:pic>
      <p:pic>
        <p:nvPicPr>
          <p:cNvPr id="1189" name="Google Shape;1189;p154"/>
          <p:cNvPicPr preferRelativeResize="0"/>
          <p:nvPr/>
        </p:nvPicPr>
        <p:blipFill>
          <a:blip r:embed="rId4">
            <a:alphaModFix/>
          </a:blip>
          <a:stretch>
            <a:fillRect/>
          </a:stretch>
        </p:blipFill>
        <p:spPr>
          <a:xfrm>
            <a:off x="833125" y="4835438"/>
            <a:ext cx="619125" cy="619125"/>
          </a:xfrm>
          <a:prstGeom prst="rect">
            <a:avLst/>
          </a:prstGeom>
          <a:noFill/>
          <a:ln>
            <a:noFill/>
          </a:ln>
        </p:spPr>
      </p:pic>
      <p:pic>
        <p:nvPicPr>
          <p:cNvPr id="1190" name="Google Shape;1190;p154"/>
          <p:cNvPicPr preferRelativeResize="0"/>
          <p:nvPr/>
        </p:nvPicPr>
        <p:blipFill>
          <a:blip r:embed="rId5">
            <a:alphaModFix/>
          </a:blip>
          <a:stretch>
            <a:fillRect/>
          </a:stretch>
        </p:blipFill>
        <p:spPr>
          <a:xfrm>
            <a:off x="693225" y="1705413"/>
            <a:ext cx="898950" cy="898950"/>
          </a:xfrm>
          <a:prstGeom prst="rect">
            <a:avLst/>
          </a:prstGeom>
          <a:noFill/>
          <a:ln>
            <a:noFill/>
          </a:ln>
        </p:spPr>
      </p:pic>
      <p:sp>
        <p:nvSpPr>
          <p:cNvPr id="1191" name="Google Shape;1191;p154"/>
          <p:cNvSpPr txBox="1"/>
          <p:nvPr/>
        </p:nvSpPr>
        <p:spPr>
          <a:xfrm>
            <a:off x="1879950" y="2987400"/>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Twitter: twitter.com/achievethecore </a:t>
            </a:r>
            <a:endParaRPr sz="2400">
              <a:solidFill>
                <a:srgbClr val="3F3F39"/>
              </a:solidFill>
              <a:latin typeface="Lucida Sans"/>
              <a:ea typeface="Lucida Sans"/>
              <a:cs typeface="Lucida Sans"/>
              <a:sym typeface="Lucida Sans"/>
            </a:endParaRPr>
          </a:p>
        </p:txBody>
      </p:sp>
      <p:sp>
        <p:nvSpPr>
          <p:cNvPr id="1192" name="Google Shape;1192;p154"/>
          <p:cNvSpPr txBox="1"/>
          <p:nvPr/>
        </p:nvSpPr>
        <p:spPr>
          <a:xfrm>
            <a:off x="1879950" y="3959075"/>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2400">
              <a:solidFill>
                <a:srgbClr val="3F3F39"/>
              </a:solidFill>
              <a:latin typeface="Lucida Sans"/>
              <a:ea typeface="Lucida Sans"/>
              <a:cs typeface="Lucida Sans"/>
              <a:sym typeface="Lucida Sans"/>
            </a:endParaRPr>
          </a:p>
        </p:txBody>
      </p:sp>
      <p:sp>
        <p:nvSpPr>
          <p:cNvPr id="1193" name="Google Shape;1193;p154"/>
          <p:cNvSpPr txBox="1"/>
          <p:nvPr/>
        </p:nvSpPr>
        <p:spPr>
          <a:xfrm>
            <a:off x="1879950" y="4930750"/>
            <a:ext cx="5079300" cy="43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2400">
              <a:solidFill>
                <a:srgbClr val="3F3F39"/>
              </a:solidFill>
              <a:latin typeface="Lucida Sans"/>
              <a:ea typeface="Lucida Sans"/>
              <a:cs typeface="Lucida Sans"/>
              <a:sym typeface="Lucida Sans"/>
            </a:endParaRPr>
          </a:p>
        </p:txBody>
      </p:sp>
      <p:pic>
        <p:nvPicPr>
          <p:cNvPr id="1194" name="Google Shape;1194;p154"/>
          <p:cNvPicPr preferRelativeResize="0"/>
          <p:nvPr/>
        </p:nvPicPr>
        <p:blipFill>
          <a:blip r:embed="rId6">
            <a:alphaModFix/>
          </a:blip>
          <a:stretch>
            <a:fillRect/>
          </a:stretch>
        </p:blipFill>
        <p:spPr>
          <a:xfrm>
            <a:off x="830200" y="2892113"/>
            <a:ext cx="625000" cy="625000"/>
          </a:xfrm>
          <a:prstGeom prst="rect">
            <a:avLst/>
          </a:prstGeom>
          <a:noFill/>
          <a:ln>
            <a:noFill/>
          </a:ln>
        </p:spPr>
      </p:pic>
      <p:pic>
        <p:nvPicPr>
          <p:cNvPr id="1195" name="Google Shape;1195;p154"/>
          <p:cNvPicPr preferRelativeResize="0"/>
          <p:nvPr/>
        </p:nvPicPr>
        <p:blipFill>
          <a:blip r:embed="rId7">
            <a:alphaModFix/>
          </a:blip>
          <a:stretch>
            <a:fillRect/>
          </a:stretch>
        </p:blipFill>
        <p:spPr>
          <a:xfrm>
            <a:off x="7313039" y="4835450"/>
            <a:ext cx="1151686" cy="14849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1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3F3F39"/>
                </a:solidFill>
                <a:latin typeface="Lucida Sans"/>
                <a:ea typeface="Lucida Sans"/>
                <a:cs typeface="Lucida Sans"/>
                <a:sym typeface="Lucida Sans"/>
              </a:rPr>
              <a:t>Please </a:t>
            </a:r>
            <a:r>
              <a:rPr lang="en-US" sz="2800">
                <a:solidFill>
                  <a:srgbClr val="3F3F39"/>
                </a:solidFill>
              </a:rPr>
              <a:t>J</a:t>
            </a:r>
            <a:r>
              <a:rPr b="0" i="0" lang="en-US" sz="2800" u="none" cap="none" strike="noStrike">
                <a:solidFill>
                  <a:srgbClr val="3F3F39"/>
                </a:solidFill>
                <a:latin typeface="Lucida Sans"/>
                <a:ea typeface="Lucida Sans"/>
                <a:cs typeface="Lucida Sans"/>
                <a:sym typeface="Lucida Sans"/>
              </a:rPr>
              <a:t>oin </a:t>
            </a:r>
            <a:r>
              <a:rPr lang="en-US" sz="2800">
                <a:solidFill>
                  <a:srgbClr val="3F3F39"/>
                </a:solidFill>
              </a:rPr>
              <a:t>U</a:t>
            </a:r>
            <a:r>
              <a:rPr b="0" i="0" lang="en-US" sz="2800" u="none" cap="none" strike="noStrike">
                <a:solidFill>
                  <a:srgbClr val="3F3F39"/>
                </a:solidFill>
                <a:latin typeface="Lucida Sans"/>
                <a:ea typeface="Lucida Sans"/>
                <a:cs typeface="Lucida Sans"/>
                <a:sym typeface="Lucida Sans"/>
              </a:rPr>
              <a:t>s </a:t>
            </a:r>
            <a:r>
              <a:rPr lang="en-US" sz="2800">
                <a:solidFill>
                  <a:srgbClr val="3F3F39"/>
                </a:solidFill>
              </a:rPr>
              <a:t>A</a:t>
            </a:r>
            <a:r>
              <a:rPr b="0" i="0" lang="en-US" sz="2800" u="none" cap="none" strike="noStrike">
                <a:solidFill>
                  <a:srgbClr val="3F3F39"/>
                </a:solidFill>
                <a:latin typeface="Lucida Sans"/>
                <a:ea typeface="Lucida Sans"/>
                <a:cs typeface="Lucida Sans"/>
                <a:sym typeface="Lucida Sans"/>
              </a:rPr>
              <a:t>gain </a:t>
            </a:r>
            <a:r>
              <a:rPr lang="en-US" sz="2800">
                <a:solidFill>
                  <a:srgbClr val="3F3F39"/>
                </a:solidFill>
              </a:rPr>
              <a:t>N</a:t>
            </a:r>
            <a:r>
              <a:rPr b="0" i="0" lang="en-US" sz="2800" u="none" cap="none" strike="noStrike">
                <a:solidFill>
                  <a:srgbClr val="3F3F39"/>
                </a:solidFill>
                <a:latin typeface="Lucida Sans"/>
                <a:ea typeface="Lucida Sans"/>
                <a:cs typeface="Lucida Sans"/>
                <a:sym typeface="Lucida Sans"/>
              </a:rPr>
              <a:t>ext </a:t>
            </a:r>
            <a:r>
              <a:rPr lang="en-US" sz="2800">
                <a:solidFill>
                  <a:srgbClr val="3F3F39"/>
                </a:solidFill>
              </a:rPr>
              <a:t>M</a:t>
            </a:r>
            <a:r>
              <a:rPr b="0" i="0" lang="en-US" sz="2800" u="none" cap="none" strike="noStrike">
                <a:solidFill>
                  <a:srgbClr val="3F3F39"/>
                </a:solidFill>
                <a:latin typeface="Lucida Sans"/>
                <a:ea typeface="Lucida Sans"/>
                <a:cs typeface="Lucida Sans"/>
                <a:sym typeface="Lucida Sans"/>
              </a:rPr>
              <a:t>onth!</a:t>
            </a:r>
            <a:endParaRPr/>
          </a:p>
        </p:txBody>
      </p:sp>
      <p:sp>
        <p:nvSpPr>
          <p:cNvPr id="1202" name="Google Shape;1202;p155"/>
          <p:cNvSpPr txBox="1"/>
          <p:nvPr>
            <p:ph idx="1" type="body"/>
          </p:nvPr>
        </p:nvSpPr>
        <p:spPr>
          <a:xfrm>
            <a:off x="386950" y="1487775"/>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3F3F39"/>
              </a:buClr>
              <a:buSzPts val="2400"/>
              <a:buFont typeface="Lucida Sans"/>
              <a:buChar char="●"/>
            </a:pPr>
            <a:r>
              <a:rPr b="0" i="0" lang="en-US" sz="2400" u="none" cap="none" strike="noStrike">
                <a:solidFill>
                  <a:srgbClr val="3F3F39"/>
                </a:solidFill>
                <a:latin typeface="Lucida Sans"/>
                <a:ea typeface="Lucida Sans"/>
                <a:cs typeface="Lucida Sans"/>
                <a:sym typeface="Lucida Sans"/>
              </a:rPr>
              <a:t>Next month’s webinar: </a:t>
            </a:r>
            <a:endParaRPr/>
          </a:p>
          <a:p>
            <a:pPr indent="-342900" lvl="0" marL="342900" marR="0" rtl="0" algn="l">
              <a:lnSpc>
                <a:spcPct val="100000"/>
              </a:lnSpc>
              <a:spcBef>
                <a:spcPts val="0"/>
              </a:spcBef>
              <a:spcAft>
                <a:spcPts val="0"/>
              </a:spcAft>
              <a:buClr>
                <a:srgbClr val="3F3F39"/>
              </a:buClr>
              <a:buSzPts val="2400"/>
              <a:buFont typeface="Arial"/>
              <a:buNone/>
            </a:pPr>
            <a:r>
              <a:t/>
            </a:r>
            <a:endParaRPr b="0" i="0" sz="2400" u="none" cap="none" strike="noStrike">
              <a:solidFill>
                <a:srgbClr val="3F3F39"/>
              </a:solidFill>
              <a:latin typeface="Lucida Sans"/>
              <a:ea typeface="Lucida Sans"/>
              <a:cs typeface="Lucida Sans"/>
              <a:sym typeface="Lucida Sans"/>
            </a:endParaRPr>
          </a:p>
          <a:p>
            <a:pPr indent="0" lvl="0" marL="342900" marR="0" rtl="0" algn="l">
              <a:lnSpc>
                <a:spcPct val="100000"/>
              </a:lnSpc>
              <a:spcBef>
                <a:spcPts val="0"/>
              </a:spcBef>
              <a:spcAft>
                <a:spcPts val="0"/>
              </a:spcAft>
              <a:buNone/>
            </a:pPr>
            <a:r>
              <a:rPr b="1" lang="en-US"/>
              <a:t>Fostering Culturally Responsive Classrooms in the Age of COVID</a:t>
            </a:r>
            <a:br>
              <a:rPr b="1" lang="en-US"/>
            </a:br>
            <a:r>
              <a:rPr lang="en-US"/>
              <a:t>2 September 2020 @ 7PM EST</a:t>
            </a:r>
            <a:endParaRPr/>
          </a:p>
          <a:p>
            <a:pPr indent="-342900" lvl="0" marL="342900" marR="0" rtl="0" algn="l">
              <a:lnSpc>
                <a:spcPct val="100000"/>
              </a:lnSpc>
              <a:spcBef>
                <a:spcPts val="0"/>
              </a:spcBef>
              <a:spcAft>
                <a:spcPts val="0"/>
              </a:spcAft>
              <a:buClr>
                <a:srgbClr val="3F3F39"/>
              </a:buClr>
              <a:buSzPts val="2400"/>
              <a:buFont typeface="Arial"/>
              <a:buNone/>
            </a:pPr>
            <a:r>
              <a:t/>
            </a:r>
            <a:endParaRPr b="0" i="0" sz="2400" u="none" cap="none" strike="noStrike">
              <a:solidFill>
                <a:srgbClr val="3F3F39"/>
              </a:solidFill>
              <a:latin typeface="Lucida Sans"/>
              <a:ea typeface="Lucida Sans"/>
              <a:cs typeface="Lucida Sans"/>
              <a:sym typeface="Lucida Sans"/>
            </a:endParaRPr>
          </a:p>
          <a:p>
            <a:pPr indent="-342900" lvl="0" marL="342900" marR="0" rtl="0" algn="l">
              <a:lnSpc>
                <a:spcPct val="100000"/>
              </a:lnSpc>
              <a:spcBef>
                <a:spcPts val="0"/>
              </a:spcBef>
              <a:spcAft>
                <a:spcPts val="0"/>
              </a:spcAft>
              <a:buClr>
                <a:srgbClr val="3F3F39"/>
              </a:buClr>
              <a:buSzPts val="2400"/>
              <a:buFont typeface="Lucida Sans"/>
              <a:buChar char="●"/>
            </a:pPr>
            <a:r>
              <a:rPr b="0" i="0" lang="en-US" sz="2400" u="none" cap="none" strike="noStrike">
                <a:solidFill>
                  <a:srgbClr val="3F3F39"/>
                </a:solidFill>
                <a:latin typeface="Lucida Sans"/>
                <a:ea typeface="Lucida Sans"/>
                <a:cs typeface="Lucida Sans"/>
                <a:sym typeface="Lucida Sans"/>
              </a:rPr>
              <a:t>Register Here: </a:t>
            </a:r>
            <a:r>
              <a:rPr b="0" i="0" lang="en-US" sz="2200" u="none" cap="none" strike="noStrike">
                <a:solidFill>
                  <a:srgbClr val="3F3F39"/>
                </a:solidFill>
                <a:latin typeface="Lucida Sans"/>
                <a:ea typeface="Lucida Sans"/>
                <a:cs typeface="Lucida Sans"/>
                <a:sym typeface="Lucida Sans"/>
              </a:rPr>
              <a:t> </a:t>
            </a:r>
            <a:br>
              <a:rPr lang="en-US">
                <a:solidFill>
                  <a:srgbClr val="3F3F39"/>
                </a:solidFill>
              </a:rPr>
            </a:br>
            <a:r>
              <a:rPr lang="en-US" u="sng">
                <a:solidFill>
                  <a:schemeClr val="hlink"/>
                </a:solidFill>
                <a:hlinkClick r:id="rId3"/>
              </a:rPr>
              <a:t>https://event.on24.com/wcc/r/2494927/04E2762A168035E20E5F42E927F5E964</a:t>
            </a:r>
            <a:br>
              <a:rPr lang="en-US">
                <a:solidFill>
                  <a:srgbClr val="3F3F39"/>
                </a:solidFill>
              </a:rPr>
            </a:br>
            <a:endParaRPr>
              <a:solidFill>
                <a:srgbClr val="3F3F39"/>
              </a:solidFill>
            </a:endParaRPr>
          </a:p>
          <a:p>
            <a:pPr indent="0" lvl="0" marL="342900" marR="0" rtl="0" algn="l">
              <a:lnSpc>
                <a:spcPct val="100000"/>
              </a:lnSpc>
              <a:spcBef>
                <a:spcPts val="0"/>
              </a:spcBef>
              <a:spcAft>
                <a:spcPts val="0"/>
              </a:spcAft>
              <a:buNone/>
            </a:pPr>
            <a:r>
              <a:t/>
            </a:r>
            <a:endParaRPr>
              <a:solidFill>
                <a:srgbClr val="3F3F39"/>
              </a:solidFill>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56"/>
          <p:cNvSpPr txBox="1"/>
          <p:nvPr>
            <p:ph type="title"/>
          </p:nvPr>
        </p:nvSpPr>
        <p:spPr>
          <a:xfrm>
            <a:off x="216568" y="2829678"/>
            <a:ext cx="8620552" cy="8683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700"/>
              <a:buFont typeface="Allerta"/>
              <a:buNone/>
            </a:pPr>
            <a:r>
              <a:rPr b="0" i="0" lang="en-US" sz="2800" u="none" cap="none" strike="noStrike">
                <a:solidFill>
                  <a:schemeClr val="lt1"/>
                </a:solidFill>
                <a:latin typeface="Lucida Sans"/>
                <a:ea typeface="Lucida Sans"/>
                <a:cs typeface="Lucida Sans"/>
                <a:sym typeface="Lucida Sans"/>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23"/>
          <p:cNvSpPr txBox="1"/>
          <p:nvPr>
            <p:ph type="title"/>
          </p:nvPr>
        </p:nvSpPr>
        <p:spPr>
          <a:xfrm>
            <a:off x="304800" y="274637"/>
            <a:ext cx="85725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595959"/>
              </a:buClr>
              <a:buSzPts val="2400"/>
              <a:buFont typeface="Allerta"/>
              <a:buNone/>
            </a:pPr>
            <a:r>
              <a:rPr b="0" i="0" lang="en-US" sz="2400" u="none" cap="none" strike="noStrike">
                <a:solidFill>
                  <a:srgbClr val="595959"/>
                </a:solidFill>
                <a:latin typeface="Lucida Sans"/>
                <a:ea typeface="Lucida Sans"/>
                <a:cs typeface="Lucida Sans"/>
                <a:sym typeface="Lucida Sans"/>
              </a:rPr>
              <a:t>Join </a:t>
            </a:r>
            <a:r>
              <a:rPr lang="en-US"/>
              <a:t>O</a:t>
            </a:r>
            <a:r>
              <a:rPr b="0" i="0" lang="en-US" sz="2400" u="none" cap="none" strike="noStrike">
                <a:solidFill>
                  <a:srgbClr val="595959"/>
                </a:solidFill>
                <a:latin typeface="Lucida Sans"/>
                <a:ea typeface="Lucida Sans"/>
                <a:cs typeface="Lucida Sans"/>
                <a:sym typeface="Lucida Sans"/>
              </a:rPr>
              <a:t>ur </a:t>
            </a:r>
            <a:r>
              <a:rPr lang="en-US"/>
              <a:t>N</a:t>
            </a:r>
            <a:r>
              <a:rPr b="0" i="0" lang="en-US" sz="2400" u="none" cap="none" strike="noStrike">
                <a:solidFill>
                  <a:srgbClr val="595959"/>
                </a:solidFill>
                <a:latin typeface="Lucida Sans"/>
                <a:ea typeface="Lucida Sans"/>
                <a:cs typeface="Lucida Sans"/>
                <a:sym typeface="Lucida Sans"/>
              </a:rPr>
              <a:t>etwork!</a:t>
            </a:r>
            <a:endParaRPr/>
          </a:p>
        </p:txBody>
      </p:sp>
      <p:sp>
        <p:nvSpPr>
          <p:cNvPr id="889" name="Google Shape;889;p123"/>
          <p:cNvSpPr txBox="1"/>
          <p:nvPr>
            <p:ph idx="1" type="body"/>
          </p:nvPr>
        </p:nvSpPr>
        <p:spPr>
          <a:xfrm>
            <a:off x="304800" y="1570940"/>
            <a:ext cx="8572500" cy="4526100"/>
          </a:xfrm>
          <a:prstGeom prst="rect">
            <a:avLst/>
          </a:prstGeom>
          <a:noFill/>
          <a:ln>
            <a:noFill/>
          </a:ln>
        </p:spPr>
        <p:txBody>
          <a:bodyPr anchorCtr="0" anchor="t" bIns="91425" lIns="91425" spcFirstLastPara="1" rIns="91425" wrap="square" tIns="91425">
            <a:noAutofit/>
          </a:bodyPr>
          <a:lstStyle/>
          <a:p>
            <a:pPr indent="-203200" lvl="0" marL="342900" marR="0" rtl="0" algn="l">
              <a:lnSpc>
                <a:spcPct val="100000"/>
              </a:lnSpc>
              <a:spcBef>
                <a:spcPts val="0"/>
              </a:spcBef>
              <a:spcAft>
                <a:spcPts val="0"/>
              </a:spcAft>
              <a:buClr>
                <a:srgbClr val="595959"/>
              </a:buClr>
              <a:buSzPts val="2200"/>
              <a:buFont typeface="Arial"/>
              <a:buNone/>
            </a:pPr>
            <a:r>
              <a:t/>
            </a:r>
            <a:endParaRPr b="0" i="0" sz="2200" u="none" cap="none" strike="noStrike">
              <a:solidFill>
                <a:srgbClr val="595959"/>
              </a:solidFill>
              <a:latin typeface="Lucida Sans"/>
              <a:ea typeface="Lucida Sans"/>
              <a:cs typeface="Lucida Sans"/>
              <a:sym typeface="Lucida Sans"/>
            </a:endParaRPr>
          </a:p>
        </p:txBody>
      </p:sp>
      <p:pic>
        <p:nvPicPr>
          <p:cNvPr descr="Join Core Advocates.PNG" id="890" name="Google Shape;890;p123"/>
          <p:cNvPicPr preferRelativeResize="0"/>
          <p:nvPr/>
        </p:nvPicPr>
        <p:blipFill rotWithShape="1">
          <a:blip r:embed="rId3">
            <a:alphaModFix/>
          </a:blip>
          <a:srcRect b="0" l="0" r="0" t="0"/>
          <a:stretch/>
        </p:blipFill>
        <p:spPr>
          <a:xfrm>
            <a:off x="0" y="1547832"/>
            <a:ext cx="9110167" cy="4802979"/>
          </a:xfrm>
          <a:prstGeom prst="rect">
            <a:avLst/>
          </a:prstGeom>
          <a:noFill/>
          <a:ln>
            <a:noFill/>
          </a:ln>
        </p:spPr>
      </p:pic>
      <p:sp>
        <p:nvSpPr>
          <p:cNvPr id="891" name="Google Shape;891;p123"/>
          <p:cNvSpPr txBox="1"/>
          <p:nvPr/>
        </p:nvSpPr>
        <p:spPr>
          <a:xfrm>
            <a:off x="2156925" y="1056050"/>
            <a:ext cx="4924800" cy="28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5"/>
              </a:buClr>
              <a:buSzPts val="1800"/>
              <a:buFont typeface="Lucida Sans"/>
              <a:buNone/>
            </a:pPr>
            <a:r>
              <a:rPr b="0" i="0" lang="en-US" sz="1800" u="sng" cap="none" strike="noStrike">
                <a:solidFill>
                  <a:schemeClr val="hlink"/>
                </a:solidFill>
                <a:latin typeface="Lucida Sans"/>
                <a:ea typeface="Lucida Sans"/>
                <a:cs typeface="Lucida Sans"/>
                <a:sym typeface="Lucida Sans"/>
                <a:hlinkClick r:id="rId4"/>
              </a:rPr>
              <a:t>www.achievethecore.org/ca-signup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3F3F39"/>
                </a:solidFill>
                <a:latin typeface="Lucida Sans"/>
                <a:ea typeface="Lucida Sans"/>
                <a:cs typeface="Lucida Sans"/>
                <a:sym typeface="Lucida Sans"/>
              </a:rPr>
              <a:t>Learn </a:t>
            </a:r>
            <a:r>
              <a:rPr lang="en-US" sz="2800">
                <a:solidFill>
                  <a:srgbClr val="3F3F39"/>
                </a:solidFill>
              </a:rPr>
              <a:t>M</a:t>
            </a:r>
            <a:r>
              <a:rPr b="0" i="0" lang="en-US" sz="2800" u="none" cap="none" strike="noStrike">
                <a:solidFill>
                  <a:srgbClr val="3F3F39"/>
                </a:solidFill>
                <a:latin typeface="Lucida Sans"/>
                <a:ea typeface="Lucida Sans"/>
                <a:cs typeface="Lucida Sans"/>
                <a:sym typeface="Lucida Sans"/>
              </a:rPr>
              <a:t>ore </a:t>
            </a:r>
            <a:r>
              <a:rPr lang="en-US" sz="2800">
                <a:solidFill>
                  <a:srgbClr val="3F3F39"/>
                </a:solidFill>
              </a:rPr>
              <a:t>A</a:t>
            </a:r>
            <a:r>
              <a:rPr b="0" i="0" lang="en-US" sz="2800" u="none" cap="none" strike="noStrike">
                <a:solidFill>
                  <a:srgbClr val="3F3F39"/>
                </a:solidFill>
                <a:latin typeface="Lucida Sans"/>
                <a:ea typeface="Lucida Sans"/>
                <a:cs typeface="Lucida Sans"/>
                <a:sym typeface="Lucida Sans"/>
              </a:rPr>
              <a:t>bout </a:t>
            </a:r>
            <a:r>
              <a:rPr lang="en-US" sz="2800">
                <a:solidFill>
                  <a:srgbClr val="3F3F39"/>
                </a:solidFill>
              </a:rPr>
              <a:t>U</a:t>
            </a:r>
            <a:r>
              <a:rPr b="0" i="0" lang="en-US" sz="2800" u="none" cap="none" strike="noStrike">
                <a:solidFill>
                  <a:srgbClr val="3F3F39"/>
                </a:solidFill>
                <a:latin typeface="Lucida Sans"/>
                <a:ea typeface="Lucida Sans"/>
                <a:cs typeface="Lucida Sans"/>
                <a:sym typeface="Lucida Sans"/>
              </a:rPr>
              <a:t>s!</a:t>
            </a:r>
            <a:endParaRPr/>
          </a:p>
        </p:txBody>
      </p:sp>
      <p:sp>
        <p:nvSpPr>
          <p:cNvPr id="898" name="Google Shape;898;p124"/>
          <p:cNvSpPr txBox="1"/>
          <p:nvPr>
            <p:ph idx="1" type="body"/>
          </p:nvPr>
        </p:nvSpPr>
        <p:spPr>
          <a:xfrm>
            <a:off x="457200" y="1165950"/>
            <a:ext cx="5580300" cy="45261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rgbClr val="3F3F39"/>
              </a:buClr>
              <a:buSzPts val="2000"/>
              <a:buFont typeface="Lucida Sans"/>
              <a:buChar char="●"/>
            </a:pPr>
            <a:r>
              <a:rPr b="0" i="0" lang="en-US" sz="2000" u="none" cap="none" strike="noStrike">
                <a:solidFill>
                  <a:srgbClr val="3F3F39"/>
                </a:solidFill>
                <a:latin typeface="Lucida Sans"/>
                <a:ea typeface="Lucida Sans"/>
                <a:cs typeface="Lucida Sans"/>
                <a:sym typeface="Lucida Sans"/>
              </a:rPr>
              <a:t>Contact Jennie Beltramini (</a:t>
            </a:r>
            <a:r>
              <a:rPr b="0" i="0" lang="en-US" sz="2000" u="sng" cap="none" strike="noStrike">
                <a:solidFill>
                  <a:schemeClr val="hlink"/>
                </a:solidFill>
                <a:latin typeface="Lucida Sans"/>
                <a:ea typeface="Lucida Sans"/>
                <a:cs typeface="Lucida Sans"/>
                <a:sym typeface="Lucida Sans"/>
                <a:hlinkClick r:id="rId3"/>
              </a:rPr>
              <a:t>jbeltramini@studentsachieve.net</a:t>
            </a:r>
            <a:r>
              <a:rPr b="0" i="0" lang="en-US" sz="2000" u="none" cap="none" strike="noStrike">
                <a:solidFill>
                  <a:srgbClr val="3F3F39"/>
                </a:solidFill>
                <a:latin typeface="Lucida Sans"/>
                <a:ea typeface="Lucida Sans"/>
                <a:cs typeface="Lucida Sans"/>
                <a:sym typeface="Lucida Sans"/>
              </a:rPr>
              <a:t> )</a:t>
            </a:r>
            <a:br>
              <a:rPr b="0" i="0" lang="en-US" sz="2000" u="none" cap="none" strike="noStrike">
                <a:solidFill>
                  <a:srgbClr val="3F3F39"/>
                </a:solidFill>
                <a:latin typeface="Lucida Sans"/>
                <a:ea typeface="Lucida Sans"/>
                <a:cs typeface="Lucida Sans"/>
                <a:sym typeface="Lucida Sans"/>
              </a:rPr>
            </a:br>
            <a:r>
              <a:rPr b="0" i="0" lang="en-US" sz="2000" u="none" cap="none" strike="noStrike">
                <a:solidFill>
                  <a:srgbClr val="3F3F39"/>
                </a:solidFill>
                <a:latin typeface="Lucida Sans"/>
                <a:ea typeface="Lucida Sans"/>
                <a:cs typeface="Lucida Sans"/>
                <a:sym typeface="Lucida Sans"/>
              </a:rPr>
              <a:t>Joy Delizo</a:t>
            </a:r>
            <a:r>
              <a:rPr lang="en-US" sz="2000">
                <a:solidFill>
                  <a:srgbClr val="3F3F39"/>
                </a:solidFill>
              </a:rPr>
              <a:t>-Osborne</a:t>
            </a:r>
            <a:endParaRPr sz="2000">
              <a:solidFill>
                <a:srgbClr val="3F3F39"/>
              </a:solidFill>
            </a:endParaRPr>
          </a:p>
          <a:p>
            <a:pPr indent="0" lvl="0" marL="342900" marR="0" rtl="0" algn="l">
              <a:lnSpc>
                <a:spcPct val="100000"/>
              </a:lnSpc>
              <a:spcBef>
                <a:spcPts val="0"/>
              </a:spcBef>
              <a:spcAft>
                <a:spcPts val="0"/>
              </a:spcAft>
              <a:buNone/>
            </a:pPr>
            <a:r>
              <a:rPr lang="en-US" sz="2000">
                <a:solidFill>
                  <a:srgbClr val="3F3F39"/>
                </a:solidFill>
              </a:rPr>
              <a:t>(</a:t>
            </a:r>
            <a:r>
              <a:rPr lang="en-US" sz="2000" u="sng">
                <a:solidFill>
                  <a:schemeClr val="hlink"/>
                </a:solidFill>
                <a:hlinkClick r:id="rId4"/>
              </a:rPr>
              <a:t>jdelizo-osborne@studentsachieve.net</a:t>
            </a:r>
            <a:r>
              <a:rPr lang="en-US" sz="2000">
                <a:solidFill>
                  <a:srgbClr val="3F3F39"/>
                </a:solidFill>
              </a:rPr>
              <a:t>)</a:t>
            </a:r>
            <a:endParaRPr sz="2000">
              <a:solidFill>
                <a:srgbClr val="3F3F39"/>
              </a:solidFill>
            </a:endParaRPr>
          </a:p>
          <a:p>
            <a:pPr indent="-317500" lvl="0" marL="342900" marR="0" rtl="0" algn="l">
              <a:lnSpc>
                <a:spcPct val="100000"/>
              </a:lnSpc>
              <a:spcBef>
                <a:spcPts val="480"/>
              </a:spcBef>
              <a:spcAft>
                <a:spcPts val="0"/>
              </a:spcAft>
              <a:buClr>
                <a:srgbClr val="3F3F39"/>
              </a:buClr>
              <a:buSzPts val="2000"/>
              <a:buFont typeface="Lucida Sans"/>
              <a:buChar char="●"/>
            </a:pPr>
            <a:r>
              <a:rPr b="0" i="0" lang="en-US" sz="2000" u="none" cap="none" strike="noStrike">
                <a:solidFill>
                  <a:srgbClr val="3F3F39"/>
                </a:solidFill>
                <a:latin typeface="Lucida Sans"/>
                <a:ea typeface="Lucida Sans"/>
                <a:cs typeface="Lucida Sans"/>
                <a:sym typeface="Lucida Sans"/>
              </a:rPr>
              <a:t>Complete this survey to join our database (and mailing list): </a:t>
            </a:r>
            <a:r>
              <a:rPr b="0" i="0" lang="en-US" sz="2000" u="sng" cap="none" strike="noStrike">
                <a:solidFill>
                  <a:schemeClr val="hlink"/>
                </a:solidFill>
                <a:latin typeface="Lucida Sans"/>
                <a:ea typeface="Lucida Sans"/>
                <a:cs typeface="Lucida Sans"/>
                <a:sym typeface="Lucida Sans"/>
                <a:hlinkClick r:id="rId5"/>
              </a:rPr>
              <a:t>www.achievethecore.org/ca-signup</a:t>
            </a:r>
            <a:endParaRPr sz="2000"/>
          </a:p>
          <a:p>
            <a:pPr indent="-317500" lvl="0" marL="342900" marR="0" rtl="0" algn="l">
              <a:lnSpc>
                <a:spcPct val="100000"/>
              </a:lnSpc>
              <a:spcBef>
                <a:spcPts val="480"/>
              </a:spcBef>
              <a:spcAft>
                <a:spcPts val="0"/>
              </a:spcAft>
              <a:buClr>
                <a:srgbClr val="3F3F39"/>
              </a:buClr>
              <a:buSzPts val="2000"/>
              <a:buFont typeface="Lucida Sans"/>
              <a:buChar char="●"/>
            </a:pPr>
            <a:r>
              <a:rPr b="0" i="0" lang="en-US" sz="2000" u="none" cap="none" strike="noStrike">
                <a:solidFill>
                  <a:srgbClr val="3F3F39"/>
                </a:solidFill>
                <a:latin typeface="Lucida Sans"/>
                <a:ea typeface="Lucida Sans"/>
                <a:cs typeface="Lucida Sans"/>
                <a:sym typeface="Lucida Sans"/>
              </a:rPr>
              <a:t>Visit our website: </a:t>
            </a:r>
            <a:r>
              <a:rPr b="0" i="0" lang="en-US" sz="2000" u="sng" cap="none" strike="noStrike">
                <a:solidFill>
                  <a:schemeClr val="hlink"/>
                </a:solidFill>
                <a:latin typeface="Lucida Sans"/>
                <a:ea typeface="Lucida Sans"/>
                <a:cs typeface="Lucida Sans"/>
                <a:sym typeface="Lucida Sans"/>
                <a:hlinkClick r:id="rId6"/>
              </a:rPr>
              <a:t>www.achievethecore.org</a:t>
            </a:r>
            <a:endParaRPr sz="2000"/>
          </a:p>
          <a:p>
            <a:pPr indent="-190500" lvl="0" marL="342900" marR="0" rtl="0" algn="l">
              <a:lnSpc>
                <a:spcPct val="100000"/>
              </a:lnSpc>
              <a:spcBef>
                <a:spcPts val="480"/>
              </a:spcBef>
              <a:spcAft>
                <a:spcPts val="0"/>
              </a:spcAft>
              <a:buClr>
                <a:srgbClr val="3F3F39"/>
              </a:buClr>
              <a:buSzPts val="600"/>
              <a:buFont typeface="Arial"/>
              <a:buNone/>
            </a:pPr>
            <a:r>
              <a:t/>
            </a:r>
            <a:endParaRPr b="0" i="0" sz="2400" u="none" cap="none" strike="noStrike">
              <a:solidFill>
                <a:srgbClr val="3F3F39"/>
              </a:solidFill>
              <a:latin typeface="Lucida Sans"/>
              <a:ea typeface="Lucida Sans"/>
              <a:cs typeface="Lucida Sans"/>
              <a:sym typeface="Lucida Sans"/>
            </a:endParaRPr>
          </a:p>
          <a:p>
            <a:pPr indent="-190500" lvl="0" marL="342900" marR="0" rtl="0" algn="l">
              <a:lnSpc>
                <a:spcPct val="100000"/>
              </a:lnSpc>
              <a:spcBef>
                <a:spcPts val="480"/>
              </a:spcBef>
              <a:spcAft>
                <a:spcPts val="0"/>
              </a:spcAft>
              <a:buClr>
                <a:srgbClr val="3F3F39"/>
              </a:buClr>
              <a:buSzPts val="600"/>
              <a:buFont typeface="Arial"/>
              <a:buNone/>
            </a:pPr>
            <a:r>
              <a:t/>
            </a:r>
            <a:endParaRPr b="0" i="0" sz="2400" u="none" cap="none" strike="noStrike">
              <a:solidFill>
                <a:srgbClr val="3F3F39"/>
              </a:solidFill>
              <a:latin typeface="Lucida Sans"/>
              <a:ea typeface="Lucida Sans"/>
              <a:cs typeface="Lucida Sans"/>
              <a:sym typeface="Lucida Sans"/>
            </a:endParaRPr>
          </a:p>
        </p:txBody>
      </p:sp>
      <p:pic>
        <p:nvPicPr>
          <p:cNvPr id="899" name="Google Shape;899;p124"/>
          <p:cNvPicPr preferRelativeResize="0"/>
          <p:nvPr/>
        </p:nvPicPr>
        <p:blipFill>
          <a:blip r:embed="rId7">
            <a:alphaModFix/>
          </a:blip>
          <a:stretch>
            <a:fillRect/>
          </a:stretch>
        </p:blipFill>
        <p:spPr>
          <a:xfrm>
            <a:off x="6189900" y="396005"/>
            <a:ext cx="2590851" cy="3352874"/>
          </a:xfrm>
          <a:prstGeom prst="rect">
            <a:avLst/>
          </a:prstGeom>
          <a:noFill/>
          <a:ln>
            <a:noFill/>
          </a:ln>
        </p:spPr>
      </p:pic>
      <p:pic>
        <p:nvPicPr>
          <p:cNvPr id="900" name="Google Shape;900;p124"/>
          <p:cNvPicPr preferRelativeResize="0"/>
          <p:nvPr/>
        </p:nvPicPr>
        <p:blipFill rotWithShape="1">
          <a:blip r:embed="rId8">
            <a:alphaModFix/>
          </a:blip>
          <a:srcRect b="57841" l="0" r="0" t="0"/>
          <a:stretch/>
        </p:blipFill>
        <p:spPr>
          <a:xfrm>
            <a:off x="0" y="4285600"/>
            <a:ext cx="9143999" cy="2047250"/>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25"/>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solidFill>
                  <a:srgbClr val="3F3F39"/>
                </a:solidFill>
                <a:latin typeface="Lucida Sans"/>
                <a:ea typeface="Lucida Sans"/>
                <a:cs typeface="Lucida Sans"/>
                <a:sym typeface="Lucida Sans"/>
              </a:rPr>
              <a:t>Tweet with Us!</a:t>
            </a:r>
            <a:endParaRPr sz="2400">
              <a:solidFill>
                <a:srgbClr val="595959"/>
              </a:solidFill>
              <a:latin typeface="Lucida Sans"/>
              <a:ea typeface="Lucida Sans"/>
              <a:cs typeface="Lucida Sans"/>
              <a:sym typeface="Lucida Sans"/>
            </a:endParaRPr>
          </a:p>
        </p:txBody>
      </p:sp>
      <p:sp>
        <p:nvSpPr>
          <p:cNvPr id="906" name="Google Shape;906;p125"/>
          <p:cNvSpPr txBox="1"/>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solidFill>
                  <a:srgbClr val="3F3F39"/>
                </a:solidFill>
                <a:latin typeface="Lucida Sans"/>
                <a:ea typeface="Lucida Sans"/>
                <a:cs typeface="Lucida Sans"/>
                <a:sym typeface="Lucida Sans"/>
              </a:rPr>
              <a:t>Please feel free to tweet during and after the webinar using #coreadvocates</a:t>
            </a:r>
            <a:endParaRPr sz="2200">
              <a:solidFill>
                <a:srgbClr val="595959"/>
              </a:solidFill>
              <a:latin typeface="Lucida Sans"/>
              <a:ea typeface="Lucida Sans"/>
              <a:cs typeface="Lucida Sans"/>
              <a:sym typeface="Lucida Sans"/>
            </a:endParaRPr>
          </a:p>
          <a:p>
            <a:pPr indent="0" lvl="0" marL="0" rtl="0" algn="l">
              <a:spcBef>
                <a:spcPts val="480"/>
              </a:spcBef>
              <a:spcAft>
                <a:spcPts val="0"/>
              </a:spcAft>
              <a:buNone/>
            </a:pPr>
            <a:r>
              <a:t/>
            </a:r>
            <a:endParaRPr sz="2400">
              <a:solidFill>
                <a:srgbClr val="3F3F39"/>
              </a:solidFill>
              <a:latin typeface="Lucida Sans"/>
              <a:ea typeface="Lucida Sans"/>
              <a:cs typeface="Lucida Sans"/>
              <a:sym typeface="Lucida Sans"/>
            </a:endParaRPr>
          </a:p>
          <a:p>
            <a:pPr indent="-342900" lvl="0" marL="342900" rtl="0" algn="l">
              <a:spcBef>
                <a:spcPts val="480"/>
              </a:spcBef>
              <a:spcAft>
                <a:spcPts val="0"/>
              </a:spcAft>
              <a:buClr>
                <a:srgbClr val="434343"/>
              </a:buClr>
              <a:buSzPts val="2400"/>
              <a:buFont typeface="Lucida Sans"/>
              <a:buChar char="●"/>
            </a:pPr>
            <a:r>
              <a:rPr lang="en-US" sz="2400">
                <a:solidFill>
                  <a:srgbClr val="434343"/>
                </a:solidFill>
                <a:latin typeface="Lucida Sans"/>
                <a:ea typeface="Lucida Sans"/>
                <a:cs typeface="Lucida Sans"/>
                <a:sym typeface="Lucida Sans"/>
              </a:rPr>
              <a:t>@achievethecore</a:t>
            </a:r>
            <a:endParaRPr sz="2200">
              <a:solidFill>
                <a:srgbClr val="434343"/>
              </a:solidFill>
              <a:latin typeface="Lucida Sans"/>
              <a:ea typeface="Lucida Sans"/>
              <a:cs typeface="Lucida Sans"/>
              <a:sym typeface="Lucida Sans"/>
            </a:endParaRPr>
          </a:p>
          <a:p>
            <a:pPr indent="-342900" lvl="0" marL="342900" rtl="0" algn="l">
              <a:spcBef>
                <a:spcPts val="440"/>
              </a:spcBef>
              <a:spcAft>
                <a:spcPts val="0"/>
              </a:spcAft>
              <a:buClr>
                <a:srgbClr val="434343"/>
              </a:buClr>
              <a:buSzPts val="2400"/>
              <a:buFont typeface="Lucida Sans"/>
              <a:buChar char="●"/>
            </a:pPr>
            <a:r>
              <a:rPr lang="en-US" sz="2400">
                <a:solidFill>
                  <a:srgbClr val="434343"/>
                </a:solidFill>
                <a:latin typeface="Lucida Sans"/>
                <a:ea typeface="Lucida Sans"/>
                <a:cs typeface="Lucida Sans"/>
                <a:sym typeface="Lucida Sans"/>
              </a:rPr>
              <a:t>@sfkato </a:t>
            </a:r>
            <a:endParaRPr sz="2400">
              <a:solidFill>
                <a:srgbClr val="434343"/>
              </a:solidFill>
              <a:latin typeface="Lucida Sans"/>
              <a:ea typeface="Lucida Sans"/>
              <a:cs typeface="Lucida Sans"/>
              <a:sym typeface="Lucida Sans"/>
            </a:endParaRPr>
          </a:p>
        </p:txBody>
      </p:sp>
      <p:pic>
        <p:nvPicPr>
          <p:cNvPr id="907" name="Google Shape;907;p125"/>
          <p:cNvPicPr preferRelativeResize="0"/>
          <p:nvPr/>
        </p:nvPicPr>
        <p:blipFill rotWithShape="1">
          <a:blip r:embed="rId3">
            <a:alphaModFix/>
          </a:blip>
          <a:srcRect b="0" l="0" r="0" t="0"/>
          <a:stretch/>
        </p:blipFill>
        <p:spPr>
          <a:xfrm>
            <a:off x="7197163" y="157850"/>
            <a:ext cx="1750287" cy="1259775"/>
          </a:xfrm>
          <a:prstGeom prst="rect">
            <a:avLst/>
          </a:prstGeom>
          <a:noFill/>
          <a:ln>
            <a:noFill/>
          </a:ln>
        </p:spPr>
      </p:pic>
      <p:pic>
        <p:nvPicPr>
          <p:cNvPr id="908" name="Google Shape;908;p125"/>
          <p:cNvPicPr preferRelativeResize="0"/>
          <p:nvPr/>
        </p:nvPicPr>
        <p:blipFill rotWithShape="1">
          <a:blip r:embed="rId4">
            <a:alphaModFix/>
          </a:blip>
          <a:srcRect b="0" l="0" r="0" t="8475"/>
          <a:stretch/>
        </p:blipFill>
        <p:spPr>
          <a:xfrm>
            <a:off x="4041201" y="2136513"/>
            <a:ext cx="4983101" cy="3420449"/>
          </a:xfrm>
          <a:prstGeom prst="rect">
            <a:avLst/>
          </a:prstGeom>
          <a:noFill/>
          <a:ln>
            <a:noFill/>
          </a:ln>
        </p:spPr>
      </p:pic>
      <p:sp>
        <p:nvSpPr>
          <p:cNvPr id="909" name="Google Shape;909;p125"/>
          <p:cNvSpPr/>
          <p:nvPr/>
        </p:nvSpPr>
        <p:spPr>
          <a:xfrm>
            <a:off x="6994825" y="5195450"/>
            <a:ext cx="410400" cy="361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25"/>
          <p:cNvSpPr txBox="1"/>
          <p:nvPr/>
        </p:nvSpPr>
        <p:spPr>
          <a:xfrm>
            <a:off x="6515875" y="6126175"/>
            <a:ext cx="1750200" cy="2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Lucida Sans"/>
                <a:ea typeface="Lucida Sans"/>
                <a:cs typeface="Lucida Sans"/>
                <a:sym typeface="Lucida Sans"/>
              </a:rPr>
              <a:t>Click here!</a:t>
            </a:r>
            <a:endParaRPr sz="2000">
              <a:latin typeface="Lucida Sans"/>
              <a:ea typeface="Lucida Sans"/>
              <a:cs typeface="Lucida Sans"/>
              <a:sym typeface="Lucida Sans"/>
            </a:endParaRPr>
          </a:p>
        </p:txBody>
      </p:sp>
      <p:sp>
        <p:nvSpPr>
          <p:cNvPr id="911" name="Google Shape;911;p125"/>
          <p:cNvSpPr/>
          <p:nvPr/>
        </p:nvSpPr>
        <p:spPr>
          <a:xfrm>
            <a:off x="7097425" y="5643750"/>
            <a:ext cx="307800" cy="583800"/>
          </a:xfrm>
          <a:prstGeom prst="upArrow">
            <a:avLst>
              <a:gd fmla="val 50000" name="adj1"/>
              <a:gd fmla="val 50000" name="adj2"/>
            </a:avLst>
          </a:prstGeom>
          <a:solidFill>
            <a:srgbClr val="FF0000"/>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id="917" name="Google Shape;917;p126"/>
          <p:cNvPicPr preferRelativeResize="0"/>
          <p:nvPr/>
        </p:nvPicPr>
        <p:blipFill>
          <a:blip r:embed="rId3">
            <a:alphaModFix/>
          </a:blip>
          <a:stretch>
            <a:fillRect/>
          </a:stretch>
        </p:blipFill>
        <p:spPr>
          <a:xfrm>
            <a:off x="763834" y="2905400"/>
            <a:ext cx="7467579" cy="1143000"/>
          </a:xfrm>
          <a:prstGeom prst="rect">
            <a:avLst/>
          </a:prstGeom>
          <a:noFill/>
          <a:ln>
            <a:noFill/>
          </a:ln>
        </p:spPr>
      </p:pic>
      <p:sp>
        <p:nvSpPr>
          <p:cNvPr id="918" name="Google Shape;918;p126"/>
          <p:cNvSpPr txBox="1"/>
          <p:nvPr>
            <p:ph type="title"/>
          </p:nvPr>
        </p:nvSpPr>
        <p:spPr>
          <a:xfrm>
            <a:off x="382825" y="-102063"/>
            <a:ext cx="82296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700"/>
              <a:buFont typeface="Allerta"/>
              <a:buNone/>
            </a:pPr>
            <a:r>
              <a:rPr b="0" i="0" lang="en-US" sz="2800" u="none" cap="none" strike="noStrike">
                <a:solidFill>
                  <a:srgbClr val="3F3F39"/>
                </a:solidFill>
                <a:latin typeface="Lucida Sans"/>
                <a:ea typeface="Lucida Sans"/>
                <a:cs typeface="Lucida Sans"/>
                <a:sym typeface="Lucida Sans"/>
              </a:rPr>
              <a:t>Engage with </a:t>
            </a:r>
            <a:r>
              <a:rPr lang="en-US" sz="2800">
                <a:solidFill>
                  <a:srgbClr val="3F3F39"/>
                </a:solidFill>
              </a:rPr>
              <a:t>U</a:t>
            </a:r>
            <a:r>
              <a:rPr b="0" i="0" lang="en-US" sz="2800" u="none" cap="none" strike="noStrike">
                <a:solidFill>
                  <a:srgbClr val="3F3F39"/>
                </a:solidFill>
                <a:latin typeface="Lucida Sans"/>
                <a:ea typeface="Lucida Sans"/>
                <a:cs typeface="Lucida Sans"/>
                <a:sym typeface="Lucida Sans"/>
              </a:rPr>
              <a:t>s!</a:t>
            </a:r>
            <a:endParaRPr/>
          </a:p>
        </p:txBody>
      </p:sp>
      <p:sp>
        <p:nvSpPr>
          <p:cNvPr id="919" name="Google Shape;919;p126"/>
          <p:cNvSpPr txBox="1"/>
          <p:nvPr>
            <p:ph idx="1" type="body"/>
          </p:nvPr>
        </p:nvSpPr>
        <p:spPr>
          <a:xfrm>
            <a:off x="504450" y="1923650"/>
            <a:ext cx="7373100" cy="452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a:solidFill>
                <a:srgbClr val="3F3F39"/>
              </a:solidFill>
            </a:endParaRPr>
          </a:p>
          <a:p>
            <a:pPr indent="0" lvl="0" marL="0" rtl="0" algn="l">
              <a:lnSpc>
                <a:spcPct val="115000"/>
              </a:lnSpc>
              <a:spcBef>
                <a:spcPts val="600"/>
              </a:spcBef>
              <a:spcAft>
                <a:spcPts val="0"/>
              </a:spcAft>
              <a:buClr>
                <a:schemeClr val="dk1"/>
              </a:buClr>
              <a:buSzPts val="600"/>
              <a:buFont typeface="Arial"/>
              <a:buNone/>
            </a:pPr>
            <a:r>
              <a:t/>
            </a:r>
            <a:endParaRPr sz="2400">
              <a:solidFill>
                <a:srgbClr val="3F3F39"/>
              </a:solidFill>
            </a:endParaRPr>
          </a:p>
          <a:p>
            <a:pPr indent="0" lvl="0" marL="0" rtl="0" algn="l">
              <a:lnSpc>
                <a:spcPct val="115000"/>
              </a:lnSpc>
              <a:spcBef>
                <a:spcPts val="600"/>
              </a:spcBef>
              <a:spcAft>
                <a:spcPts val="0"/>
              </a:spcAft>
              <a:buClr>
                <a:schemeClr val="dk1"/>
              </a:buClr>
              <a:buSzPts val="600"/>
              <a:buFont typeface="Arial"/>
              <a:buNone/>
            </a:pPr>
            <a:r>
              <a:rPr lang="en-US">
                <a:solidFill>
                  <a:srgbClr val="3F3F39"/>
                </a:solidFill>
              </a:rPr>
              <a:t>After the webinar:</a:t>
            </a:r>
            <a:endParaRPr/>
          </a:p>
          <a:p>
            <a:pPr indent="0" lvl="0" marL="457200" rtl="0" algn="l">
              <a:lnSpc>
                <a:spcPct val="115000"/>
              </a:lnSpc>
              <a:spcBef>
                <a:spcPts val="500"/>
              </a:spcBef>
              <a:spcAft>
                <a:spcPts val="0"/>
              </a:spcAft>
              <a:buClr>
                <a:schemeClr val="dk1"/>
              </a:buClr>
              <a:buSzPts val="500"/>
              <a:buFont typeface="Arial"/>
              <a:buNone/>
            </a:pPr>
            <a:r>
              <a:rPr lang="en-US" sz="2000">
                <a:solidFill>
                  <a:schemeClr val="dk1"/>
                </a:solidFill>
              </a:rPr>
              <a:t>– </a:t>
            </a:r>
            <a:r>
              <a:rPr lang="en-US" sz="2000">
                <a:solidFill>
                  <a:srgbClr val="3F3F39"/>
                </a:solidFill>
              </a:rPr>
              <a:t>Access to recording will be emailed to you.</a:t>
            </a:r>
            <a:endParaRPr sz="2000">
              <a:solidFill>
                <a:srgbClr val="3F3F39"/>
              </a:solidFill>
            </a:endParaRPr>
          </a:p>
          <a:p>
            <a:pPr indent="0" lvl="0" marL="457200" rtl="0" algn="l">
              <a:lnSpc>
                <a:spcPct val="115000"/>
              </a:lnSpc>
              <a:spcBef>
                <a:spcPts val="500"/>
              </a:spcBef>
              <a:spcAft>
                <a:spcPts val="0"/>
              </a:spcAft>
              <a:buClr>
                <a:schemeClr val="dk1"/>
              </a:buClr>
              <a:buSzPts val="500"/>
              <a:buFont typeface="Arial"/>
              <a:buNone/>
            </a:pPr>
            <a:r>
              <a:t/>
            </a:r>
            <a:endParaRPr sz="1000">
              <a:solidFill>
                <a:srgbClr val="3F3F39"/>
              </a:solidFill>
            </a:endParaRPr>
          </a:p>
          <a:p>
            <a:pPr indent="0" lvl="0" marL="457200" rtl="0" algn="l">
              <a:lnSpc>
                <a:spcPct val="115000"/>
              </a:lnSpc>
              <a:spcBef>
                <a:spcPts val="500"/>
              </a:spcBef>
              <a:spcAft>
                <a:spcPts val="0"/>
              </a:spcAft>
              <a:buClr>
                <a:schemeClr val="dk1"/>
              </a:buClr>
              <a:buSzPts val="500"/>
              <a:buFont typeface="Arial"/>
              <a:buNone/>
            </a:pPr>
            <a:r>
              <a:rPr i="1" lang="en-US" sz="2000">
                <a:solidFill>
                  <a:srgbClr val="3F3F39"/>
                </a:solidFill>
              </a:rPr>
              <a:t>Take our short survey in 2 weeks and be entered into a raffle for a $25 Amazon gift card.</a:t>
            </a:r>
            <a:endParaRPr>
              <a:solidFill>
                <a:srgbClr val="3F3F39"/>
              </a:solidFill>
            </a:endParaRPr>
          </a:p>
        </p:txBody>
      </p:sp>
      <p:sp>
        <p:nvSpPr>
          <p:cNvPr id="920" name="Google Shape;920;p126"/>
          <p:cNvSpPr/>
          <p:nvPr/>
        </p:nvSpPr>
        <p:spPr>
          <a:xfrm>
            <a:off x="5071725" y="2246375"/>
            <a:ext cx="777900" cy="589200"/>
          </a:xfrm>
          <a:prstGeom prst="downArrow">
            <a:avLst>
              <a:gd fmla="val 50000" name="adj1"/>
              <a:gd fmla="val 50000" name="adj2"/>
            </a:avLst>
          </a:prstGeom>
          <a:solidFill>
            <a:srgbClr val="1155CC"/>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26"/>
          <p:cNvSpPr/>
          <p:nvPr/>
        </p:nvSpPr>
        <p:spPr>
          <a:xfrm>
            <a:off x="2894925" y="2246325"/>
            <a:ext cx="777900" cy="589200"/>
          </a:xfrm>
          <a:prstGeom prst="downArrow">
            <a:avLst>
              <a:gd fmla="val 50000" name="adj1"/>
              <a:gd fmla="val 50000" name="adj2"/>
            </a:avLst>
          </a:prstGeom>
          <a:solidFill>
            <a:srgbClr val="9900FF"/>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26"/>
          <p:cNvSpPr txBox="1"/>
          <p:nvPr/>
        </p:nvSpPr>
        <p:spPr>
          <a:xfrm>
            <a:off x="934125" y="1408750"/>
            <a:ext cx="25998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9900FF"/>
                </a:solidFill>
                <a:latin typeface="Lucida Sans"/>
                <a:ea typeface="Lucida Sans"/>
                <a:cs typeface="Lucida Sans"/>
                <a:sym typeface="Lucida Sans"/>
              </a:rPr>
              <a:t>Question just for the presenters/ tech help</a:t>
            </a:r>
            <a:endParaRPr b="1" sz="1800">
              <a:solidFill>
                <a:srgbClr val="9900FF"/>
              </a:solidFill>
              <a:latin typeface="Lucida Sans"/>
              <a:ea typeface="Lucida Sans"/>
              <a:cs typeface="Lucida Sans"/>
              <a:sym typeface="Lucida Sans"/>
            </a:endParaRPr>
          </a:p>
          <a:p>
            <a:pPr indent="0" lvl="0" marL="0" rtl="0" algn="ctr">
              <a:spcBef>
                <a:spcPts val="0"/>
              </a:spcBef>
              <a:spcAft>
                <a:spcPts val="0"/>
              </a:spcAft>
              <a:buNone/>
            </a:pPr>
            <a:r>
              <a:t/>
            </a:r>
            <a:endParaRPr>
              <a:latin typeface="Lucida Sans"/>
              <a:ea typeface="Lucida Sans"/>
              <a:cs typeface="Lucida Sans"/>
              <a:sym typeface="Lucida Sans"/>
            </a:endParaRPr>
          </a:p>
        </p:txBody>
      </p:sp>
      <p:sp>
        <p:nvSpPr>
          <p:cNvPr id="923" name="Google Shape;923;p126"/>
          <p:cNvSpPr txBox="1"/>
          <p:nvPr/>
        </p:nvSpPr>
        <p:spPr>
          <a:xfrm>
            <a:off x="4967600" y="1319600"/>
            <a:ext cx="21654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rPr b="1" lang="en-US" sz="1800">
                <a:solidFill>
                  <a:srgbClr val="0000FF"/>
                </a:solidFill>
                <a:latin typeface="Lucida Sans"/>
                <a:ea typeface="Lucida Sans"/>
                <a:cs typeface="Lucida Sans"/>
                <a:sym typeface="Lucida Sans"/>
              </a:rPr>
              <a:t>Group chat </a:t>
            </a:r>
            <a:endParaRPr b="1" sz="1800">
              <a:solidFill>
                <a:srgbClr val="0000FF"/>
              </a:solidFill>
              <a:latin typeface="Lucida Sans"/>
              <a:ea typeface="Lucida Sans"/>
              <a:cs typeface="Lucida Sans"/>
              <a:sym typeface="Lucida Sans"/>
            </a:endParaRPr>
          </a:p>
          <a:p>
            <a:pPr indent="0" lvl="0" marL="0" rtl="0" algn="l">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t/>
            </a:r>
            <a:endParaRPr>
              <a:solidFill>
                <a:srgbClr val="0000FF"/>
              </a:solidFill>
              <a:latin typeface="Lucida Sans"/>
              <a:ea typeface="Lucida Sans"/>
              <a:cs typeface="Lucida Sans"/>
              <a:sym typeface="Lucida Sans"/>
            </a:endParaRPr>
          </a:p>
        </p:txBody>
      </p:sp>
      <p:sp>
        <p:nvSpPr>
          <p:cNvPr id="924" name="Google Shape;924;p126"/>
          <p:cNvSpPr/>
          <p:nvPr/>
        </p:nvSpPr>
        <p:spPr>
          <a:xfrm>
            <a:off x="4059525" y="2246375"/>
            <a:ext cx="777900" cy="589200"/>
          </a:xfrm>
          <a:prstGeom prst="downArrow">
            <a:avLst>
              <a:gd fmla="val 50000" name="adj1"/>
              <a:gd fmla="val 50000" name="adj2"/>
            </a:avLst>
          </a:prstGeom>
          <a:solidFill>
            <a:schemeClr val="accent2"/>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26"/>
          <p:cNvSpPr txBox="1"/>
          <p:nvPr/>
        </p:nvSpPr>
        <p:spPr>
          <a:xfrm>
            <a:off x="3365775" y="1319600"/>
            <a:ext cx="21654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rPr b="1" lang="en-US" sz="1800">
                <a:solidFill>
                  <a:schemeClr val="accent2"/>
                </a:solidFill>
                <a:latin typeface="Lucida Sans"/>
                <a:ea typeface="Lucida Sans"/>
                <a:cs typeface="Lucida Sans"/>
                <a:sym typeface="Lucida Sans"/>
              </a:rPr>
              <a:t>Resources </a:t>
            </a:r>
            <a:endParaRPr b="1" sz="1800">
              <a:solidFill>
                <a:schemeClr val="accent2"/>
              </a:solidFill>
              <a:latin typeface="Lucida Sans"/>
              <a:ea typeface="Lucida Sans"/>
              <a:cs typeface="Lucida Sans"/>
              <a:sym typeface="Lucida Sans"/>
            </a:endParaRPr>
          </a:p>
          <a:p>
            <a:pPr indent="0" lvl="0" marL="0" rtl="0" algn="l">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t/>
            </a:r>
            <a:endParaRPr>
              <a:solidFill>
                <a:srgbClr val="0000FF"/>
              </a:solidFill>
              <a:latin typeface="Lucida Sans"/>
              <a:ea typeface="Lucida Sans"/>
              <a:cs typeface="Lucida Sans"/>
              <a:sym typeface="Lucida Sans"/>
            </a:endParaRPr>
          </a:p>
        </p:txBody>
      </p:sp>
      <p:sp>
        <p:nvSpPr>
          <p:cNvPr id="926" name="Google Shape;926;p126"/>
          <p:cNvSpPr txBox="1"/>
          <p:nvPr/>
        </p:nvSpPr>
        <p:spPr>
          <a:xfrm>
            <a:off x="382825" y="758300"/>
            <a:ext cx="39099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US" sz="2200">
                <a:solidFill>
                  <a:srgbClr val="3F3F39"/>
                </a:solidFill>
                <a:latin typeface="Lucida Sans"/>
                <a:ea typeface="Lucida Sans"/>
                <a:cs typeface="Lucida Sans"/>
                <a:sym typeface="Lucida Sans"/>
              </a:rPr>
              <a:t>During the webinar:</a:t>
            </a:r>
            <a:endParaRPr/>
          </a:p>
        </p:txBody>
      </p:sp>
      <p:sp>
        <p:nvSpPr>
          <p:cNvPr id="927" name="Google Shape;927;p126"/>
          <p:cNvSpPr/>
          <p:nvPr/>
        </p:nvSpPr>
        <p:spPr>
          <a:xfrm>
            <a:off x="7248525" y="2246375"/>
            <a:ext cx="777900" cy="589200"/>
          </a:xfrm>
          <a:prstGeom prst="downArrow">
            <a:avLst>
              <a:gd fmla="val 50000" name="adj1"/>
              <a:gd fmla="val 50000" name="adj2"/>
            </a:avLst>
          </a:prstGeom>
          <a:solidFill>
            <a:srgbClr val="F1C232"/>
          </a:solidFill>
          <a:ln cap="flat" cmpd="sng" w="9525">
            <a:solidFill>
              <a:srgbClr val="4546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26"/>
          <p:cNvSpPr txBox="1"/>
          <p:nvPr/>
        </p:nvSpPr>
        <p:spPr>
          <a:xfrm>
            <a:off x="6610975" y="1304375"/>
            <a:ext cx="2165400" cy="7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rPr b="1" lang="en-US" sz="1800">
                <a:solidFill>
                  <a:srgbClr val="F1C232"/>
                </a:solidFill>
                <a:latin typeface="Lucida Sans"/>
                <a:ea typeface="Lucida Sans"/>
                <a:cs typeface="Lucida Sans"/>
                <a:sym typeface="Lucida Sans"/>
              </a:rPr>
              <a:t>Certificate</a:t>
            </a:r>
            <a:endParaRPr b="1" sz="1800">
              <a:solidFill>
                <a:srgbClr val="F1C232"/>
              </a:solidFill>
              <a:latin typeface="Lucida Sans"/>
              <a:ea typeface="Lucida Sans"/>
              <a:cs typeface="Lucida Sans"/>
              <a:sym typeface="Lucida Sans"/>
            </a:endParaRPr>
          </a:p>
          <a:p>
            <a:pPr indent="0" lvl="0" marL="0" rtl="0" algn="l">
              <a:spcBef>
                <a:spcPts val="0"/>
              </a:spcBef>
              <a:spcAft>
                <a:spcPts val="0"/>
              </a:spcAft>
              <a:buNone/>
            </a:pPr>
            <a:r>
              <a:t/>
            </a:r>
            <a:endParaRPr b="1" sz="1800">
              <a:solidFill>
                <a:srgbClr val="0000FF"/>
              </a:solidFill>
              <a:latin typeface="Lucida Sans"/>
              <a:ea typeface="Lucida Sans"/>
              <a:cs typeface="Lucida Sans"/>
              <a:sym typeface="Lucida Sans"/>
            </a:endParaRPr>
          </a:p>
          <a:p>
            <a:pPr indent="0" lvl="0" marL="0" rtl="0" algn="ctr">
              <a:spcBef>
                <a:spcPts val="0"/>
              </a:spcBef>
              <a:spcAft>
                <a:spcPts val="0"/>
              </a:spcAft>
              <a:buNone/>
            </a:pPr>
            <a:r>
              <a:t/>
            </a:r>
            <a:endParaRPr>
              <a:solidFill>
                <a:srgbClr val="0000FF"/>
              </a:solidFill>
              <a:latin typeface="Lucida Sans"/>
              <a:ea typeface="Lucida Sans"/>
              <a:cs typeface="Lucida Sans"/>
              <a:sym typeface="Lucida Sans"/>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27"/>
          <p:cNvSpPr txBox="1"/>
          <p:nvPr>
            <p:ph type="title"/>
          </p:nvPr>
        </p:nvSpPr>
        <p:spPr>
          <a:xfrm>
            <a:off x="304800" y="274638"/>
            <a:ext cx="8572500" cy="11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3F3F39"/>
                </a:solidFill>
              </a:rPr>
              <a:t>Certification Will Be Provided</a:t>
            </a:r>
            <a:endParaRPr/>
          </a:p>
        </p:txBody>
      </p:sp>
      <p:sp>
        <p:nvSpPr>
          <p:cNvPr id="935" name="Google Shape;935;p127"/>
          <p:cNvSpPr txBox="1"/>
          <p:nvPr>
            <p:ph idx="1" type="body"/>
          </p:nvPr>
        </p:nvSpPr>
        <p:spPr>
          <a:xfrm>
            <a:off x="304800" y="1417650"/>
            <a:ext cx="3102000" cy="4679400"/>
          </a:xfrm>
          <a:prstGeom prst="rect">
            <a:avLst/>
          </a:prstGeom>
        </p:spPr>
        <p:txBody>
          <a:bodyPr anchorCtr="0" anchor="t" bIns="91425" lIns="91425" spcFirstLastPara="1" rIns="91425" wrap="square" tIns="91425">
            <a:noAutofit/>
          </a:bodyPr>
          <a:lstStyle/>
          <a:p>
            <a:pPr indent="0" lvl="0" marL="0" rtl="0" algn="l">
              <a:spcBef>
                <a:spcPts val="440"/>
              </a:spcBef>
              <a:spcAft>
                <a:spcPts val="0"/>
              </a:spcAft>
              <a:buNone/>
            </a:pPr>
            <a:r>
              <a:rPr lang="en-US"/>
              <a:t>A certificate will be available via the Certification box to the right. </a:t>
            </a:r>
            <a:endParaRPr/>
          </a:p>
          <a:p>
            <a:pPr indent="0" lvl="0" marL="0" rtl="0" algn="l">
              <a:spcBef>
                <a:spcPts val="440"/>
              </a:spcBef>
              <a:spcAft>
                <a:spcPts val="0"/>
              </a:spcAft>
              <a:buNone/>
            </a:pPr>
            <a:r>
              <a:t/>
            </a:r>
            <a:endParaRPr/>
          </a:p>
          <a:p>
            <a:pPr indent="0" lvl="0" marL="0" rtl="0" algn="l">
              <a:spcBef>
                <a:spcPts val="440"/>
              </a:spcBef>
              <a:spcAft>
                <a:spcPts val="0"/>
              </a:spcAft>
              <a:buNone/>
            </a:pPr>
            <a:r>
              <a:rPr lang="en-US"/>
              <a:t>Click on the blue-ribbon icon to print or download the certificate at the end of the webinar.</a:t>
            </a:r>
            <a:endParaRPr/>
          </a:p>
        </p:txBody>
      </p:sp>
      <p:pic>
        <p:nvPicPr>
          <p:cNvPr id="936" name="Google Shape;936;p127"/>
          <p:cNvPicPr preferRelativeResize="0"/>
          <p:nvPr/>
        </p:nvPicPr>
        <p:blipFill rotWithShape="1">
          <a:blip r:embed="rId3">
            <a:alphaModFix/>
          </a:blip>
          <a:srcRect b="2733" l="1826" r="0" t="0"/>
          <a:stretch/>
        </p:blipFill>
        <p:spPr>
          <a:xfrm>
            <a:off x="3585025" y="1570950"/>
            <a:ext cx="5292275" cy="4101525"/>
          </a:xfrm>
          <a:prstGeom prst="rect">
            <a:avLst/>
          </a:prstGeom>
          <a:noFill/>
          <a:ln>
            <a:noFill/>
          </a:ln>
        </p:spPr>
      </p:pic>
      <p:sp>
        <p:nvSpPr>
          <p:cNvPr id="937" name="Google Shape;937;p127"/>
          <p:cNvSpPr/>
          <p:nvPr/>
        </p:nvSpPr>
        <p:spPr>
          <a:xfrm>
            <a:off x="4602900" y="3000525"/>
            <a:ext cx="3015600" cy="15141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9"/>
              </a:buClr>
              <a:buSzPts val="700"/>
              <a:buFont typeface="Allerta"/>
              <a:buNone/>
            </a:pPr>
            <a:r>
              <a:rPr b="0" i="0" lang="en-US" sz="2800" u="none" cap="none" strike="noStrike">
                <a:solidFill>
                  <a:srgbClr val="666666"/>
                </a:solidFill>
                <a:latin typeface="Lucida Sans"/>
                <a:ea typeface="Lucida Sans"/>
                <a:cs typeface="Lucida Sans"/>
                <a:sym typeface="Lucida Sans"/>
              </a:rPr>
              <a:t>Goals of the </a:t>
            </a:r>
            <a:r>
              <a:rPr lang="en-US" sz="2800">
                <a:solidFill>
                  <a:srgbClr val="666666"/>
                </a:solidFill>
              </a:rPr>
              <a:t>W</a:t>
            </a:r>
            <a:r>
              <a:rPr b="0" i="0" lang="en-US" sz="2800" u="none" cap="none" strike="noStrike">
                <a:solidFill>
                  <a:srgbClr val="666666"/>
                </a:solidFill>
                <a:latin typeface="Lucida Sans"/>
                <a:ea typeface="Lucida Sans"/>
                <a:cs typeface="Lucida Sans"/>
                <a:sym typeface="Lucida Sans"/>
              </a:rPr>
              <a:t>ebinar</a:t>
            </a:r>
            <a:endParaRPr b="0" i="0" sz="2400" u="none" cap="none" strike="noStrike">
              <a:solidFill>
                <a:srgbClr val="595959"/>
              </a:solidFill>
              <a:latin typeface="Lucida Sans"/>
              <a:ea typeface="Lucida Sans"/>
              <a:cs typeface="Lucida Sans"/>
              <a:sym typeface="Lucida Sans"/>
            </a:endParaRPr>
          </a:p>
        </p:txBody>
      </p:sp>
      <p:sp>
        <p:nvSpPr>
          <p:cNvPr id="944" name="Google Shape;944;p1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685800" marR="0" rtl="0" algn="l">
              <a:lnSpc>
                <a:spcPct val="115000"/>
              </a:lnSpc>
              <a:spcBef>
                <a:spcPts val="0"/>
              </a:spcBef>
              <a:spcAft>
                <a:spcPts val="0"/>
              </a:spcAft>
              <a:buClr>
                <a:srgbClr val="575757"/>
              </a:buClr>
              <a:buSzPts val="2200"/>
              <a:buFont typeface="Noto Sans Symbols"/>
              <a:buChar char="✓"/>
            </a:pPr>
            <a:r>
              <a:rPr lang="en-US"/>
              <a:t>Gain a deeper understanding of the Priority Instructional Content </a:t>
            </a:r>
            <a:endParaRPr/>
          </a:p>
          <a:p>
            <a:pPr indent="0" lvl="0" marL="685800" marR="0" rtl="0" algn="l">
              <a:lnSpc>
                <a:spcPct val="115000"/>
              </a:lnSpc>
              <a:spcBef>
                <a:spcPts val="0"/>
              </a:spcBef>
              <a:spcAft>
                <a:spcPts val="0"/>
              </a:spcAft>
              <a:buNone/>
            </a:pPr>
            <a:r>
              <a:t/>
            </a:r>
            <a:endParaRPr/>
          </a:p>
          <a:p>
            <a:pPr indent="-342900" lvl="0" marL="685800" marR="0" rtl="0" algn="l">
              <a:lnSpc>
                <a:spcPct val="115000"/>
              </a:lnSpc>
              <a:spcBef>
                <a:spcPts val="0"/>
              </a:spcBef>
              <a:spcAft>
                <a:spcPts val="0"/>
              </a:spcAft>
              <a:buClr>
                <a:srgbClr val="575757"/>
              </a:buClr>
              <a:buSzPts val="2200"/>
              <a:buFont typeface="Noto Sans Symbols"/>
              <a:buChar char="✓"/>
            </a:pPr>
            <a:r>
              <a:rPr lang="en-US"/>
              <a:t>Explore how educators are using the Priority Instructional Content to inform their work for the upcoming school year</a:t>
            </a:r>
            <a:endParaRPr/>
          </a:p>
          <a:p>
            <a:pPr indent="0" lvl="0" marL="685800" marR="0" rtl="0" algn="l">
              <a:lnSpc>
                <a:spcPct val="115000"/>
              </a:lnSpc>
              <a:spcBef>
                <a:spcPts val="0"/>
              </a:spcBef>
              <a:spcAft>
                <a:spcPts val="0"/>
              </a:spcAft>
              <a:buNone/>
            </a:pPr>
            <a:r>
              <a:t/>
            </a:r>
            <a:endParaRPr/>
          </a:p>
          <a:p>
            <a:pPr indent="-342900" lvl="0" marL="685800" marR="0" rtl="0" algn="l">
              <a:lnSpc>
                <a:spcPct val="115000"/>
              </a:lnSpc>
              <a:spcBef>
                <a:spcPts val="0"/>
              </a:spcBef>
              <a:spcAft>
                <a:spcPts val="0"/>
              </a:spcAft>
              <a:buClr>
                <a:srgbClr val="575757"/>
              </a:buClr>
              <a:buSzPts val="2200"/>
              <a:buFont typeface="Noto Sans Symbols"/>
              <a:buChar char="✓"/>
            </a:pPr>
            <a:r>
              <a:rPr lang="en-US"/>
              <a:t>Consider how you might use the Priority Instructional Content to guide teaching and learning for the upcoming school year </a:t>
            </a:r>
            <a:endParaRPr/>
          </a:p>
          <a:p>
            <a:pPr indent="0" lvl="0" marL="0" marR="0" rtl="0" algn="l">
              <a:lnSpc>
                <a:spcPct val="115000"/>
              </a:lnSpc>
              <a:spcBef>
                <a:spcPts val="0"/>
              </a:spcBef>
              <a:spcAft>
                <a:spcPts val="0"/>
              </a:spcAft>
              <a:buClr>
                <a:srgbClr val="595959"/>
              </a:buClr>
              <a:buSzPts val="2200"/>
              <a:buFont typeface="Arial"/>
              <a:buNone/>
            </a:pPr>
            <a:r>
              <a:t/>
            </a:r>
            <a:endParaRPr b="0" i="0" sz="2200" u="none" cap="none" strike="noStrike">
              <a:solidFill>
                <a:srgbClr val="575757"/>
              </a:solidFill>
              <a:latin typeface="Lucida Sans"/>
              <a:ea typeface="Lucida Sans"/>
              <a:cs typeface="Lucida Sans"/>
              <a:sym typeface="Lucida Sans"/>
            </a:endParaRPr>
          </a:p>
          <a:p>
            <a:pPr indent="0" lvl="0" marL="0" marR="0" rtl="0" algn="l">
              <a:lnSpc>
                <a:spcPct val="115000"/>
              </a:lnSpc>
              <a:spcBef>
                <a:spcPts val="0"/>
              </a:spcBef>
              <a:spcAft>
                <a:spcPts val="0"/>
              </a:spcAft>
              <a:buClr>
                <a:srgbClr val="595959"/>
              </a:buClr>
              <a:buSzPts val="2200"/>
              <a:buFont typeface="Arial"/>
              <a:buNone/>
            </a:pPr>
            <a:r>
              <a:rPr b="0" i="0" lang="en-US" sz="2200" u="none" cap="none" strike="noStrike">
                <a:solidFill>
                  <a:srgbClr val="575757"/>
                </a:solidFill>
                <a:latin typeface="Lucida Sans"/>
                <a:ea typeface="Lucida Sans"/>
                <a:cs typeface="Lucida Sans"/>
                <a:sym typeface="Lucida Sans"/>
              </a:rPr>
              <a:t> </a:t>
            </a:r>
            <a:endParaRPr b="0" i="0" sz="2200" u="none" cap="none" strike="noStrike">
              <a:solidFill>
                <a:srgbClr val="595959"/>
              </a:solidFill>
              <a:latin typeface="Lucida Sans"/>
              <a:ea typeface="Lucida Sans"/>
              <a:cs typeface="Lucida Sans"/>
              <a:sym typeface="Lucida Sans"/>
            </a:endParaRPr>
          </a:p>
          <a:p>
            <a:pPr indent="-342900" lvl="0" marL="342900" marR="0" rtl="0" algn="l">
              <a:lnSpc>
                <a:spcPct val="100000"/>
              </a:lnSpc>
              <a:spcBef>
                <a:spcPts val="0"/>
              </a:spcBef>
              <a:spcAft>
                <a:spcPts val="0"/>
              </a:spcAft>
              <a:buClr>
                <a:srgbClr val="3F3F39"/>
              </a:buClr>
              <a:buSzPts val="2400"/>
              <a:buFont typeface="Arial"/>
              <a:buNone/>
            </a:pPr>
            <a:r>
              <a:t/>
            </a:r>
            <a:endParaRPr b="0" i="0" sz="2400" u="none" cap="none" strike="noStrik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